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3938055" rtl="0" eaLnBrk="1" latinLnBrk="0" hangingPunct="1">
      <a:defRPr sz="7754" kern="1200">
        <a:solidFill>
          <a:schemeClr val="tx1"/>
        </a:solidFill>
        <a:latin typeface="+mn-lt"/>
        <a:ea typeface="+mn-ea"/>
        <a:cs typeface="+mn-cs"/>
      </a:defRPr>
    </a:lvl1pPr>
    <a:lvl2pPr marL="1969030" algn="l" defTabSz="3938055" rtl="0" eaLnBrk="1" latinLnBrk="0" hangingPunct="1">
      <a:defRPr sz="7754" kern="1200">
        <a:solidFill>
          <a:schemeClr val="tx1"/>
        </a:solidFill>
        <a:latin typeface="+mn-lt"/>
        <a:ea typeface="+mn-ea"/>
        <a:cs typeface="+mn-cs"/>
      </a:defRPr>
    </a:lvl2pPr>
    <a:lvl3pPr marL="3938055" algn="l" defTabSz="3938055" rtl="0" eaLnBrk="1" latinLnBrk="0" hangingPunct="1">
      <a:defRPr sz="7754" kern="1200">
        <a:solidFill>
          <a:schemeClr val="tx1"/>
        </a:solidFill>
        <a:latin typeface="+mn-lt"/>
        <a:ea typeface="+mn-ea"/>
        <a:cs typeface="+mn-cs"/>
      </a:defRPr>
    </a:lvl3pPr>
    <a:lvl4pPr marL="5907085" algn="l" defTabSz="3938055" rtl="0" eaLnBrk="1" latinLnBrk="0" hangingPunct="1">
      <a:defRPr sz="7754" kern="1200">
        <a:solidFill>
          <a:schemeClr val="tx1"/>
        </a:solidFill>
        <a:latin typeface="+mn-lt"/>
        <a:ea typeface="+mn-ea"/>
        <a:cs typeface="+mn-cs"/>
      </a:defRPr>
    </a:lvl4pPr>
    <a:lvl5pPr marL="7876115" algn="l" defTabSz="3938055" rtl="0" eaLnBrk="1" latinLnBrk="0" hangingPunct="1">
      <a:defRPr sz="7754" kern="1200">
        <a:solidFill>
          <a:schemeClr val="tx1"/>
        </a:solidFill>
        <a:latin typeface="+mn-lt"/>
        <a:ea typeface="+mn-ea"/>
        <a:cs typeface="+mn-cs"/>
      </a:defRPr>
    </a:lvl5pPr>
    <a:lvl6pPr marL="9845145" algn="l" defTabSz="3938055" rtl="0" eaLnBrk="1" latinLnBrk="0" hangingPunct="1">
      <a:defRPr sz="7754" kern="1200">
        <a:solidFill>
          <a:schemeClr val="tx1"/>
        </a:solidFill>
        <a:latin typeface="+mn-lt"/>
        <a:ea typeface="+mn-ea"/>
        <a:cs typeface="+mn-cs"/>
      </a:defRPr>
    </a:lvl6pPr>
    <a:lvl7pPr marL="11814175" algn="l" defTabSz="3938055" rtl="0" eaLnBrk="1" latinLnBrk="0" hangingPunct="1">
      <a:defRPr sz="7754" kern="1200">
        <a:solidFill>
          <a:schemeClr val="tx1"/>
        </a:solidFill>
        <a:latin typeface="+mn-lt"/>
        <a:ea typeface="+mn-ea"/>
        <a:cs typeface="+mn-cs"/>
      </a:defRPr>
    </a:lvl7pPr>
    <a:lvl8pPr marL="13783204" algn="l" defTabSz="3938055" rtl="0" eaLnBrk="1" latinLnBrk="0" hangingPunct="1">
      <a:defRPr sz="7754" kern="1200">
        <a:solidFill>
          <a:schemeClr val="tx1"/>
        </a:solidFill>
        <a:latin typeface="+mn-lt"/>
        <a:ea typeface="+mn-ea"/>
        <a:cs typeface="+mn-cs"/>
      </a:defRPr>
    </a:lvl8pPr>
    <a:lvl9pPr marL="15752230" algn="l" defTabSz="3938055" rtl="0" eaLnBrk="1" latinLnBrk="0" hangingPunct="1">
      <a:defRPr sz="775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48" userDrawn="1">
          <p15:clr>
            <a:srgbClr val="A4A3A4"/>
          </p15:clr>
        </p15:guide>
        <p15:guide id="2" pos="1256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Norman" initials="EN" lastIdx="7" clrIdx="0">
    <p:extLst>
      <p:ext uri="{19B8F6BF-5375-455C-9EA6-DF929625EA0E}">
        <p15:presenceInfo xmlns:p15="http://schemas.microsoft.com/office/powerpoint/2012/main" userId="S::enorman@uoguelph.ca::7389e61c-2eab-4457-ad85-1e5260f571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25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18" d="100"/>
          <a:sy n="18" d="100"/>
        </p:scale>
        <p:origin x="1435" y="96"/>
      </p:cViewPr>
      <p:guideLst>
        <p:guide orient="horz" pos="9148"/>
        <p:guide pos="1256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0C475C4F-B655-42EA-B2AD-0D177C55230D}" type="datetimeFigureOut">
              <a:rPr lang="en-CA" smtClean="0"/>
              <a:t>2022-08-15</a:t>
            </a:fld>
            <a:endParaRPr lang="en-CA"/>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66A58C31-7E86-4514-844A-15FF047B627B}" type="slidenum">
              <a:rPr lang="en-CA" smtClean="0"/>
              <a:t>‹#›</a:t>
            </a:fld>
            <a:endParaRPr lang="en-CA"/>
          </a:p>
        </p:txBody>
      </p:sp>
    </p:spTree>
    <p:extLst>
      <p:ext uri="{BB962C8B-B14F-4D97-AF65-F5344CB8AC3E}">
        <p14:creationId xmlns:p14="http://schemas.microsoft.com/office/powerpoint/2010/main" val="2720855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6A58C31-7E86-4514-844A-15FF047B627B}" type="slidenum">
              <a:rPr lang="en-CA" smtClean="0"/>
              <a:t>1</a:t>
            </a:fld>
            <a:endParaRPr lang="en-CA"/>
          </a:p>
        </p:txBody>
      </p:sp>
    </p:spTree>
    <p:extLst>
      <p:ext uri="{BB962C8B-B14F-4D97-AF65-F5344CB8AC3E}">
        <p14:creationId xmlns:p14="http://schemas.microsoft.com/office/powerpoint/2010/main" val="2435063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92582" y="9022983"/>
            <a:ext cx="33915927" cy="6225988"/>
          </a:xfrm>
        </p:spPr>
        <p:txBody>
          <a:bodyPr/>
          <a:lstStyle/>
          <a:p>
            <a:r>
              <a:rPr lang="en-US"/>
              <a:t>Click to edit Master title style</a:t>
            </a:r>
          </a:p>
        </p:txBody>
      </p:sp>
      <p:sp>
        <p:nvSpPr>
          <p:cNvPr id="3" name="Subtitle 2"/>
          <p:cNvSpPr>
            <a:spLocks noGrp="1"/>
          </p:cNvSpPr>
          <p:nvPr>
            <p:ph type="subTitle" idx="1"/>
          </p:nvPr>
        </p:nvSpPr>
        <p:spPr>
          <a:xfrm>
            <a:off x="5985163" y="16459200"/>
            <a:ext cx="27930764" cy="7422776"/>
          </a:xfrm>
        </p:spPr>
        <p:txBody>
          <a:bodyPr/>
          <a:lstStyle>
            <a:lvl1pPr marL="0" indent="0" algn="ctr">
              <a:buNone/>
              <a:defRPr>
                <a:solidFill>
                  <a:schemeClr val="tx1">
                    <a:tint val="75000"/>
                  </a:schemeClr>
                </a:solidFill>
              </a:defRPr>
            </a:lvl1pPr>
            <a:lvl2pPr marL="1936379" indent="0" algn="ctr">
              <a:buNone/>
              <a:defRPr>
                <a:solidFill>
                  <a:schemeClr val="tx1">
                    <a:tint val="75000"/>
                  </a:schemeClr>
                </a:solidFill>
              </a:defRPr>
            </a:lvl2pPr>
            <a:lvl3pPr marL="3872758" indent="0" algn="ctr">
              <a:buNone/>
              <a:defRPr>
                <a:solidFill>
                  <a:schemeClr val="tx1">
                    <a:tint val="75000"/>
                  </a:schemeClr>
                </a:solidFill>
              </a:defRPr>
            </a:lvl3pPr>
            <a:lvl4pPr marL="5809137" indent="0" algn="ctr">
              <a:buNone/>
              <a:defRPr>
                <a:solidFill>
                  <a:schemeClr val="tx1">
                    <a:tint val="75000"/>
                  </a:schemeClr>
                </a:solidFill>
              </a:defRPr>
            </a:lvl4pPr>
            <a:lvl5pPr marL="7745517" indent="0" algn="ctr">
              <a:buNone/>
              <a:defRPr>
                <a:solidFill>
                  <a:schemeClr val="tx1">
                    <a:tint val="75000"/>
                  </a:schemeClr>
                </a:solidFill>
              </a:defRPr>
            </a:lvl5pPr>
            <a:lvl6pPr marL="9681896" indent="0" algn="ctr">
              <a:buNone/>
              <a:defRPr>
                <a:solidFill>
                  <a:schemeClr val="tx1">
                    <a:tint val="75000"/>
                  </a:schemeClr>
                </a:solidFill>
              </a:defRPr>
            </a:lvl6pPr>
            <a:lvl7pPr marL="11618275" indent="0" algn="ctr">
              <a:buNone/>
              <a:defRPr>
                <a:solidFill>
                  <a:schemeClr val="tx1">
                    <a:tint val="75000"/>
                  </a:schemeClr>
                </a:solidFill>
              </a:defRPr>
            </a:lvl7pPr>
            <a:lvl8pPr marL="13554654" indent="0" algn="ctr">
              <a:buNone/>
              <a:defRPr>
                <a:solidFill>
                  <a:schemeClr val="tx1">
                    <a:tint val="75000"/>
                  </a:schemeClr>
                </a:solidFill>
              </a:defRPr>
            </a:lvl8pPr>
            <a:lvl9pPr marL="1549103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928291" y="1163179"/>
            <a:ext cx="8977745" cy="247829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95055" y="1163179"/>
            <a:ext cx="26268218" cy="247829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51911" y="18664524"/>
            <a:ext cx="33915927" cy="5768788"/>
          </a:xfrm>
        </p:spPr>
        <p:txBody>
          <a:bodyPr anchor="t"/>
          <a:lstStyle>
            <a:lvl1pPr algn="l">
              <a:defRPr sz="16941" b="1" cap="all"/>
            </a:lvl1pPr>
          </a:lstStyle>
          <a:p>
            <a:r>
              <a:rPr lang="en-US"/>
              <a:t>Click to edit Master title style</a:t>
            </a:r>
          </a:p>
        </p:txBody>
      </p:sp>
      <p:sp>
        <p:nvSpPr>
          <p:cNvPr id="3" name="Text Placeholder 2"/>
          <p:cNvSpPr>
            <a:spLocks noGrp="1"/>
          </p:cNvSpPr>
          <p:nvPr>
            <p:ph type="body" idx="1"/>
          </p:nvPr>
        </p:nvSpPr>
        <p:spPr>
          <a:xfrm>
            <a:off x="3151911" y="12310791"/>
            <a:ext cx="33915927" cy="6353733"/>
          </a:xfrm>
        </p:spPr>
        <p:txBody>
          <a:bodyPr anchor="b"/>
          <a:lstStyle>
            <a:lvl1pPr marL="0" indent="0">
              <a:buNone/>
              <a:defRPr sz="8471">
                <a:solidFill>
                  <a:schemeClr val="tx1">
                    <a:tint val="75000"/>
                  </a:schemeClr>
                </a:solidFill>
              </a:defRPr>
            </a:lvl1pPr>
            <a:lvl2pPr marL="1936379" indent="0">
              <a:buNone/>
              <a:defRPr sz="7624">
                <a:solidFill>
                  <a:schemeClr val="tx1">
                    <a:tint val="75000"/>
                  </a:schemeClr>
                </a:solidFill>
              </a:defRPr>
            </a:lvl2pPr>
            <a:lvl3pPr marL="3872758" indent="0">
              <a:buNone/>
              <a:defRPr sz="6776">
                <a:solidFill>
                  <a:schemeClr val="tx1">
                    <a:tint val="75000"/>
                  </a:schemeClr>
                </a:solidFill>
              </a:defRPr>
            </a:lvl3pPr>
            <a:lvl4pPr marL="5809137" indent="0">
              <a:buNone/>
              <a:defRPr sz="5929">
                <a:solidFill>
                  <a:schemeClr val="tx1">
                    <a:tint val="75000"/>
                  </a:schemeClr>
                </a:solidFill>
              </a:defRPr>
            </a:lvl4pPr>
            <a:lvl5pPr marL="7745517" indent="0">
              <a:buNone/>
              <a:defRPr sz="5929">
                <a:solidFill>
                  <a:schemeClr val="tx1">
                    <a:tint val="75000"/>
                  </a:schemeClr>
                </a:solidFill>
              </a:defRPr>
            </a:lvl5pPr>
            <a:lvl6pPr marL="9681896" indent="0">
              <a:buNone/>
              <a:defRPr sz="5929">
                <a:solidFill>
                  <a:schemeClr val="tx1">
                    <a:tint val="75000"/>
                  </a:schemeClr>
                </a:solidFill>
              </a:defRPr>
            </a:lvl6pPr>
            <a:lvl7pPr marL="11618275" indent="0">
              <a:buNone/>
              <a:defRPr sz="5929">
                <a:solidFill>
                  <a:schemeClr val="tx1">
                    <a:tint val="75000"/>
                  </a:schemeClr>
                </a:solidFill>
              </a:defRPr>
            </a:lvl7pPr>
            <a:lvl8pPr marL="13554654" indent="0">
              <a:buNone/>
              <a:defRPr sz="5929">
                <a:solidFill>
                  <a:schemeClr val="tx1">
                    <a:tint val="75000"/>
                  </a:schemeClr>
                </a:solidFill>
              </a:defRPr>
            </a:lvl8pPr>
            <a:lvl9pPr marL="15491033" indent="0">
              <a:buNone/>
              <a:defRPr sz="592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95054" y="6777324"/>
            <a:ext cx="17622982" cy="19168784"/>
          </a:xfrm>
        </p:spPr>
        <p:txBody>
          <a:bodyPr/>
          <a:lstStyle>
            <a:lvl1pPr>
              <a:defRPr sz="11859"/>
            </a:lvl1pPr>
            <a:lvl2pPr>
              <a:defRPr sz="10165"/>
            </a:lvl2pPr>
            <a:lvl3pPr>
              <a:defRPr sz="8471"/>
            </a:lvl3pPr>
            <a:lvl4pPr>
              <a:defRPr sz="7624"/>
            </a:lvl4pPr>
            <a:lvl5pPr>
              <a:defRPr sz="7624"/>
            </a:lvl5pPr>
            <a:lvl6pPr>
              <a:defRPr sz="7624"/>
            </a:lvl6pPr>
            <a:lvl7pPr>
              <a:defRPr sz="7624"/>
            </a:lvl7pPr>
            <a:lvl8pPr>
              <a:defRPr sz="7624"/>
            </a:lvl8pPr>
            <a:lvl9pPr>
              <a:defRPr sz="762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283054" y="6777324"/>
            <a:ext cx="17622982" cy="19168784"/>
          </a:xfrm>
        </p:spPr>
        <p:txBody>
          <a:bodyPr/>
          <a:lstStyle>
            <a:lvl1pPr>
              <a:defRPr sz="11859"/>
            </a:lvl1pPr>
            <a:lvl2pPr>
              <a:defRPr sz="10165"/>
            </a:lvl2pPr>
            <a:lvl3pPr>
              <a:defRPr sz="8471"/>
            </a:lvl3pPr>
            <a:lvl4pPr>
              <a:defRPr sz="7624"/>
            </a:lvl4pPr>
            <a:lvl5pPr>
              <a:defRPr sz="7624"/>
            </a:lvl5pPr>
            <a:lvl6pPr>
              <a:defRPr sz="7624"/>
            </a:lvl6pPr>
            <a:lvl7pPr>
              <a:defRPr sz="7624"/>
            </a:lvl7pPr>
            <a:lvl8pPr>
              <a:defRPr sz="7624"/>
            </a:lvl8pPr>
            <a:lvl9pPr>
              <a:defRPr sz="762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95055" y="6501655"/>
            <a:ext cx="17629911" cy="2709580"/>
          </a:xfrm>
        </p:spPr>
        <p:txBody>
          <a:bodyPr anchor="b"/>
          <a:lstStyle>
            <a:lvl1pPr marL="0" indent="0">
              <a:buNone/>
              <a:defRPr sz="10165" b="1"/>
            </a:lvl1pPr>
            <a:lvl2pPr marL="1936379" indent="0">
              <a:buNone/>
              <a:defRPr sz="8471" b="1"/>
            </a:lvl2pPr>
            <a:lvl3pPr marL="3872758" indent="0">
              <a:buNone/>
              <a:defRPr sz="7624" b="1"/>
            </a:lvl3pPr>
            <a:lvl4pPr marL="5809137" indent="0">
              <a:buNone/>
              <a:defRPr sz="6776" b="1"/>
            </a:lvl4pPr>
            <a:lvl5pPr marL="7745517" indent="0">
              <a:buNone/>
              <a:defRPr sz="6776" b="1"/>
            </a:lvl5pPr>
            <a:lvl6pPr marL="9681896" indent="0">
              <a:buNone/>
              <a:defRPr sz="6776" b="1"/>
            </a:lvl6pPr>
            <a:lvl7pPr marL="11618275" indent="0">
              <a:buNone/>
              <a:defRPr sz="6776" b="1"/>
            </a:lvl7pPr>
            <a:lvl8pPr marL="13554654" indent="0">
              <a:buNone/>
              <a:defRPr sz="6776" b="1"/>
            </a:lvl8pPr>
            <a:lvl9pPr marL="15491033" indent="0">
              <a:buNone/>
              <a:defRPr sz="6776" b="1"/>
            </a:lvl9pPr>
          </a:lstStyle>
          <a:p>
            <a:pPr lvl="0"/>
            <a:r>
              <a:rPr lang="en-US"/>
              <a:t>Click to edit Master text styles</a:t>
            </a:r>
          </a:p>
        </p:txBody>
      </p:sp>
      <p:sp>
        <p:nvSpPr>
          <p:cNvPr id="4" name="Content Placeholder 3"/>
          <p:cNvSpPr>
            <a:spLocks noGrp="1"/>
          </p:cNvSpPr>
          <p:nvPr>
            <p:ph sz="half" idx="2"/>
          </p:nvPr>
        </p:nvSpPr>
        <p:spPr>
          <a:xfrm>
            <a:off x="1995055" y="9211235"/>
            <a:ext cx="17629911" cy="16734867"/>
          </a:xfrm>
        </p:spPr>
        <p:txBody>
          <a:bodyPr/>
          <a:lstStyle>
            <a:lvl1pPr>
              <a:defRPr sz="10165"/>
            </a:lvl1pPr>
            <a:lvl2pPr>
              <a:defRPr sz="8471"/>
            </a:lvl2pPr>
            <a:lvl3pPr>
              <a:defRPr sz="7624"/>
            </a:lvl3pPr>
            <a:lvl4pPr>
              <a:defRPr sz="6776"/>
            </a:lvl4pPr>
            <a:lvl5pPr>
              <a:defRPr sz="6776"/>
            </a:lvl5pPr>
            <a:lvl6pPr>
              <a:defRPr sz="6776"/>
            </a:lvl6pPr>
            <a:lvl7pPr>
              <a:defRPr sz="6776"/>
            </a:lvl7pPr>
            <a:lvl8pPr>
              <a:defRPr sz="6776"/>
            </a:lvl8pPr>
            <a:lvl9pPr>
              <a:defRPr sz="677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269202" y="6501655"/>
            <a:ext cx="17636836" cy="2709580"/>
          </a:xfrm>
        </p:spPr>
        <p:txBody>
          <a:bodyPr anchor="b"/>
          <a:lstStyle>
            <a:lvl1pPr marL="0" indent="0">
              <a:buNone/>
              <a:defRPr sz="10165" b="1"/>
            </a:lvl1pPr>
            <a:lvl2pPr marL="1936379" indent="0">
              <a:buNone/>
              <a:defRPr sz="8471" b="1"/>
            </a:lvl2pPr>
            <a:lvl3pPr marL="3872758" indent="0">
              <a:buNone/>
              <a:defRPr sz="7624" b="1"/>
            </a:lvl3pPr>
            <a:lvl4pPr marL="5809137" indent="0">
              <a:buNone/>
              <a:defRPr sz="6776" b="1"/>
            </a:lvl4pPr>
            <a:lvl5pPr marL="7745517" indent="0">
              <a:buNone/>
              <a:defRPr sz="6776" b="1"/>
            </a:lvl5pPr>
            <a:lvl6pPr marL="9681896" indent="0">
              <a:buNone/>
              <a:defRPr sz="6776" b="1"/>
            </a:lvl6pPr>
            <a:lvl7pPr marL="11618275" indent="0">
              <a:buNone/>
              <a:defRPr sz="6776" b="1"/>
            </a:lvl7pPr>
            <a:lvl8pPr marL="13554654" indent="0">
              <a:buNone/>
              <a:defRPr sz="6776" b="1"/>
            </a:lvl8pPr>
            <a:lvl9pPr marL="15491033" indent="0">
              <a:buNone/>
              <a:defRPr sz="6776" b="1"/>
            </a:lvl9pPr>
          </a:lstStyle>
          <a:p>
            <a:pPr lvl="0"/>
            <a:r>
              <a:rPr lang="en-US"/>
              <a:t>Click to edit Master text styles</a:t>
            </a:r>
          </a:p>
        </p:txBody>
      </p:sp>
      <p:sp>
        <p:nvSpPr>
          <p:cNvPr id="6" name="Content Placeholder 5"/>
          <p:cNvSpPr>
            <a:spLocks noGrp="1"/>
          </p:cNvSpPr>
          <p:nvPr>
            <p:ph sz="quarter" idx="4"/>
          </p:nvPr>
        </p:nvSpPr>
        <p:spPr>
          <a:xfrm>
            <a:off x="20269202" y="9211235"/>
            <a:ext cx="17636836" cy="16734867"/>
          </a:xfrm>
        </p:spPr>
        <p:txBody>
          <a:bodyPr/>
          <a:lstStyle>
            <a:lvl1pPr>
              <a:defRPr sz="10165"/>
            </a:lvl1pPr>
            <a:lvl2pPr>
              <a:defRPr sz="8471"/>
            </a:lvl2pPr>
            <a:lvl3pPr>
              <a:defRPr sz="7624"/>
            </a:lvl3pPr>
            <a:lvl4pPr>
              <a:defRPr sz="6776"/>
            </a:lvl4pPr>
            <a:lvl5pPr>
              <a:defRPr sz="6776"/>
            </a:lvl5pPr>
            <a:lvl6pPr>
              <a:defRPr sz="6776"/>
            </a:lvl6pPr>
            <a:lvl7pPr>
              <a:defRPr sz="6776"/>
            </a:lvl7pPr>
            <a:lvl8pPr>
              <a:defRPr sz="6776"/>
            </a:lvl8pPr>
            <a:lvl9pPr>
              <a:defRPr sz="677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5061" y="1156447"/>
            <a:ext cx="13127184" cy="4921624"/>
          </a:xfrm>
        </p:spPr>
        <p:txBody>
          <a:bodyPr anchor="b"/>
          <a:lstStyle>
            <a:lvl1pPr algn="l">
              <a:defRPr sz="8471" b="1"/>
            </a:lvl1pPr>
          </a:lstStyle>
          <a:p>
            <a:r>
              <a:rPr lang="en-US"/>
              <a:t>Click to edit Master title style</a:t>
            </a:r>
          </a:p>
        </p:txBody>
      </p:sp>
      <p:sp>
        <p:nvSpPr>
          <p:cNvPr id="3" name="Content Placeholder 2"/>
          <p:cNvSpPr>
            <a:spLocks noGrp="1"/>
          </p:cNvSpPr>
          <p:nvPr>
            <p:ph idx="1"/>
          </p:nvPr>
        </p:nvSpPr>
        <p:spPr>
          <a:xfrm>
            <a:off x="15600218" y="1156453"/>
            <a:ext cx="22305818" cy="24789655"/>
          </a:xfrm>
        </p:spPr>
        <p:txBody>
          <a:bodyPr/>
          <a:lstStyle>
            <a:lvl1pPr>
              <a:defRPr sz="13553"/>
            </a:lvl1pPr>
            <a:lvl2pPr>
              <a:defRPr sz="11859"/>
            </a:lvl2pPr>
            <a:lvl3pPr>
              <a:defRPr sz="10165"/>
            </a:lvl3pPr>
            <a:lvl4pPr>
              <a:defRPr sz="8471"/>
            </a:lvl4pPr>
            <a:lvl5pPr>
              <a:defRPr sz="8471"/>
            </a:lvl5pPr>
            <a:lvl6pPr>
              <a:defRPr sz="8471"/>
            </a:lvl6pPr>
            <a:lvl7pPr>
              <a:defRPr sz="8471"/>
            </a:lvl7pPr>
            <a:lvl8pPr>
              <a:defRPr sz="8471"/>
            </a:lvl8pPr>
            <a:lvl9pPr>
              <a:defRPr sz="84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95061" y="6078072"/>
            <a:ext cx="13127184" cy="19868032"/>
          </a:xfrm>
        </p:spPr>
        <p:txBody>
          <a:bodyPr/>
          <a:lstStyle>
            <a:lvl1pPr marL="0" indent="0">
              <a:buNone/>
              <a:defRPr sz="5929"/>
            </a:lvl1pPr>
            <a:lvl2pPr marL="1936379" indent="0">
              <a:buNone/>
              <a:defRPr sz="5082"/>
            </a:lvl2pPr>
            <a:lvl3pPr marL="3872758" indent="0">
              <a:buNone/>
              <a:defRPr sz="4235"/>
            </a:lvl3pPr>
            <a:lvl4pPr marL="5809137" indent="0">
              <a:buNone/>
              <a:defRPr sz="3812"/>
            </a:lvl4pPr>
            <a:lvl5pPr marL="7745517" indent="0">
              <a:buNone/>
              <a:defRPr sz="3812"/>
            </a:lvl5pPr>
            <a:lvl6pPr marL="9681896" indent="0">
              <a:buNone/>
              <a:defRPr sz="3812"/>
            </a:lvl6pPr>
            <a:lvl7pPr marL="11618275" indent="0">
              <a:buNone/>
              <a:defRPr sz="3812"/>
            </a:lvl7pPr>
            <a:lvl8pPr marL="13554654" indent="0">
              <a:buNone/>
              <a:defRPr sz="3812"/>
            </a:lvl8pPr>
            <a:lvl9pPr marL="15491033" indent="0">
              <a:buNone/>
              <a:defRPr sz="3812"/>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0893" y="20331953"/>
            <a:ext cx="23940655" cy="2400302"/>
          </a:xfrm>
        </p:spPr>
        <p:txBody>
          <a:bodyPr anchor="b"/>
          <a:lstStyle>
            <a:lvl1pPr algn="l">
              <a:defRPr sz="8471" b="1"/>
            </a:lvl1pPr>
          </a:lstStyle>
          <a:p>
            <a:r>
              <a:rPr lang="en-US"/>
              <a:t>Click to edit Master title style</a:t>
            </a:r>
          </a:p>
        </p:txBody>
      </p:sp>
      <p:sp>
        <p:nvSpPr>
          <p:cNvPr id="3" name="Picture Placeholder 2"/>
          <p:cNvSpPr>
            <a:spLocks noGrp="1"/>
          </p:cNvSpPr>
          <p:nvPr>
            <p:ph type="pic" idx="1"/>
          </p:nvPr>
        </p:nvSpPr>
        <p:spPr>
          <a:xfrm>
            <a:off x="7820893" y="2595282"/>
            <a:ext cx="23940655" cy="17427388"/>
          </a:xfrm>
        </p:spPr>
        <p:txBody>
          <a:bodyPr/>
          <a:lstStyle>
            <a:lvl1pPr marL="0" indent="0">
              <a:buNone/>
              <a:defRPr sz="13553"/>
            </a:lvl1pPr>
            <a:lvl2pPr marL="1936379" indent="0">
              <a:buNone/>
              <a:defRPr sz="11859"/>
            </a:lvl2pPr>
            <a:lvl3pPr marL="3872758" indent="0">
              <a:buNone/>
              <a:defRPr sz="10165"/>
            </a:lvl3pPr>
            <a:lvl4pPr marL="5809137" indent="0">
              <a:buNone/>
              <a:defRPr sz="8471"/>
            </a:lvl4pPr>
            <a:lvl5pPr marL="7745517" indent="0">
              <a:buNone/>
              <a:defRPr sz="8471"/>
            </a:lvl5pPr>
            <a:lvl6pPr marL="9681896" indent="0">
              <a:buNone/>
              <a:defRPr sz="8471"/>
            </a:lvl6pPr>
            <a:lvl7pPr marL="11618275" indent="0">
              <a:buNone/>
              <a:defRPr sz="8471"/>
            </a:lvl7pPr>
            <a:lvl8pPr marL="13554654" indent="0">
              <a:buNone/>
              <a:defRPr sz="8471"/>
            </a:lvl8pPr>
            <a:lvl9pPr marL="15491033" indent="0">
              <a:buNone/>
              <a:defRPr sz="8471"/>
            </a:lvl9pPr>
          </a:lstStyle>
          <a:p>
            <a:endParaRPr lang="en-US"/>
          </a:p>
        </p:txBody>
      </p:sp>
      <p:sp>
        <p:nvSpPr>
          <p:cNvPr id="4" name="Text Placeholder 3"/>
          <p:cNvSpPr>
            <a:spLocks noGrp="1"/>
          </p:cNvSpPr>
          <p:nvPr>
            <p:ph type="body" sz="half" idx="2"/>
          </p:nvPr>
        </p:nvSpPr>
        <p:spPr>
          <a:xfrm>
            <a:off x="7820893" y="22732255"/>
            <a:ext cx="23940655" cy="3408827"/>
          </a:xfrm>
        </p:spPr>
        <p:txBody>
          <a:bodyPr/>
          <a:lstStyle>
            <a:lvl1pPr marL="0" indent="0">
              <a:buNone/>
              <a:defRPr sz="5929"/>
            </a:lvl1pPr>
            <a:lvl2pPr marL="1936379" indent="0">
              <a:buNone/>
              <a:defRPr sz="5082"/>
            </a:lvl2pPr>
            <a:lvl3pPr marL="3872758" indent="0">
              <a:buNone/>
              <a:defRPr sz="4235"/>
            </a:lvl3pPr>
            <a:lvl4pPr marL="5809137" indent="0">
              <a:buNone/>
              <a:defRPr sz="3812"/>
            </a:lvl4pPr>
            <a:lvl5pPr marL="7745517" indent="0">
              <a:buNone/>
              <a:defRPr sz="3812"/>
            </a:lvl5pPr>
            <a:lvl6pPr marL="9681896" indent="0">
              <a:buNone/>
              <a:defRPr sz="3812"/>
            </a:lvl6pPr>
            <a:lvl7pPr marL="11618275" indent="0">
              <a:buNone/>
              <a:defRPr sz="3812"/>
            </a:lvl7pPr>
            <a:lvl8pPr marL="13554654" indent="0">
              <a:buNone/>
              <a:defRPr sz="3812"/>
            </a:lvl8pPr>
            <a:lvl9pPr marL="15491033" indent="0">
              <a:buNone/>
              <a:defRPr sz="3812"/>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95054" y="1163173"/>
            <a:ext cx="35910982" cy="484094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995054" y="6777324"/>
            <a:ext cx="35910982" cy="19168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995054" y="26921018"/>
            <a:ext cx="9310255" cy="1546412"/>
          </a:xfrm>
          <a:prstGeom prst="rect">
            <a:avLst/>
          </a:prstGeom>
        </p:spPr>
        <p:txBody>
          <a:bodyPr vert="horz" lIns="91440" tIns="45720" rIns="91440" bIns="45720" rtlCol="0" anchor="ctr"/>
          <a:lstStyle>
            <a:lvl1pPr algn="l">
              <a:defRPr sz="5082">
                <a:solidFill>
                  <a:schemeClr val="tx1">
                    <a:tint val="75000"/>
                  </a:schemeClr>
                </a:solidFill>
              </a:defRPr>
            </a:lvl1pPr>
          </a:lstStyle>
          <a:p>
            <a:fld id="{1D8BD707-D9CF-40AE-B4C6-C98DA3205C09}" type="datetimeFigureOut">
              <a:rPr lang="en-US" smtClean="0"/>
              <a:pPr/>
              <a:t>8/15/2022</a:t>
            </a:fld>
            <a:endParaRPr lang="en-US"/>
          </a:p>
        </p:txBody>
      </p:sp>
      <p:sp>
        <p:nvSpPr>
          <p:cNvPr id="5" name="Footer Placeholder 4"/>
          <p:cNvSpPr>
            <a:spLocks noGrp="1"/>
          </p:cNvSpPr>
          <p:nvPr>
            <p:ph type="ftr" sz="quarter" idx="3"/>
          </p:nvPr>
        </p:nvSpPr>
        <p:spPr>
          <a:xfrm>
            <a:off x="13632873" y="26921018"/>
            <a:ext cx="12635345" cy="1546412"/>
          </a:xfrm>
          <a:prstGeom prst="rect">
            <a:avLst/>
          </a:prstGeom>
        </p:spPr>
        <p:txBody>
          <a:bodyPr vert="horz" lIns="91440" tIns="45720" rIns="91440" bIns="45720" rtlCol="0" anchor="ctr"/>
          <a:lstStyle>
            <a:lvl1pPr algn="ctr">
              <a:defRPr sz="508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595782" y="26921018"/>
            <a:ext cx="9310255" cy="1546412"/>
          </a:xfrm>
          <a:prstGeom prst="rect">
            <a:avLst/>
          </a:prstGeom>
        </p:spPr>
        <p:txBody>
          <a:bodyPr vert="horz" lIns="91440" tIns="45720" rIns="91440" bIns="45720" rtlCol="0" anchor="ctr"/>
          <a:lstStyle>
            <a:lvl1pPr algn="r">
              <a:defRPr sz="5082">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872758" rtl="0" eaLnBrk="1" latinLnBrk="0" hangingPunct="1">
        <a:spcBef>
          <a:spcPct val="0"/>
        </a:spcBef>
        <a:buNone/>
        <a:defRPr sz="18635" kern="1200">
          <a:solidFill>
            <a:schemeClr val="tx1"/>
          </a:solidFill>
          <a:latin typeface="+mj-lt"/>
          <a:ea typeface="+mj-ea"/>
          <a:cs typeface="+mj-cs"/>
        </a:defRPr>
      </a:lvl1pPr>
    </p:titleStyle>
    <p:bodyStyle>
      <a:lvl1pPr marL="1452284" indent="-1452284" algn="l" defTabSz="3872758" rtl="0" eaLnBrk="1" latinLnBrk="0" hangingPunct="1">
        <a:spcBef>
          <a:spcPct val="20000"/>
        </a:spcBef>
        <a:buFont typeface="Arial" pitchFamily="34" charset="0"/>
        <a:buChar char="•"/>
        <a:defRPr sz="13553" kern="1200">
          <a:solidFill>
            <a:schemeClr val="tx1"/>
          </a:solidFill>
          <a:latin typeface="+mn-lt"/>
          <a:ea typeface="+mn-ea"/>
          <a:cs typeface="+mn-cs"/>
        </a:defRPr>
      </a:lvl1pPr>
      <a:lvl2pPr marL="3146616" indent="-1210237" algn="l" defTabSz="3872758" rtl="0" eaLnBrk="1" latinLnBrk="0" hangingPunct="1">
        <a:spcBef>
          <a:spcPct val="20000"/>
        </a:spcBef>
        <a:buFont typeface="Arial" pitchFamily="34" charset="0"/>
        <a:buChar char="–"/>
        <a:defRPr sz="11859" kern="1200">
          <a:solidFill>
            <a:schemeClr val="tx1"/>
          </a:solidFill>
          <a:latin typeface="+mn-lt"/>
          <a:ea typeface="+mn-ea"/>
          <a:cs typeface="+mn-cs"/>
        </a:defRPr>
      </a:lvl2pPr>
      <a:lvl3pPr marL="4840948" indent="-968190" algn="l" defTabSz="3872758" rtl="0" eaLnBrk="1" latinLnBrk="0" hangingPunct="1">
        <a:spcBef>
          <a:spcPct val="20000"/>
        </a:spcBef>
        <a:buFont typeface="Arial" pitchFamily="34" charset="0"/>
        <a:buChar char="•"/>
        <a:defRPr sz="10165" kern="1200">
          <a:solidFill>
            <a:schemeClr val="tx1"/>
          </a:solidFill>
          <a:latin typeface="+mn-lt"/>
          <a:ea typeface="+mn-ea"/>
          <a:cs typeface="+mn-cs"/>
        </a:defRPr>
      </a:lvl3pPr>
      <a:lvl4pPr marL="6777327" indent="-968190" algn="l" defTabSz="3872758" rtl="0" eaLnBrk="1" latinLnBrk="0" hangingPunct="1">
        <a:spcBef>
          <a:spcPct val="20000"/>
        </a:spcBef>
        <a:buFont typeface="Arial" pitchFamily="34" charset="0"/>
        <a:buChar char="–"/>
        <a:defRPr sz="8471" kern="1200">
          <a:solidFill>
            <a:schemeClr val="tx1"/>
          </a:solidFill>
          <a:latin typeface="+mn-lt"/>
          <a:ea typeface="+mn-ea"/>
          <a:cs typeface="+mn-cs"/>
        </a:defRPr>
      </a:lvl4pPr>
      <a:lvl5pPr marL="8713706" indent="-968190" algn="l" defTabSz="3872758" rtl="0" eaLnBrk="1" latinLnBrk="0" hangingPunct="1">
        <a:spcBef>
          <a:spcPct val="20000"/>
        </a:spcBef>
        <a:buFont typeface="Arial" pitchFamily="34" charset="0"/>
        <a:buChar char="»"/>
        <a:defRPr sz="8471" kern="1200">
          <a:solidFill>
            <a:schemeClr val="tx1"/>
          </a:solidFill>
          <a:latin typeface="+mn-lt"/>
          <a:ea typeface="+mn-ea"/>
          <a:cs typeface="+mn-cs"/>
        </a:defRPr>
      </a:lvl5pPr>
      <a:lvl6pPr marL="10650085" indent="-968190" algn="l" defTabSz="3872758" rtl="0" eaLnBrk="1" latinLnBrk="0" hangingPunct="1">
        <a:spcBef>
          <a:spcPct val="20000"/>
        </a:spcBef>
        <a:buFont typeface="Arial" pitchFamily="34" charset="0"/>
        <a:buChar char="•"/>
        <a:defRPr sz="8471" kern="1200">
          <a:solidFill>
            <a:schemeClr val="tx1"/>
          </a:solidFill>
          <a:latin typeface="+mn-lt"/>
          <a:ea typeface="+mn-ea"/>
          <a:cs typeface="+mn-cs"/>
        </a:defRPr>
      </a:lvl6pPr>
      <a:lvl7pPr marL="12586465" indent="-968190" algn="l" defTabSz="3872758" rtl="0" eaLnBrk="1" latinLnBrk="0" hangingPunct="1">
        <a:spcBef>
          <a:spcPct val="20000"/>
        </a:spcBef>
        <a:buFont typeface="Arial" pitchFamily="34" charset="0"/>
        <a:buChar char="•"/>
        <a:defRPr sz="8471" kern="1200">
          <a:solidFill>
            <a:schemeClr val="tx1"/>
          </a:solidFill>
          <a:latin typeface="+mn-lt"/>
          <a:ea typeface="+mn-ea"/>
          <a:cs typeface="+mn-cs"/>
        </a:defRPr>
      </a:lvl7pPr>
      <a:lvl8pPr marL="14522844" indent="-968190" algn="l" defTabSz="3872758" rtl="0" eaLnBrk="1" latinLnBrk="0" hangingPunct="1">
        <a:spcBef>
          <a:spcPct val="20000"/>
        </a:spcBef>
        <a:buFont typeface="Arial" pitchFamily="34" charset="0"/>
        <a:buChar char="•"/>
        <a:defRPr sz="8471" kern="1200">
          <a:solidFill>
            <a:schemeClr val="tx1"/>
          </a:solidFill>
          <a:latin typeface="+mn-lt"/>
          <a:ea typeface="+mn-ea"/>
          <a:cs typeface="+mn-cs"/>
        </a:defRPr>
      </a:lvl8pPr>
      <a:lvl9pPr marL="16459223" indent="-968190" algn="l" defTabSz="3872758" rtl="0" eaLnBrk="1" latinLnBrk="0" hangingPunct="1">
        <a:spcBef>
          <a:spcPct val="20000"/>
        </a:spcBef>
        <a:buFont typeface="Arial" pitchFamily="34" charset="0"/>
        <a:buChar char="•"/>
        <a:defRPr sz="8471" kern="1200">
          <a:solidFill>
            <a:schemeClr val="tx1"/>
          </a:solidFill>
          <a:latin typeface="+mn-lt"/>
          <a:ea typeface="+mn-ea"/>
          <a:cs typeface="+mn-cs"/>
        </a:defRPr>
      </a:lvl9pPr>
    </p:bodyStyle>
    <p:otherStyle>
      <a:defPPr>
        <a:defRPr lang="en-US"/>
      </a:defPPr>
      <a:lvl1pPr marL="0" algn="l" defTabSz="3872758" rtl="0" eaLnBrk="1" latinLnBrk="0" hangingPunct="1">
        <a:defRPr sz="7624" kern="1200">
          <a:solidFill>
            <a:schemeClr val="tx1"/>
          </a:solidFill>
          <a:latin typeface="+mn-lt"/>
          <a:ea typeface="+mn-ea"/>
          <a:cs typeface="+mn-cs"/>
        </a:defRPr>
      </a:lvl1pPr>
      <a:lvl2pPr marL="1936379" algn="l" defTabSz="3872758" rtl="0" eaLnBrk="1" latinLnBrk="0" hangingPunct="1">
        <a:defRPr sz="7624" kern="1200">
          <a:solidFill>
            <a:schemeClr val="tx1"/>
          </a:solidFill>
          <a:latin typeface="+mn-lt"/>
          <a:ea typeface="+mn-ea"/>
          <a:cs typeface="+mn-cs"/>
        </a:defRPr>
      </a:lvl2pPr>
      <a:lvl3pPr marL="3872758" algn="l" defTabSz="3872758" rtl="0" eaLnBrk="1" latinLnBrk="0" hangingPunct="1">
        <a:defRPr sz="7624" kern="1200">
          <a:solidFill>
            <a:schemeClr val="tx1"/>
          </a:solidFill>
          <a:latin typeface="+mn-lt"/>
          <a:ea typeface="+mn-ea"/>
          <a:cs typeface="+mn-cs"/>
        </a:defRPr>
      </a:lvl3pPr>
      <a:lvl4pPr marL="5809137" algn="l" defTabSz="3872758" rtl="0" eaLnBrk="1" latinLnBrk="0" hangingPunct="1">
        <a:defRPr sz="7624" kern="1200">
          <a:solidFill>
            <a:schemeClr val="tx1"/>
          </a:solidFill>
          <a:latin typeface="+mn-lt"/>
          <a:ea typeface="+mn-ea"/>
          <a:cs typeface="+mn-cs"/>
        </a:defRPr>
      </a:lvl4pPr>
      <a:lvl5pPr marL="7745517" algn="l" defTabSz="3872758" rtl="0" eaLnBrk="1" latinLnBrk="0" hangingPunct="1">
        <a:defRPr sz="7624" kern="1200">
          <a:solidFill>
            <a:schemeClr val="tx1"/>
          </a:solidFill>
          <a:latin typeface="+mn-lt"/>
          <a:ea typeface="+mn-ea"/>
          <a:cs typeface="+mn-cs"/>
        </a:defRPr>
      </a:lvl5pPr>
      <a:lvl6pPr marL="9681896" algn="l" defTabSz="3872758" rtl="0" eaLnBrk="1" latinLnBrk="0" hangingPunct="1">
        <a:defRPr sz="7624" kern="1200">
          <a:solidFill>
            <a:schemeClr val="tx1"/>
          </a:solidFill>
          <a:latin typeface="+mn-lt"/>
          <a:ea typeface="+mn-ea"/>
          <a:cs typeface="+mn-cs"/>
        </a:defRPr>
      </a:lvl6pPr>
      <a:lvl7pPr marL="11618275" algn="l" defTabSz="3872758" rtl="0" eaLnBrk="1" latinLnBrk="0" hangingPunct="1">
        <a:defRPr sz="7624" kern="1200">
          <a:solidFill>
            <a:schemeClr val="tx1"/>
          </a:solidFill>
          <a:latin typeface="+mn-lt"/>
          <a:ea typeface="+mn-ea"/>
          <a:cs typeface="+mn-cs"/>
        </a:defRPr>
      </a:lvl7pPr>
      <a:lvl8pPr marL="13554654" algn="l" defTabSz="3872758" rtl="0" eaLnBrk="1" latinLnBrk="0" hangingPunct="1">
        <a:defRPr sz="7624" kern="1200">
          <a:solidFill>
            <a:schemeClr val="tx1"/>
          </a:solidFill>
          <a:latin typeface="+mn-lt"/>
          <a:ea typeface="+mn-ea"/>
          <a:cs typeface="+mn-cs"/>
        </a:defRPr>
      </a:lvl8pPr>
      <a:lvl9pPr marL="15491033" algn="l" defTabSz="3872758" rtl="0" eaLnBrk="1" latinLnBrk="0" hangingPunct="1">
        <a:defRPr sz="76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gif"/><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3"/>
          <p:cNvSpPr/>
          <p:nvPr/>
        </p:nvSpPr>
        <p:spPr>
          <a:xfrm>
            <a:off x="1936376" y="31466118"/>
            <a:ext cx="161365" cy="161365"/>
          </a:xfrm>
          <a:custGeom>
            <a:avLst/>
            <a:gdLst>
              <a:gd name="connsiteX0" fmla="*/ 19050 w 38100"/>
              <a:gd name="connsiteY0" fmla="*/ 0 h 38100"/>
              <a:gd name="connsiteX1" fmla="*/ 19050 w 38100"/>
              <a:gd name="connsiteY1" fmla="*/ 38100 h 38100"/>
            </a:gdLst>
            <a:ahLst/>
            <a:cxnLst>
              <a:cxn ang="0">
                <a:pos x="connsiteX0" y="connsiteY0"/>
              </a:cxn>
              <a:cxn ang="1">
                <a:pos x="connsiteX1" y="connsiteY1"/>
              </a:cxn>
            </a:cxnLst>
            <a:rect l="l" t="t" r="r" b="b"/>
            <a:pathLst>
              <a:path w="38100" h="38100">
                <a:moveTo>
                  <a:pt x="19050" y="0"/>
                </a:moveTo>
                <a:lnTo>
                  <a:pt x="19050" y="38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32841"/>
          </a:p>
        </p:txBody>
      </p:sp>
      <p:sp>
        <p:nvSpPr>
          <p:cNvPr id="13" name="Freeform 3"/>
          <p:cNvSpPr/>
          <p:nvPr/>
        </p:nvSpPr>
        <p:spPr>
          <a:xfrm>
            <a:off x="41793459" y="31466118"/>
            <a:ext cx="161365" cy="161365"/>
          </a:xfrm>
          <a:custGeom>
            <a:avLst/>
            <a:gdLst>
              <a:gd name="connsiteX0" fmla="*/ 19050 w 38100"/>
              <a:gd name="connsiteY0" fmla="*/ 0 h 38100"/>
              <a:gd name="connsiteX1" fmla="*/ 19050 w 38100"/>
              <a:gd name="connsiteY1" fmla="*/ 38100 h 38100"/>
            </a:gdLst>
            <a:ahLst/>
            <a:cxnLst>
              <a:cxn ang="0">
                <a:pos x="connsiteX0" y="connsiteY0"/>
              </a:cxn>
              <a:cxn ang="1">
                <a:pos x="connsiteX1" y="connsiteY1"/>
              </a:cxn>
            </a:cxnLst>
            <a:rect l="l" t="t" r="r" b="b"/>
            <a:pathLst>
              <a:path w="38100" h="38100">
                <a:moveTo>
                  <a:pt x="19050" y="0"/>
                </a:moveTo>
                <a:lnTo>
                  <a:pt x="19050" y="38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32841"/>
          </a:p>
        </p:txBody>
      </p:sp>
      <p:sp>
        <p:nvSpPr>
          <p:cNvPr id="2" name="TextBox 1"/>
          <p:cNvSpPr txBox="1"/>
          <p:nvPr/>
        </p:nvSpPr>
        <p:spPr>
          <a:xfrm>
            <a:off x="11277600" y="787328"/>
            <a:ext cx="31387853" cy="4175502"/>
          </a:xfrm>
          <a:prstGeom prst="rect">
            <a:avLst/>
          </a:prstGeom>
          <a:noFill/>
        </p:spPr>
        <p:txBody>
          <a:bodyPr wrap="square" lIns="0" tIns="0" rIns="0" rtlCol="0">
            <a:spAutoFit/>
          </a:bodyPr>
          <a:lstStyle/>
          <a:p>
            <a:pPr algn="ctr">
              <a:lnSpc>
                <a:spcPts val="9318"/>
              </a:lnSpc>
              <a:tabLst>
                <a:tab pos="0" algn="l"/>
              </a:tabLst>
            </a:pPr>
            <a:r>
              <a:rPr lang="en-US" altLang="zh-CN" sz="32841" dirty="0"/>
              <a:t>	</a:t>
            </a:r>
            <a:r>
              <a:rPr lang="en-US" altLang="zh-CN" sz="9000" b="1" dirty="0">
                <a:solidFill>
                  <a:srgbClr val="552579"/>
                </a:solidFill>
                <a:latin typeface="Times New Roman" pitchFamily="18" charset="0"/>
                <a:cs typeface="Times New Roman" pitchFamily="18" charset="0"/>
              </a:rPr>
              <a:t>Normative Joint Angles and Compensation During FIT-</a:t>
            </a:r>
            <a:r>
              <a:rPr lang="en-US" altLang="zh-CN" sz="9000" b="1" dirty="0" err="1">
                <a:solidFill>
                  <a:srgbClr val="552579"/>
                </a:solidFill>
                <a:latin typeface="Times New Roman" pitchFamily="18" charset="0"/>
                <a:cs typeface="Times New Roman" pitchFamily="18" charset="0"/>
              </a:rPr>
              <a:t>HaNSA</a:t>
            </a:r>
            <a:r>
              <a:rPr lang="en-US" altLang="zh-CN" sz="9000" b="1" dirty="0">
                <a:solidFill>
                  <a:srgbClr val="552579"/>
                </a:solidFill>
                <a:latin typeface="Times New Roman" pitchFamily="18" charset="0"/>
                <a:cs typeface="Times New Roman" pitchFamily="18" charset="0"/>
              </a:rPr>
              <a:t> Test</a:t>
            </a:r>
          </a:p>
          <a:p>
            <a:pPr algn="ctr">
              <a:lnSpc>
                <a:spcPts val="5929"/>
              </a:lnSpc>
              <a:spcBef>
                <a:spcPts val="3000"/>
              </a:spcBef>
              <a:tabLst>
                <a:tab pos="2312897" algn="l"/>
                <a:tab pos="2581839" algn="l"/>
              </a:tabLst>
            </a:pPr>
            <a:r>
              <a:rPr lang="en-US" altLang="zh-CN" sz="5500" dirty="0">
                <a:solidFill>
                  <a:srgbClr val="000000"/>
                </a:solidFill>
                <a:latin typeface="Times New Roman" pitchFamily="18" charset="0"/>
                <a:cs typeface="Times New Roman" pitchFamily="18" charset="0"/>
              </a:rPr>
              <a:t>Jennifer Villeneuve</a:t>
            </a:r>
          </a:p>
          <a:p>
            <a:pPr algn="ctr">
              <a:lnSpc>
                <a:spcPts val="4659"/>
              </a:lnSpc>
              <a:tabLst>
                <a:tab pos="2312897" algn="l"/>
                <a:tab pos="2581839" algn="l"/>
              </a:tabLst>
            </a:pPr>
            <a:r>
              <a:rPr lang="en-US" altLang="zh-CN" sz="4000" dirty="0">
                <a:solidFill>
                  <a:srgbClr val="000000"/>
                </a:solidFill>
                <a:latin typeface="Times New Roman" pitchFamily="18" charset="0"/>
                <a:cs typeface="Times New Roman" pitchFamily="18" charset="0"/>
              </a:rPr>
              <a:t>Faculty Supervisor: Dr. Emily </a:t>
            </a:r>
            <a:r>
              <a:rPr lang="en-US" altLang="zh-CN" sz="4000" dirty="0" err="1">
                <a:solidFill>
                  <a:srgbClr val="000000"/>
                </a:solidFill>
                <a:latin typeface="Times New Roman" pitchFamily="18" charset="0"/>
                <a:cs typeface="Times New Roman" pitchFamily="18" charset="0"/>
              </a:rPr>
              <a:t>Lalone</a:t>
            </a:r>
            <a:endParaRPr lang="en-US" altLang="zh-CN" sz="4000" dirty="0">
              <a:solidFill>
                <a:srgbClr val="000000"/>
              </a:solidFill>
              <a:latin typeface="Times New Roman" pitchFamily="18" charset="0"/>
              <a:cs typeface="Times New Roman" pitchFamily="18" charset="0"/>
            </a:endParaRPr>
          </a:p>
        </p:txBody>
      </p:sp>
      <p:sp>
        <p:nvSpPr>
          <p:cNvPr id="28" name="TextBox 1"/>
          <p:cNvSpPr txBox="1"/>
          <p:nvPr/>
        </p:nvSpPr>
        <p:spPr>
          <a:xfrm>
            <a:off x="30356738" y="5223352"/>
            <a:ext cx="12801600" cy="1989647"/>
          </a:xfrm>
          <a:prstGeom prst="rect">
            <a:avLst/>
          </a:prstGeom>
          <a:noFill/>
        </p:spPr>
        <p:txBody>
          <a:bodyPr wrap="square" lIns="0" tIns="0" rIns="0" rtlCol="0">
            <a:spAutoFit/>
          </a:bodyPr>
          <a:lstStyle/>
          <a:p>
            <a:pPr>
              <a:lnSpc>
                <a:spcPts val="7200"/>
              </a:lnSpc>
              <a:spcAft>
                <a:spcPts val="1200"/>
              </a:spcAft>
              <a:tabLst>
                <a:tab pos="0" algn="l"/>
              </a:tabLst>
            </a:pPr>
            <a:r>
              <a:rPr lang="en-US" altLang="zh-CN" sz="5500" b="1" u="sng" dirty="0">
                <a:solidFill>
                  <a:srgbClr val="552579"/>
                </a:solidFill>
                <a:latin typeface="Times New Roman" panose="02020603050405020304" pitchFamily="18" charset="0"/>
                <a:cs typeface="Times New Roman" panose="02020603050405020304" pitchFamily="18" charset="0"/>
              </a:rPr>
              <a:t>Results</a:t>
            </a:r>
          </a:p>
          <a:p>
            <a:pPr>
              <a:lnSpc>
                <a:spcPts val="7624"/>
              </a:lnSpc>
              <a:tabLst>
                <a:tab pos="215153" algn="l"/>
              </a:tabLst>
            </a:pPr>
            <a:endParaRPr lang="en-US" altLang="zh-CN" sz="4500" dirty="0">
              <a:solidFill>
                <a:srgbClr val="000000"/>
              </a:solidFill>
              <a:latin typeface="Times New Roman" panose="02020603050405020304" pitchFamily="18" charset="0"/>
              <a:cs typeface="Times New Roman" panose="02020603050405020304" pitchFamily="18" charset="0"/>
            </a:endParaRPr>
          </a:p>
        </p:txBody>
      </p:sp>
      <p:sp>
        <p:nvSpPr>
          <p:cNvPr id="1035" name="Rectangle 1034">
            <a:extLst>
              <a:ext uri="{FF2B5EF4-FFF2-40B4-BE49-F238E27FC236}">
                <a16:creationId xmlns:a16="http://schemas.microsoft.com/office/drawing/2014/main" id="{06A0F953-602F-4314-A2B0-6BC1E206A4A8}"/>
              </a:ext>
            </a:extLst>
          </p:cNvPr>
          <p:cNvSpPr/>
          <p:nvPr/>
        </p:nvSpPr>
        <p:spPr>
          <a:xfrm>
            <a:off x="876300" y="645459"/>
            <a:ext cx="42138600" cy="31627482"/>
          </a:xfrm>
          <a:prstGeom prst="rect">
            <a:avLst/>
          </a:prstGeom>
          <a:noFill/>
          <a:ln w="254000">
            <a:solidFill>
              <a:srgbClr val="5525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Rectangle 2">
            <a:extLst>
              <a:ext uri="{FF2B5EF4-FFF2-40B4-BE49-F238E27FC236}">
                <a16:creationId xmlns:a16="http://schemas.microsoft.com/office/drawing/2014/main" id="{E71CC0B1-5C62-442B-800D-96291C6EE1C6}"/>
              </a:ext>
            </a:extLst>
          </p:cNvPr>
          <p:cNvSpPr/>
          <p:nvPr/>
        </p:nvSpPr>
        <p:spPr>
          <a:xfrm>
            <a:off x="876301" y="4926682"/>
            <a:ext cx="41977234" cy="45719"/>
          </a:xfrm>
          <a:prstGeom prst="rect">
            <a:avLst/>
          </a:prstGeom>
          <a:solidFill>
            <a:srgbClr val="552579"/>
          </a:solidFill>
          <a:ln w="63500">
            <a:solidFill>
              <a:srgbClr val="5525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30" name="Picture 6" descr="Western Logo - Communications - Western University">
            <a:extLst>
              <a:ext uri="{FF2B5EF4-FFF2-40B4-BE49-F238E27FC236}">
                <a16:creationId xmlns:a16="http://schemas.microsoft.com/office/drawing/2014/main" id="{83D2C182-E0CE-4704-8ADE-B57C7142BD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747" y="1263033"/>
            <a:ext cx="10431149" cy="3140561"/>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1">
            <a:extLst>
              <a:ext uri="{FF2B5EF4-FFF2-40B4-BE49-F238E27FC236}">
                <a16:creationId xmlns:a16="http://schemas.microsoft.com/office/drawing/2014/main" id="{DA584CEE-3754-40FC-B214-622914DE37CE}"/>
              </a:ext>
            </a:extLst>
          </p:cNvPr>
          <p:cNvSpPr txBox="1"/>
          <p:nvPr/>
        </p:nvSpPr>
        <p:spPr>
          <a:xfrm>
            <a:off x="29989216" y="23383572"/>
            <a:ext cx="12864320" cy="8809015"/>
          </a:xfrm>
          <a:prstGeom prst="rect">
            <a:avLst/>
          </a:prstGeom>
          <a:noFill/>
        </p:spPr>
        <p:txBody>
          <a:bodyPr wrap="square" lIns="0" tIns="0" rIns="0" rtlCol="0">
            <a:spAutoFit/>
          </a:bodyPr>
          <a:lstStyle/>
          <a:p>
            <a:pPr>
              <a:lnSpc>
                <a:spcPts val="7200"/>
              </a:lnSpc>
              <a:spcAft>
                <a:spcPts val="1200"/>
              </a:spcAft>
              <a:tabLst>
                <a:tab pos="0" algn="l"/>
              </a:tabLst>
            </a:pPr>
            <a:r>
              <a:rPr lang="en-US" altLang="zh-CN" sz="5500" b="1" u="sng" dirty="0">
                <a:solidFill>
                  <a:srgbClr val="552579"/>
                </a:solidFill>
                <a:latin typeface="Times New Roman" panose="02020603050405020304" pitchFamily="18" charset="0"/>
                <a:cs typeface="Times New Roman" panose="02020603050405020304" pitchFamily="18" charset="0"/>
              </a:rPr>
              <a:t>Conclusions</a:t>
            </a:r>
          </a:p>
          <a:p>
            <a:pPr marL="571500" indent="-571500">
              <a:lnSpc>
                <a:spcPts val="7624"/>
              </a:lnSpc>
              <a:buFont typeface="Arial" panose="020B0604020202020204" pitchFamily="34" charset="0"/>
              <a:buChar char="•"/>
              <a:tabLst>
                <a:tab pos="215153" algn="l"/>
              </a:tabLst>
            </a:pPr>
            <a:r>
              <a:rPr lang="en-US" altLang="zh-CN" sz="4400" dirty="0">
                <a:latin typeface="Times New Roman" panose="02020603050405020304" pitchFamily="18" charset="0"/>
                <a:cs typeface="Times New Roman" panose="02020603050405020304" pitchFamily="18" charset="0"/>
              </a:rPr>
              <a:t>Trunk lean has increased when comparing the trials, especially from the initial to final pass. </a:t>
            </a:r>
          </a:p>
          <a:p>
            <a:pPr marL="571500" indent="-571500">
              <a:lnSpc>
                <a:spcPts val="7624"/>
              </a:lnSpc>
              <a:buFont typeface="Arial" panose="020B0604020202020204" pitchFamily="34" charset="0"/>
              <a:buChar char="•"/>
              <a:tabLst>
                <a:tab pos="215153" algn="l"/>
              </a:tabLst>
            </a:pPr>
            <a:r>
              <a:rPr lang="en-US" altLang="zh-CN" sz="4400" dirty="0">
                <a:latin typeface="Times New Roman" panose="02020603050405020304" pitchFamily="18" charset="0"/>
                <a:cs typeface="Times New Roman" panose="02020603050405020304" pitchFamily="18" charset="0"/>
              </a:rPr>
              <a:t>The range of motion for the hip and eye trial were 6</a:t>
            </a:r>
            <a:r>
              <a:rPr lang="en-CA" sz="4400" b="0" i="0" dirty="0">
                <a:effectLst/>
                <a:latin typeface="Times New Roman" panose="02020603050405020304" pitchFamily="18" charset="0"/>
                <a:cs typeface="Times New Roman" panose="02020603050405020304" pitchFamily="18" charset="0"/>
              </a:rPr>
              <a:t>°</a:t>
            </a:r>
            <a:r>
              <a:rPr lang="en-US" altLang="zh-CN" sz="4400" dirty="0">
                <a:latin typeface="Times New Roman" panose="02020603050405020304" pitchFamily="18" charset="0"/>
                <a:cs typeface="Times New Roman" panose="02020603050405020304" pitchFamily="18" charset="0"/>
              </a:rPr>
              <a:t> and 10</a:t>
            </a:r>
            <a:r>
              <a:rPr lang="en-CA" sz="4400" b="0" i="0" dirty="0">
                <a:effectLst/>
                <a:latin typeface="Times New Roman" panose="02020603050405020304" pitchFamily="18" charset="0"/>
                <a:cs typeface="Times New Roman" panose="02020603050405020304" pitchFamily="18" charset="0"/>
              </a:rPr>
              <a:t>°</a:t>
            </a:r>
            <a:r>
              <a:rPr lang="en-US" altLang="zh-CN" sz="4400" dirty="0">
                <a:latin typeface="Times New Roman" panose="02020603050405020304" pitchFamily="18" charset="0"/>
                <a:cs typeface="Times New Roman" panose="02020603050405020304" pitchFamily="18" charset="0"/>
              </a:rPr>
              <a:t> respectively</a:t>
            </a:r>
          </a:p>
          <a:p>
            <a:pPr marL="571500" indent="-571500">
              <a:lnSpc>
                <a:spcPts val="7624"/>
              </a:lnSpc>
              <a:buFont typeface="Arial" panose="020B0604020202020204" pitchFamily="34" charset="0"/>
              <a:buChar char="•"/>
              <a:tabLst>
                <a:tab pos="215153" algn="l"/>
              </a:tabLst>
            </a:pPr>
            <a:r>
              <a:rPr lang="en-US" altLang="zh-CN" sz="4400" dirty="0">
                <a:latin typeface="Times New Roman" panose="02020603050405020304" pitchFamily="18" charset="0"/>
                <a:cs typeface="Times New Roman" panose="02020603050405020304" pitchFamily="18" charset="0"/>
              </a:rPr>
              <a:t>An effect on shoulder abduction has not been found due to the error bars overlapping, with the range of motion for the hip and eye trial being 34</a:t>
            </a:r>
            <a:r>
              <a:rPr lang="en-CA" sz="4400" b="0" i="0" dirty="0">
                <a:effectLst/>
                <a:latin typeface="Times New Roman" panose="02020603050405020304" pitchFamily="18" charset="0"/>
                <a:cs typeface="Times New Roman" panose="02020603050405020304" pitchFamily="18" charset="0"/>
              </a:rPr>
              <a:t>° and 63° respectively.</a:t>
            </a:r>
            <a:endParaRPr lang="en-US" altLang="zh-CN" sz="4400" dirty="0">
              <a:latin typeface="Times New Roman" panose="02020603050405020304" pitchFamily="18" charset="0"/>
              <a:cs typeface="Times New Roman" panose="02020603050405020304" pitchFamily="18" charset="0"/>
            </a:endParaRPr>
          </a:p>
        </p:txBody>
      </p:sp>
      <p:sp>
        <p:nvSpPr>
          <p:cNvPr id="18" name="TextBox 1">
            <a:extLst>
              <a:ext uri="{FF2B5EF4-FFF2-40B4-BE49-F238E27FC236}">
                <a16:creationId xmlns:a16="http://schemas.microsoft.com/office/drawing/2014/main" id="{CF4FF1F9-CD6F-4E79-9A05-A03202974930}"/>
              </a:ext>
            </a:extLst>
          </p:cNvPr>
          <p:cNvSpPr txBox="1"/>
          <p:nvPr/>
        </p:nvSpPr>
        <p:spPr>
          <a:xfrm>
            <a:off x="14661383" y="5283535"/>
            <a:ext cx="15045214" cy="12710531"/>
          </a:xfrm>
          <a:prstGeom prst="rect">
            <a:avLst/>
          </a:prstGeom>
          <a:noFill/>
        </p:spPr>
        <p:txBody>
          <a:bodyPr wrap="square" lIns="0" tIns="0" rIns="0" rtlCol="0">
            <a:spAutoFit/>
          </a:bodyPr>
          <a:lstStyle/>
          <a:p>
            <a:pPr>
              <a:lnSpc>
                <a:spcPts val="7200"/>
              </a:lnSpc>
              <a:spcAft>
                <a:spcPts val="1200"/>
              </a:spcAft>
              <a:tabLst>
                <a:tab pos="0" algn="l"/>
              </a:tabLst>
            </a:pPr>
            <a:r>
              <a:rPr lang="en-US" altLang="zh-CN" sz="5500" b="1" u="sng" dirty="0">
                <a:solidFill>
                  <a:srgbClr val="552579"/>
                </a:solidFill>
                <a:latin typeface="Times New Roman" panose="02020603050405020304" pitchFamily="18" charset="0"/>
                <a:cs typeface="Times New Roman" panose="02020603050405020304" pitchFamily="18" charset="0"/>
              </a:rPr>
              <a:t>Methodology</a:t>
            </a:r>
          </a:p>
          <a:p>
            <a:pPr marL="685800" indent="-685800">
              <a:lnSpc>
                <a:spcPts val="7624"/>
              </a:lnSpc>
              <a:buFont typeface="Arial" panose="020B0604020202020204" pitchFamily="34" charset="0"/>
              <a:buChar char="•"/>
              <a:tabLst>
                <a:tab pos="215153" algn="l"/>
              </a:tabLst>
            </a:pPr>
            <a:r>
              <a:rPr lang="en-US" altLang="zh-CN" sz="4500" dirty="0">
                <a:solidFill>
                  <a:srgbClr val="000000"/>
                </a:solidFill>
                <a:latin typeface="Times New Roman" panose="02020603050405020304" pitchFamily="18" charset="0"/>
                <a:cs typeface="Times New Roman" panose="02020603050405020304" pitchFamily="18" charset="0"/>
              </a:rPr>
              <a:t>Seven young, healthy individuals completed the FIT-</a:t>
            </a:r>
            <a:r>
              <a:rPr lang="en-US" altLang="zh-CN" sz="4500" dirty="0" err="1">
                <a:solidFill>
                  <a:srgbClr val="000000"/>
                </a:solidFill>
                <a:latin typeface="Times New Roman" panose="02020603050405020304" pitchFamily="18" charset="0"/>
                <a:cs typeface="Times New Roman" panose="02020603050405020304" pitchFamily="18" charset="0"/>
              </a:rPr>
              <a:t>HaNSA</a:t>
            </a:r>
            <a:r>
              <a:rPr lang="en-US" altLang="zh-CN" sz="4500" dirty="0">
                <a:solidFill>
                  <a:srgbClr val="000000"/>
                </a:solidFill>
                <a:latin typeface="Times New Roman" panose="02020603050405020304" pitchFamily="18" charset="0"/>
                <a:cs typeface="Times New Roman" panose="02020603050405020304" pitchFamily="18" charset="0"/>
              </a:rPr>
              <a:t> series which is generally used by physicians to diagnose upper extremity injuries</a:t>
            </a:r>
          </a:p>
          <a:p>
            <a:pPr marL="685800" indent="-685800">
              <a:lnSpc>
                <a:spcPts val="7624"/>
              </a:lnSpc>
              <a:buFont typeface="Arial" panose="020B0604020202020204" pitchFamily="34" charset="0"/>
              <a:buChar char="•"/>
              <a:tabLst>
                <a:tab pos="215153" algn="l"/>
              </a:tabLst>
            </a:pPr>
            <a:r>
              <a:rPr lang="en-US" altLang="zh-CN" sz="4500" dirty="0">
                <a:solidFill>
                  <a:srgbClr val="000000"/>
                </a:solidFill>
                <a:latin typeface="Times New Roman" panose="02020603050405020304" pitchFamily="18" charset="0"/>
                <a:cs typeface="Times New Roman" panose="02020603050405020304" pitchFamily="18" charset="0"/>
              </a:rPr>
              <a:t>Each trial was 5 minutes in duration, requiring the patient to move three weighted cups to replicate activities of daily living</a:t>
            </a:r>
          </a:p>
          <a:p>
            <a:pPr marL="685800" indent="-685800">
              <a:lnSpc>
                <a:spcPts val="7624"/>
              </a:lnSpc>
              <a:buFont typeface="Arial" panose="020B0604020202020204" pitchFamily="34" charset="0"/>
              <a:buChar char="•"/>
              <a:tabLst>
                <a:tab pos="215153" algn="l"/>
              </a:tabLst>
            </a:pPr>
            <a:r>
              <a:rPr lang="en-US" altLang="zh-CN" sz="4500" dirty="0">
                <a:solidFill>
                  <a:srgbClr val="000000"/>
                </a:solidFill>
                <a:latin typeface="Times New Roman" panose="02020603050405020304" pitchFamily="18" charset="0"/>
                <a:cs typeface="Times New Roman" panose="02020603050405020304" pitchFamily="18" charset="0"/>
              </a:rPr>
              <a:t>The test was adjusted to their respective hip/eye height</a:t>
            </a:r>
          </a:p>
          <a:p>
            <a:pPr marL="685800" indent="-685800">
              <a:lnSpc>
                <a:spcPts val="7624"/>
              </a:lnSpc>
              <a:buFont typeface="Arial" panose="020B0604020202020204" pitchFamily="34" charset="0"/>
              <a:buChar char="•"/>
              <a:tabLst>
                <a:tab pos="215153" algn="l"/>
              </a:tabLst>
            </a:pPr>
            <a:r>
              <a:rPr lang="en-US" altLang="zh-CN" sz="4500" dirty="0">
                <a:solidFill>
                  <a:srgbClr val="000000"/>
                </a:solidFill>
                <a:latin typeface="Times New Roman" panose="02020603050405020304" pitchFamily="18" charset="0"/>
                <a:cs typeface="Times New Roman" panose="02020603050405020304" pitchFamily="18" charset="0"/>
              </a:rPr>
              <a:t> Before completing the series, patients had stickers placed on respective bodily landmarks and recorded using two GoPro cameras recording from behind and the side of the dominant hand</a:t>
            </a:r>
          </a:p>
          <a:p>
            <a:pPr marL="685800" indent="-685800">
              <a:lnSpc>
                <a:spcPts val="7624"/>
              </a:lnSpc>
              <a:buFont typeface="Arial" panose="020B0604020202020204" pitchFamily="34" charset="0"/>
              <a:buChar char="•"/>
              <a:tabLst>
                <a:tab pos="215153" algn="l"/>
              </a:tabLst>
            </a:pPr>
            <a:r>
              <a:rPr lang="en-US" altLang="zh-CN" sz="4500" dirty="0">
                <a:solidFill>
                  <a:srgbClr val="000000"/>
                </a:solidFill>
                <a:latin typeface="Times New Roman" panose="02020603050405020304" pitchFamily="18" charset="0"/>
                <a:cs typeface="Times New Roman" panose="02020603050405020304" pitchFamily="18" charset="0"/>
              </a:rPr>
              <a:t>These videos allowed for analysis of fatigue and range of motion to be analyzed using Dartfish software</a:t>
            </a:r>
          </a:p>
        </p:txBody>
      </p:sp>
      <p:sp>
        <p:nvSpPr>
          <p:cNvPr id="15" name="TextBox 1">
            <a:extLst>
              <a:ext uri="{FF2B5EF4-FFF2-40B4-BE49-F238E27FC236}">
                <a16:creationId xmlns:a16="http://schemas.microsoft.com/office/drawing/2014/main" id="{5FF96CC2-6B2A-40F0-AD63-284287FFF7BC}"/>
              </a:ext>
            </a:extLst>
          </p:cNvPr>
          <p:cNvSpPr txBox="1"/>
          <p:nvPr/>
        </p:nvSpPr>
        <p:spPr>
          <a:xfrm>
            <a:off x="1118542" y="5076789"/>
            <a:ext cx="13207058" cy="17493892"/>
          </a:xfrm>
          <a:prstGeom prst="rect">
            <a:avLst/>
          </a:prstGeom>
          <a:noFill/>
          <a:ln>
            <a:noFill/>
          </a:ln>
        </p:spPr>
        <p:txBody>
          <a:bodyPr wrap="square" lIns="0" tIns="0" rIns="0" rtlCol="0">
            <a:spAutoFit/>
          </a:bodyPr>
          <a:lstStyle/>
          <a:p>
            <a:pPr>
              <a:lnSpc>
                <a:spcPts val="7200"/>
              </a:lnSpc>
              <a:tabLst>
                <a:tab pos="2097744" algn="l"/>
                <a:tab pos="2205321" algn="l"/>
              </a:tabLst>
            </a:pPr>
            <a:r>
              <a:rPr lang="en-US" altLang="zh-CN" sz="5500" b="1" u="sng" dirty="0">
                <a:solidFill>
                  <a:srgbClr val="552579"/>
                </a:solidFill>
                <a:latin typeface="Times New Roman" panose="02020603050405020304" pitchFamily="18" charset="0"/>
                <a:cs typeface="Times New Roman" panose="02020603050405020304" pitchFamily="18" charset="0"/>
              </a:rPr>
              <a:t>Introduction</a:t>
            </a:r>
          </a:p>
          <a:p>
            <a:pPr marL="685800" indent="-685800">
              <a:lnSpc>
                <a:spcPts val="7200"/>
              </a:lnSpc>
              <a:buFont typeface="Arial" panose="020B0604020202020204" pitchFamily="34" charset="0"/>
              <a:buChar char="•"/>
              <a:tabLst>
                <a:tab pos="2097744" algn="l"/>
                <a:tab pos="2205321" algn="l"/>
              </a:tabLst>
            </a:pPr>
            <a:r>
              <a:rPr lang="en-US" altLang="zh-CN" sz="4500" kern="0" dirty="0">
                <a:solidFill>
                  <a:srgbClr val="000000"/>
                </a:solidFill>
                <a:latin typeface="Times New Roman" pitchFamily="18" charset="0"/>
                <a:cs typeface="Times New Roman" pitchFamily="18" charset="0"/>
              </a:rPr>
              <a:t>Repetitive motion such as working in a factory can lead to muscular fatigue which increases the chances of injury due to compensation</a:t>
            </a:r>
          </a:p>
          <a:p>
            <a:pPr marL="685800" indent="-685800">
              <a:lnSpc>
                <a:spcPts val="7200"/>
              </a:lnSpc>
              <a:buFont typeface="Arial" panose="020B0604020202020204" pitchFamily="34" charset="0"/>
              <a:buChar char="•"/>
              <a:tabLst>
                <a:tab pos="2097744" algn="l"/>
                <a:tab pos="2205321" algn="l"/>
              </a:tabLst>
            </a:pPr>
            <a:r>
              <a:rPr lang="en-US" altLang="zh-CN" sz="4500" kern="0" dirty="0">
                <a:solidFill>
                  <a:srgbClr val="000000"/>
                </a:solidFill>
                <a:latin typeface="Times New Roman" pitchFamily="18" charset="0"/>
                <a:cs typeface="Times New Roman" pitchFamily="18" charset="0"/>
              </a:rPr>
              <a:t>Another concern in this field is being able to identify when an individual is fully healed from an upper extremity injury</a:t>
            </a:r>
          </a:p>
          <a:p>
            <a:pPr marL="685800" indent="-685800">
              <a:lnSpc>
                <a:spcPts val="7200"/>
              </a:lnSpc>
              <a:buFont typeface="Arial" panose="020B0604020202020204" pitchFamily="34" charset="0"/>
              <a:buChar char="•"/>
              <a:tabLst>
                <a:tab pos="2097744" algn="l"/>
                <a:tab pos="2205321" algn="l"/>
              </a:tabLst>
            </a:pPr>
            <a:r>
              <a:rPr lang="en-US" altLang="zh-CN" sz="4500" kern="0" dirty="0">
                <a:solidFill>
                  <a:srgbClr val="000000"/>
                </a:solidFill>
                <a:latin typeface="Times New Roman" pitchFamily="18" charset="0"/>
                <a:cs typeface="Times New Roman" pitchFamily="18" charset="0"/>
              </a:rPr>
              <a:t>This has resulted in utilizing the FIT-</a:t>
            </a:r>
            <a:r>
              <a:rPr lang="en-US" altLang="zh-CN" sz="4500" kern="0" dirty="0" err="1">
                <a:solidFill>
                  <a:srgbClr val="000000"/>
                </a:solidFill>
                <a:latin typeface="Times New Roman" pitchFamily="18" charset="0"/>
                <a:cs typeface="Times New Roman" pitchFamily="18" charset="0"/>
              </a:rPr>
              <a:t>HaNSA</a:t>
            </a:r>
            <a:r>
              <a:rPr lang="en-US" altLang="zh-CN" sz="4500" kern="0" dirty="0">
                <a:solidFill>
                  <a:srgbClr val="000000"/>
                </a:solidFill>
                <a:latin typeface="Times New Roman" pitchFamily="18" charset="0"/>
                <a:cs typeface="Times New Roman" pitchFamily="18" charset="0"/>
              </a:rPr>
              <a:t> series which measures upper extremity performance throughout repetitive timed tasks</a:t>
            </a:r>
          </a:p>
          <a:p>
            <a:pPr marL="685800" indent="-685800">
              <a:lnSpc>
                <a:spcPts val="7200"/>
              </a:lnSpc>
              <a:buFont typeface="Arial" panose="020B0604020202020204" pitchFamily="34" charset="0"/>
              <a:buChar char="•"/>
              <a:tabLst>
                <a:tab pos="2097744" algn="l"/>
                <a:tab pos="2205321" algn="l"/>
              </a:tabLst>
            </a:pPr>
            <a:r>
              <a:rPr lang="en-US" altLang="zh-CN" sz="4500" kern="0" dirty="0">
                <a:solidFill>
                  <a:srgbClr val="000000"/>
                </a:solidFill>
                <a:latin typeface="Times New Roman" pitchFamily="18" charset="0"/>
                <a:cs typeface="Times New Roman" pitchFamily="18" charset="0"/>
              </a:rPr>
              <a:t>The FIT-</a:t>
            </a:r>
            <a:r>
              <a:rPr lang="en-US" altLang="zh-CN" sz="4500" kern="0" dirty="0" err="1">
                <a:solidFill>
                  <a:srgbClr val="000000"/>
                </a:solidFill>
                <a:latin typeface="Times New Roman" pitchFamily="18" charset="0"/>
                <a:cs typeface="Times New Roman" pitchFamily="18" charset="0"/>
              </a:rPr>
              <a:t>HaNSA</a:t>
            </a:r>
            <a:r>
              <a:rPr lang="en-US" altLang="zh-CN" sz="4500" kern="0" dirty="0">
                <a:solidFill>
                  <a:srgbClr val="000000"/>
                </a:solidFill>
                <a:latin typeface="Times New Roman" pitchFamily="18" charset="0"/>
                <a:cs typeface="Times New Roman" pitchFamily="18" charset="0"/>
              </a:rPr>
              <a:t> series causes the patient to enter extreme ranges of motion through common tasks of daily living</a:t>
            </a:r>
          </a:p>
          <a:p>
            <a:pPr marL="685800" indent="-685800">
              <a:lnSpc>
                <a:spcPts val="7200"/>
              </a:lnSpc>
              <a:buFont typeface="Arial" panose="020B0604020202020204" pitchFamily="34" charset="0"/>
              <a:buChar char="•"/>
              <a:tabLst>
                <a:tab pos="2097744" algn="l"/>
                <a:tab pos="2205321" algn="l"/>
              </a:tabLst>
            </a:pPr>
            <a:r>
              <a:rPr lang="en-US" altLang="zh-CN" sz="4500" kern="0" dirty="0">
                <a:solidFill>
                  <a:srgbClr val="000000"/>
                </a:solidFill>
                <a:latin typeface="Times New Roman" pitchFamily="18" charset="0"/>
                <a:cs typeface="Times New Roman" pitchFamily="18" charset="0"/>
              </a:rPr>
              <a:t>By analyzing the patients range of motion during the test, it could eliminate workplace injuries by detecting muscular fatigue before it results in compensation</a:t>
            </a:r>
          </a:p>
          <a:p>
            <a:pPr marL="685800" indent="-685800">
              <a:lnSpc>
                <a:spcPts val="7200"/>
              </a:lnSpc>
              <a:buFont typeface="Arial" panose="020B0604020202020204" pitchFamily="34" charset="0"/>
              <a:buChar char="•"/>
              <a:tabLst>
                <a:tab pos="2097744" algn="l"/>
                <a:tab pos="2205321" algn="l"/>
              </a:tabLst>
            </a:pPr>
            <a:r>
              <a:rPr lang="en-US" altLang="zh-CN" sz="4500" kern="0" dirty="0">
                <a:solidFill>
                  <a:srgbClr val="000000"/>
                </a:solidFill>
                <a:latin typeface="Times New Roman" pitchFamily="18" charset="0"/>
                <a:cs typeface="Times New Roman" pitchFamily="18" charset="0"/>
              </a:rPr>
              <a:t>It can help individuals who have upper extremity injuries to identify exactly where their muscular imbalances may lie to eliminate future risk of injury</a:t>
            </a:r>
          </a:p>
        </p:txBody>
      </p:sp>
      <p:pic>
        <p:nvPicPr>
          <p:cNvPr id="16" name="Picture 15" descr="A picture containing person&#10;&#10;Description automatically generated">
            <a:extLst>
              <a:ext uri="{FF2B5EF4-FFF2-40B4-BE49-F238E27FC236}">
                <a16:creationId xmlns:a16="http://schemas.microsoft.com/office/drawing/2014/main" id="{0E081136-086A-4F59-861B-7C7EAFD80DED}"/>
              </a:ext>
            </a:extLst>
          </p:cNvPr>
          <p:cNvPicPr>
            <a:picLocks noChangeAspect="1"/>
          </p:cNvPicPr>
          <p:nvPr/>
        </p:nvPicPr>
        <p:blipFill rotWithShape="1">
          <a:blip r:embed="rId4"/>
          <a:srcRect l="10302"/>
          <a:stretch/>
        </p:blipFill>
        <p:spPr>
          <a:xfrm>
            <a:off x="15341658" y="17967512"/>
            <a:ext cx="4860904" cy="6401274"/>
          </a:xfrm>
          <a:prstGeom prst="rect">
            <a:avLst/>
          </a:prstGeom>
        </p:spPr>
      </p:pic>
      <p:pic>
        <p:nvPicPr>
          <p:cNvPr id="17" name="Picture 16" descr="A picture containing person, wall, indoor&#10;&#10;Description automatically generated">
            <a:extLst>
              <a:ext uri="{FF2B5EF4-FFF2-40B4-BE49-F238E27FC236}">
                <a16:creationId xmlns:a16="http://schemas.microsoft.com/office/drawing/2014/main" id="{BD9CDA4A-058A-4410-988B-F410C077E3A0}"/>
              </a:ext>
            </a:extLst>
          </p:cNvPr>
          <p:cNvPicPr>
            <a:picLocks noChangeAspect="1"/>
          </p:cNvPicPr>
          <p:nvPr/>
        </p:nvPicPr>
        <p:blipFill rotWithShape="1">
          <a:blip r:embed="rId5"/>
          <a:srcRect r="26265"/>
          <a:stretch/>
        </p:blipFill>
        <p:spPr>
          <a:xfrm>
            <a:off x="20415377" y="17970555"/>
            <a:ext cx="3693842" cy="6371676"/>
          </a:xfrm>
          <a:prstGeom prst="rect">
            <a:avLst/>
          </a:prstGeom>
        </p:spPr>
      </p:pic>
      <p:pic>
        <p:nvPicPr>
          <p:cNvPr id="21" name="Picture 20" descr="Chart, bar chart, waterfall chart&#10;&#10;Description automatically generated">
            <a:extLst>
              <a:ext uri="{FF2B5EF4-FFF2-40B4-BE49-F238E27FC236}">
                <a16:creationId xmlns:a16="http://schemas.microsoft.com/office/drawing/2014/main" id="{CF42E101-CE47-40C1-A71C-D48FF906FF0F}"/>
              </a:ext>
            </a:extLst>
          </p:cNvPr>
          <p:cNvPicPr>
            <a:picLocks noChangeAspect="1"/>
          </p:cNvPicPr>
          <p:nvPr/>
        </p:nvPicPr>
        <p:blipFill rotWithShape="1">
          <a:blip r:embed="rId6"/>
          <a:srcRect t="5962" r="5643" b="6180"/>
          <a:stretch/>
        </p:blipFill>
        <p:spPr>
          <a:xfrm>
            <a:off x="30356738" y="6218176"/>
            <a:ext cx="12151460" cy="8164279"/>
          </a:xfrm>
          <a:prstGeom prst="rect">
            <a:avLst/>
          </a:prstGeom>
        </p:spPr>
      </p:pic>
      <p:pic>
        <p:nvPicPr>
          <p:cNvPr id="22" name="Picture 21" descr="Chart, box and whisker chart&#10;&#10;Description automatically generated">
            <a:extLst>
              <a:ext uri="{FF2B5EF4-FFF2-40B4-BE49-F238E27FC236}">
                <a16:creationId xmlns:a16="http://schemas.microsoft.com/office/drawing/2014/main" id="{63A02FC5-F77F-4E2B-8510-3C1B625F2BCF}"/>
              </a:ext>
            </a:extLst>
          </p:cNvPr>
          <p:cNvPicPr>
            <a:picLocks noChangeAspect="1"/>
          </p:cNvPicPr>
          <p:nvPr/>
        </p:nvPicPr>
        <p:blipFill rotWithShape="1">
          <a:blip r:embed="rId7"/>
          <a:srcRect t="4789" r="3622" b="6384"/>
          <a:stretch/>
        </p:blipFill>
        <p:spPr>
          <a:xfrm>
            <a:off x="29989216" y="15369193"/>
            <a:ext cx="12518982" cy="7766534"/>
          </a:xfrm>
          <a:prstGeom prst="rect">
            <a:avLst/>
          </a:prstGeom>
        </p:spPr>
      </p:pic>
      <p:sp>
        <p:nvSpPr>
          <p:cNvPr id="4" name="TextBox 3">
            <a:extLst>
              <a:ext uri="{FF2B5EF4-FFF2-40B4-BE49-F238E27FC236}">
                <a16:creationId xmlns:a16="http://schemas.microsoft.com/office/drawing/2014/main" id="{DB1A9389-7E2D-4FC7-B10C-2735F8D95430}"/>
              </a:ext>
            </a:extLst>
          </p:cNvPr>
          <p:cNvSpPr txBox="1"/>
          <p:nvPr/>
        </p:nvSpPr>
        <p:spPr>
          <a:xfrm>
            <a:off x="15286163" y="24608470"/>
            <a:ext cx="5054510" cy="1384995"/>
          </a:xfrm>
          <a:prstGeom prst="rect">
            <a:avLst/>
          </a:prstGeom>
          <a:noFill/>
        </p:spPr>
        <p:txBody>
          <a:bodyPr wrap="square" rtlCol="0">
            <a:spAutoFit/>
          </a:bodyPr>
          <a:lstStyle/>
          <a:p>
            <a:r>
              <a:rPr lang="en-CA" sz="2800" b="1" dirty="0">
                <a:latin typeface="Times New Roman" panose="02020603050405020304" pitchFamily="18" charset="0"/>
                <a:cs typeface="Times New Roman" panose="02020603050405020304" pitchFamily="18" charset="0"/>
              </a:rPr>
              <a:t>Figure 1: Hip trial shoulder abduction using Dartfish software</a:t>
            </a:r>
          </a:p>
        </p:txBody>
      </p:sp>
      <p:sp>
        <p:nvSpPr>
          <p:cNvPr id="23" name="TextBox 22">
            <a:extLst>
              <a:ext uri="{FF2B5EF4-FFF2-40B4-BE49-F238E27FC236}">
                <a16:creationId xmlns:a16="http://schemas.microsoft.com/office/drawing/2014/main" id="{231D3BC6-1D6E-40F6-8EF0-598C22D06805}"/>
              </a:ext>
            </a:extLst>
          </p:cNvPr>
          <p:cNvSpPr txBox="1"/>
          <p:nvPr/>
        </p:nvSpPr>
        <p:spPr>
          <a:xfrm>
            <a:off x="20108739" y="24581915"/>
            <a:ext cx="4084457" cy="1384995"/>
          </a:xfrm>
          <a:prstGeom prst="rect">
            <a:avLst/>
          </a:prstGeom>
          <a:noFill/>
        </p:spPr>
        <p:txBody>
          <a:bodyPr wrap="square">
            <a:spAutoFit/>
          </a:bodyPr>
          <a:lstStyle/>
          <a:p>
            <a:r>
              <a:rPr lang="en-CA" sz="2800" b="1" dirty="0">
                <a:latin typeface="Times New Roman" panose="02020603050405020304" pitchFamily="18" charset="0"/>
                <a:cs typeface="Times New Roman" panose="02020603050405020304" pitchFamily="18" charset="0"/>
              </a:rPr>
              <a:t>Figure 2: Eye trial trunk lean using Dartfish software</a:t>
            </a:r>
          </a:p>
        </p:txBody>
      </p:sp>
      <p:sp>
        <p:nvSpPr>
          <p:cNvPr id="24" name="TextBox 23">
            <a:extLst>
              <a:ext uri="{FF2B5EF4-FFF2-40B4-BE49-F238E27FC236}">
                <a16:creationId xmlns:a16="http://schemas.microsoft.com/office/drawing/2014/main" id="{BC6C3ABF-5ADA-4260-9C90-A80FA25EC059}"/>
              </a:ext>
            </a:extLst>
          </p:cNvPr>
          <p:cNvSpPr txBox="1"/>
          <p:nvPr/>
        </p:nvSpPr>
        <p:spPr>
          <a:xfrm>
            <a:off x="33732171" y="14492072"/>
            <a:ext cx="5684521" cy="523220"/>
          </a:xfrm>
          <a:prstGeom prst="rect">
            <a:avLst/>
          </a:prstGeom>
          <a:noFill/>
        </p:spPr>
        <p:txBody>
          <a:bodyPr wrap="square" rtlCol="0">
            <a:spAutoFit/>
          </a:bodyPr>
          <a:lstStyle/>
          <a:p>
            <a:r>
              <a:rPr lang="en-CA" sz="2800" b="1" dirty="0">
                <a:latin typeface="Times New Roman" panose="02020603050405020304" pitchFamily="18" charset="0"/>
                <a:cs typeface="Times New Roman" panose="02020603050405020304" pitchFamily="18" charset="0"/>
              </a:rPr>
              <a:t>Figure 4: Hip trial range of motion</a:t>
            </a:r>
          </a:p>
        </p:txBody>
      </p:sp>
      <p:sp>
        <p:nvSpPr>
          <p:cNvPr id="25" name="TextBox 24">
            <a:extLst>
              <a:ext uri="{FF2B5EF4-FFF2-40B4-BE49-F238E27FC236}">
                <a16:creationId xmlns:a16="http://schemas.microsoft.com/office/drawing/2014/main" id="{13C3D0A9-40FC-4072-9A01-6DD8A584B881}"/>
              </a:ext>
            </a:extLst>
          </p:cNvPr>
          <p:cNvSpPr txBox="1"/>
          <p:nvPr/>
        </p:nvSpPr>
        <p:spPr>
          <a:xfrm>
            <a:off x="33578581" y="23285226"/>
            <a:ext cx="5707773" cy="523220"/>
          </a:xfrm>
          <a:prstGeom prst="rect">
            <a:avLst/>
          </a:prstGeom>
          <a:noFill/>
        </p:spPr>
        <p:txBody>
          <a:bodyPr wrap="square" rtlCol="0">
            <a:spAutoFit/>
          </a:bodyPr>
          <a:lstStyle/>
          <a:p>
            <a:r>
              <a:rPr lang="en-CA" sz="2800" b="1" dirty="0">
                <a:latin typeface="Times New Roman" panose="02020603050405020304" pitchFamily="18" charset="0"/>
                <a:cs typeface="Times New Roman" panose="02020603050405020304" pitchFamily="18" charset="0"/>
              </a:rPr>
              <a:t>Figure 5: Eye trial range of motion</a:t>
            </a:r>
          </a:p>
        </p:txBody>
      </p:sp>
      <p:sp>
        <p:nvSpPr>
          <p:cNvPr id="31" name="TextBox 1">
            <a:extLst>
              <a:ext uri="{FF2B5EF4-FFF2-40B4-BE49-F238E27FC236}">
                <a16:creationId xmlns:a16="http://schemas.microsoft.com/office/drawing/2014/main" id="{ADD1DF0B-6FDD-417B-B336-7525A569D850}"/>
              </a:ext>
            </a:extLst>
          </p:cNvPr>
          <p:cNvSpPr txBox="1"/>
          <p:nvPr/>
        </p:nvSpPr>
        <p:spPr>
          <a:xfrm>
            <a:off x="14325600" y="25846064"/>
            <a:ext cx="15380998" cy="5785558"/>
          </a:xfrm>
          <a:prstGeom prst="rect">
            <a:avLst/>
          </a:prstGeom>
          <a:noFill/>
        </p:spPr>
        <p:txBody>
          <a:bodyPr wrap="square" lIns="0" tIns="0" rIns="0" rtlCol="0">
            <a:spAutoFit/>
          </a:bodyPr>
          <a:lstStyle/>
          <a:p>
            <a:pPr marL="685800" indent="-685800">
              <a:lnSpc>
                <a:spcPts val="7624"/>
              </a:lnSpc>
              <a:buFont typeface="Arial" panose="020B0604020202020204" pitchFamily="34" charset="0"/>
              <a:buChar char="•"/>
              <a:tabLst>
                <a:tab pos="215153" algn="l"/>
              </a:tabLst>
            </a:pPr>
            <a:r>
              <a:rPr lang="en-US" altLang="zh-CN" sz="4500" dirty="0">
                <a:latin typeface="Times New Roman" panose="02020603050405020304" pitchFamily="18" charset="0"/>
                <a:cs typeface="Times New Roman" panose="02020603050405020304" pitchFamily="18" charset="0"/>
              </a:rPr>
              <a:t>The limitations of the experiment were that all patients were young, healthy individuals who did not have any previous upper extremity injuries and successfully completed the series</a:t>
            </a:r>
          </a:p>
          <a:p>
            <a:pPr marL="685800" indent="-685800">
              <a:lnSpc>
                <a:spcPts val="7624"/>
              </a:lnSpc>
              <a:buFont typeface="Arial" panose="020B0604020202020204" pitchFamily="34" charset="0"/>
              <a:buChar char="•"/>
              <a:tabLst>
                <a:tab pos="215153" algn="l"/>
              </a:tabLst>
            </a:pPr>
            <a:r>
              <a:rPr lang="en-US" altLang="zh-CN" sz="4500" dirty="0">
                <a:latin typeface="Times New Roman" panose="02020603050405020304" pitchFamily="18" charset="0"/>
                <a:cs typeface="Times New Roman" panose="02020603050405020304" pitchFamily="18" charset="0"/>
              </a:rPr>
              <a:t>In the future, it would be beneficial to repeat this experiment using individuals of all different ages, flexibilities and fitness levels to better represent the entire population</a:t>
            </a:r>
            <a:endParaRPr lang="en-US" altLang="zh-CN" sz="4500" dirty="0">
              <a:solidFill>
                <a:srgbClr val="000000"/>
              </a:solidFill>
              <a:latin typeface="Times New Roman" panose="02020603050405020304" pitchFamily="18" charset="0"/>
              <a:cs typeface="Times New Roman" panose="02020603050405020304" pitchFamily="18" charset="0"/>
            </a:endParaRPr>
          </a:p>
        </p:txBody>
      </p:sp>
      <p:pic>
        <p:nvPicPr>
          <p:cNvPr id="35" name="Picture 34">
            <a:extLst>
              <a:ext uri="{FF2B5EF4-FFF2-40B4-BE49-F238E27FC236}">
                <a16:creationId xmlns:a16="http://schemas.microsoft.com/office/drawing/2014/main" id="{ADA0B9DF-3845-4AA1-B379-503D83B3E37C}"/>
              </a:ext>
            </a:extLst>
          </p:cNvPr>
          <p:cNvPicPr>
            <a:picLocks noChangeAspect="1"/>
          </p:cNvPicPr>
          <p:nvPr/>
        </p:nvPicPr>
        <p:blipFill rotWithShape="1">
          <a:blip r:embed="rId8"/>
          <a:srcRect l="8449" r="4575"/>
          <a:stretch/>
        </p:blipFill>
        <p:spPr>
          <a:xfrm>
            <a:off x="24563599" y="18030065"/>
            <a:ext cx="4815853" cy="6252657"/>
          </a:xfrm>
          <a:prstGeom prst="rect">
            <a:avLst/>
          </a:prstGeom>
        </p:spPr>
      </p:pic>
      <p:sp>
        <p:nvSpPr>
          <p:cNvPr id="37" name="TextBox 36">
            <a:extLst>
              <a:ext uri="{FF2B5EF4-FFF2-40B4-BE49-F238E27FC236}">
                <a16:creationId xmlns:a16="http://schemas.microsoft.com/office/drawing/2014/main" id="{D740BA3E-121E-48BD-B7D9-5270A08A84A1}"/>
              </a:ext>
            </a:extLst>
          </p:cNvPr>
          <p:cNvSpPr txBox="1"/>
          <p:nvPr/>
        </p:nvSpPr>
        <p:spPr>
          <a:xfrm>
            <a:off x="24400253" y="24526306"/>
            <a:ext cx="4756991" cy="954107"/>
          </a:xfrm>
          <a:prstGeom prst="rect">
            <a:avLst/>
          </a:prstGeom>
          <a:noFill/>
        </p:spPr>
        <p:txBody>
          <a:bodyPr wrap="square">
            <a:spAutoFit/>
          </a:bodyPr>
          <a:lstStyle/>
          <a:p>
            <a:r>
              <a:rPr lang="en-CA" sz="2800" b="1" dirty="0">
                <a:latin typeface="Times New Roman" panose="02020603050405020304" pitchFamily="18" charset="0"/>
                <a:cs typeface="Times New Roman" panose="02020603050405020304" pitchFamily="18" charset="0"/>
              </a:rPr>
              <a:t>Figure 3: Eye trial alternate view using Dartfish software</a:t>
            </a:r>
          </a:p>
        </p:txBody>
      </p:sp>
      <p:sp>
        <p:nvSpPr>
          <p:cNvPr id="29" name="TextBox 1">
            <a:extLst>
              <a:ext uri="{FF2B5EF4-FFF2-40B4-BE49-F238E27FC236}">
                <a16:creationId xmlns:a16="http://schemas.microsoft.com/office/drawing/2014/main" id="{0CD7D898-CE18-4632-9CDE-152E5054B401}"/>
              </a:ext>
            </a:extLst>
          </p:cNvPr>
          <p:cNvSpPr txBox="1"/>
          <p:nvPr/>
        </p:nvSpPr>
        <p:spPr>
          <a:xfrm>
            <a:off x="1225747" y="23285226"/>
            <a:ext cx="13099852" cy="8260595"/>
          </a:xfrm>
          <a:prstGeom prst="rect">
            <a:avLst/>
          </a:prstGeom>
          <a:noFill/>
          <a:ln>
            <a:noFill/>
          </a:ln>
        </p:spPr>
        <p:txBody>
          <a:bodyPr wrap="square" lIns="0" tIns="0" rIns="0" rtlCol="0">
            <a:spAutoFit/>
          </a:bodyPr>
          <a:lstStyle/>
          <a:p>
            <a:pPr>
              <a:lnSpc>
                <a:spcPts val="7200"/>
              </a:lnSpc>
              <a:tabLst>
                <a:tab pos="2097744" algn="l"/>
                <a:tab pos="2205321" algn="l"/>
              </a:tabLst>
            </a:pPr>
            <a:r>
              <a:rPr lang="en-US" altLang="zh-CN" sz="5500" b="1" u="sng" dirty="0">
                <a:solidFill>
                  <a:srgbClr val="552579"/>
                </a:solidFill>
                <a:latin typeface="Times New Roman" panose="02020603050405020304" pitchFamily="18" charset="0"/>
                <a:cs typeface="Times New Roman" panose="02020603050405020304" pitchFamily="18" charset="0"/>
              </a:rPr>
              <a:t>Objectives</a:t>
            </a:r>
          </a:p>
          <a:p>
            <a:pPr marL="685800" indent="-685800">
              <a:lnSpc>
                <a:spcPts val="7200"/>
              </a:lnSpc>
              <a:buFont typeface="Arial" panose="020B0604020202020204" pitchFamily="34" charset="0"/>
              <a:buChar char="•"/>
              <a:tabLst>
                <a:tab pos="2097744" algn="l"/>
                <a:tab pos="2205321" algn="l"/>
              </a:tabLst>
            </a:pPr>
            <a:r>
              <a:rPr lang="en-US" altLang="zh-CN" sz="4500" kern="0" dirty="0">
                <a:solidFill>
                  <a:srgbClr val="000000"/>
                </a:solidFill>
                <a:latin typeface="Times New Roman" pitchFamily="18" charset="0"/>
                <a:cs typeface="Times New Roman" pitchFamily="18" charset="0"/>
              </a:rPr>
              <a:t>The first objective of the study is to determine range of motion for healthy individuals specifically trunk lean and shoulder abduction during the FIT-</a:t>
            </a:r>
            <a:r>
              <a:rPr lang="en-US" altLang="zh-CN" sz="4500" kern="0" dirty="0" err="1">
                <a:solidFill>
                  <a:srgbClr val="000000"/>
                </a:solidFill>
                <a:latin typeface="Times New Roman" pitchFamily="18" charset="0"/>
                <a:cs typeface="Times New Roman" pitchFamily="18" charset="0"/>
              </a:rPr>
              <a:t>HaNSA</a:t>
            </a:r>
            <a:r>
              <a:rPr lang="en-US" altLang="zh-CN" sz="4500" kern="0" dirty="0">
                <a:solidFill>
                  <a:srgbClr val="000000"/>
                </a:solidFill>
                <a:latin typeface="Times New Roman" pitchFamily="18" charset="0"/>
                <a:cs typeface="Times New Roman" pitchFamily="18" charset="0"/>
              </a:rPr>
              <a:t> series</a:t>
            </a:r>
          </a:p>
          <a:p>
            <a:pPr marL="685800" indent="-685800">
              <a:lnSpc>
                <a:spcPts val="7200"/>
              </a:lnSpc>
              <a:buFont typeface="Arial" panose="020B0604020202020204" pitchFamily="34" charset="0"/>
              <a:buChar char="•"/>
              <a:tabLst>
                <a:tab pos="2097744" algn="l"/>
                <a:tab pos="2205321" algn="l"/>
              </a:tabLst>
            </a:pPr>
            <a:r>
              <a:rPr lang="en-US" altLang="zh-CN" sz="4500" kern="0" dirty="0">
                <a:solidFill>
                  <a:srgbClr val="000000"/>
                </a:solidFill>
                <a:latin typeface="Times New Roman" pitchFamily="18" charset="0"/>
                <a:cs typeface="Times New Roman" pitchFamily="18" charset="0"/>
              </a:rPr>
              <a:t>The second objective of the study is to utilize motion capture technology to determine what fatigue would look like in different individuals, when it may arise, and average ranges of motion across participants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6235</TotalTime>
  <Words>483</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Aly Ahmed</dc:creator>
  <cp:lastModifiedBy>Jennifer Villeneuve</cp:lastModifiedBy>
  <cp:revision>60</cp:revision>
  <cp:lastPrinted>2019-04-04T13:56:50Z</cp:lastPrinted>
  <dcterms:created xsi:type="dcterms:W3CDTF">2006-08-16T00:00:00Z</dcterms:created>
  <dcterms:modified xsi:type="dcterms:W3CDTF">2022-08-15T14:43:00Z</dcterms:modified>
</cp:coreProperties>
</file>