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sldIdLst>
    <p:sldId id="258" r:id="rId2"/>
  </p:sldIdLst>
  <p:sldSz cx="43891200" cy="30175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04">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10B7"/>
    <a:srgbClr val="0C0C91"/>
    <a:srgbClr val="1010B7"/>
    <a:srgbClr val="F4F0D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672" autoAdjust="0"/>
  </p:normalViewPr>
  <p:slideViewPr>
    <p:cSldViewPr snapToGrid="0" snapToObjects="1">
      <p:cViewPr>
        <p:scale>
          <a:sx n="20" d="100"/>
          <a:sy n="20" d="100"/>
        </p:scale>
        <p:origin x="2058" y="492"/>
      </p:cViewPr>
      <p:guideLst>
        <p:guide orient="horz" pos="9504"/>
        <p:guide pos="138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877819" y="804668"/>
            <a:ext cx="42135552" cy="28565856"/>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995928" y="3882454"/>
            <a:ext cx="35881056" cy="12874752"/>
          </a:xfrm>
        </p:spPr>
        <p:txBody>
          <a:bodyPr anchor="b">
            <a:normAutofit/>
          </a:bodyPr>
          <a:lstStyle>
            <a:lvl1pPr algn="ctr">
              <a:lnSpc>
                <a:spcPct val="85000"/>
              </a:lnSpc>
              <a:defRPr sz="264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154313" y="17026396"/>
            <a:ext cx="31564296" cy="6107926"/>
          </a:xfrm>
        </p:spPr>
        <p:txBody>
          <a:bodyPr>
            <a:normAutofit/>
          </a:bodyPr>
          <a:lstStyle>
            <a:lvl1pPr marL="0" indent="0" algn="ctr">
              <a:spcBef>
                <a:spcPts val="4400"/>
              </a:spcBef>
              <a:buNone/>
              <a:defRPr sz="7920">
                <a:solidFill>
                  <a:srgbClr val="FFFFFF"/>
                </a:solidFill>
              </a:defRPr>
            </a:lvl1pPr>
            <a:lvl2pPr marL="1508760" indent="0" algn="ctr">
              <a:buNone/>
              <a:defRPr sz="7920"/>
            </a:lvl2pPr>
            <a:lvl3pPr marL="3017520" indent="0" algn="ctr">
              <a:buNone/>
              <a:defRPr sz="7920"/>
            </a:lvl3pPr>
            <a:lvl4pPr marL="4526280" indent="0" algn="ctr">
              <a:buNone/>
              <a:defRPr sz="6600"/>
            </a:lvl4pPr>
            <a:lvl5pPr marL="6035040" indent="0" algn="ctr">
              <a:buNone/>
              <a:defRPr sz="6600"/>
            </a:lvl5pPr>
            <a:lvl6pPr marL="7543800" indent="0" algn="ctr">
              <a:buNone/>
              <a:defRPr sz="6600"/>
            </a:lvl6pPr>
            <a:lvl7pPr marL="9052560" indent="0" algn="ctr">
              <a:buNone/>
              <a:defRPr sz="6600"/>
            </a:lvl7pPr>
            <a:lvl8pPr marL="10561320" indent="0" algn="ctr">
              <a:buNone/>
              <a:defRPr sz="6600"/>
            </a:lvl8pPr>
            <a:lvl9pPr marL="12070080" indent="0" algn="ctr">
              <a:buNone/>
              <a:defRPr sz="6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5F12B143-0667-A640-A883-CC98C946B688}" type="datetimeFigureOut">
              <a:rPr lang="en-US" smtClean="0"/>
              <a:t>8/10/2022</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5BD742B-20AF-BE49-B26A-5799EB52E93D}" type="slidenum">
              <a:rPr lang="en-US" smtClean="0"/>
              <a:t>‹#›</a:t>
            </a:fld>
            <a:endParaRPr lang="en-US"/>
          </a:p>
        </p:txBody>
      </p:sp>
      <p:cxnSp>
        <p:nvCxnSpPr>
          <p:cNvPr id="8" name="Straight Connector 7"/>
          <p:cNvCxnSpPr/>
          <p:nvPr/>
        </p:nvCxnSpPr>
        <p:spPr>
          <a:xfrm>
            <a:off x="7123178" y="16428720"/>
            <a:ext cx="2962656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6041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12B143-0667-A640-A883-CC98C946B688}"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D742B-20AF-BE49-B26A-5799EB52E93D}" type="slidenum">
              <a:rPr lang="en-US" smtClean="0"/>
              <a:t>‹#›</a:t>
            </a:fld>
            <a:endParaRPr lang="en-US"/>
          </a:p>
        </p:txBody>
      </p:sp>
    </p:spTree>
    <p:extLst>
      <p:ext uri="{BB962C8B-B14F-4D97-AF65-F5344CB8AC3E}">
        <p14:creationId xmlns:p14="http://schemas.microsoft.com/office/powerpoint/2010/main" val="1235654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3352800"/>
            <a:ext cx="8366760" cy="238048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114802" y="3352800"/>
            <a:ext cx="26746200" cy="23804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12B143-0667-A640-A883-CC98C946B688}"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D742B-20AF-BE49-B26A-5799EB52E93D}" type="slidenum">
              <a:rPr lang="en-US" smtClean="0"/>
              <a:t>‹#›</a:t>
            </a:fld>
            <a:endParaRPr lang="en-US"/>
          </a:p>
        </p:txBody>
      </p:sp>
    </p:spTree>
    <p:extLst>
      <p:ext uri="{BB962C8B-B14F-4D97-AF65-F5344CB8AC3E}">
        <p14:creationId xmlns:p14="http://schemas.microsoft.com/office/powerpoint/2010/main" val="960385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44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12B143-0667-A640-A883-CC98C946B688}"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D742B-20AF-BE49-B26A-5799EB52E93D}" type="slidenum">
              <a:rPr lang="en-US" smtClean="0"/>
              <a:t>‹#›</a:t>
            </a:fld>
            <a:endParaRPr lang="en-US"/>
          </a:p>
        </p:txBody>
      </p:sp>
    </p:spTree>
    <p:extLst>
      <p:ext uri="{BB962C8B-B14F-4D97-AF65-F5344CB8AC3E}">
        <p14:creationId xmlns:p14="http://schemas.microsoft.com/office/powerpoint/2010/main" val="2755747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83126" y="5163730"/>
            <a:ext cx="35881056" cy="12874752"/>
          </a:xfrm>
        </p:spPr>
        <p:txBody>
          <a:bodyPr anchor="b">
            <a:noAutofit/>
          </a:bodyPr>
          <a:lstStyle>
            <a:lvl1pPr algn="ctr">
              <a:lnSpc>
                <a:spcPct val="85000"/>
              </a:lnSpc>
              <a:defRPr sz="264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6155741" y="18279888"/>
            <a:ext cx="31568746" cy="6000746"/>
          </a:xfrm>
        </p:spPr>
        <p:txBody>
          <a:bodyPr anchor="t">
            <a:normAutofit/>
          </a:bodyPr>
          <a:lstStyle>
            <a:lvl1pPr marL="0" indent="0" algn="ctr">
              <a:buNone/>
              <a:defRPr sz="7920">
                <a:solidFill>
                  <a:schemeClr val="accent1"/>
                </a:solidFill>
              </a:defRPr>
            </a:lvl1pPr>
            <a:lvl2pPr marL="1508760" indent="0">
              <a:buNone/>
              <a:defRPr sz="5940">
                <a:solidFill>
                  <a:schemeClr val="tx1">
                    <a:tint val="75000"/>
                  </a:schemeClr>
                </a:solidFill>
              </a:defRPr>
            </a:lvl2pPr>
            <a:lvl3pPr marL="3017520" indent="0">
              <a:buNone/>
              <a:defRPr sz="5280">
                <a:solidFill>
                  <a:schemeClr val="tx1">
                    <a:tint val="75000"/>
                  </a:schemeClr>
                </a:solidFill>
              </a:defRPr>
            </a:lvl3pPr>
            <a:lvl4pPr marL="4526280" indent="0">
              <a:buNone/>
              <a:defRPr sz="4620">
                <a:solidFill>
                  <a:schemeClr val="tx1">
                    <a:tint val="75000"/>
                  </a:schemeClr>
                </a:solidFill>
              </a:defRPr>
            </a:lvl4pPr>
            <a:lvl5pPr marL="6035040" indent="0">
              <a:buNone/>
              <a:defRPr sz="4620">
                <a:solidFill>
                  <a:schemeClr val="tx1">
                    <a:tint val="75000"/>
                  </a:schemeClr>
                </a:solidFill>
              </a:defRPr>
            </a:lvl5pPr>
            <a:lvl6pPr marL="7543800" indent="0">
              <a:buNone/>
              <a:defRPr sz="4620">
                <a:solidFill>
                  <a:schemeClr val="tx1">
                    <a:tint val="75000"/>
                  </a:schemeClr>
                </a:solidFill>
              </a:defRPr>
            </a:lvl6pPr>
            <a:lvl7pPr marL="9052560" indent="0">
              <a:buNone/>
              <a:defRPr sz="4620">
                <a:solidFill>
                  <a:schemeClr val="tx1">
                    <a:tint val="75000"/>
                  </a:schemeClr>
                </a:solidFill>
              </a:defRPr>
            </a:lvl7pPr>
            <a:lvl8pPr marL="10561320" indent="0">
              <a:buNone/>
              <a:defRPr sz="4620">
                <a:solidFill>
                  <a:schemeClr val="tx1">
                    <a:tint val="75000"/>
                  </a:schemeClr>
                </a:solidFill>
              </a:defRPr>
            </a:lvl8pPr>
            <a:lvl9pPr marL="12070080" indent="0">
              <a:buNone/>
              <a:defRPr sz="46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12B143-0667-A640-A883-CC98C946B688}"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D742B-20AF-BE49-B26A-5799EB52E93D}" type="slidenum">
              <a:rPr lang="en-US" smtClean="0"/>
              <a:t>‹#›</a:t>
            </a:fld>
            <a:endParaRPr lang="en-US"/>
          </a:p>
        </p:txBody>
      </p:sp>
      <p:cxnSp>
        <p:nvCxnSpPr>
          <p:cNvPr id="7" name="Straight Connector 6"/>
          <p:cNvCxnSpPr/>
          <p:nvPr/>
        </p:nvCxnSpPr>
        <p:spPr>
          <a:xfrm>
            <a:off x="7132322" y="17689795"/>
            <a:ext cx="2962656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4230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114800" y="9052556"/>
            <a:ext cx="17117568" cy="17702784"/>
          </a:xfrm>
        </p:spPr>
        <p:txBody>
          <a:bodyPr/>
          <a:lstStyle>
            <a:lvl1pPr>
              <a:defRPr sz="7260"/>
            </a:lvl1pPr>
            <a:lvl2pPr>
              <a:defRPr sz="6600"/>
            </a:lvl2pPr>
            <a:lvl3pPr>
              <a:defRPr sz="5940"/>
            </a:lvl3pPr>
            <a:lvl4pPr>
              <a:defRPr sz="5280"/>
            </a:lvl4pPr>
            <a:lvl5pPr>
              <a:defRPr sz="5280"/>
            </a:lvl5pPr>
            <a:lvl6pPr>
              <a:defRPr sz="5280"/>
            </a:lvl6pPr>
            <a:lvl7pPr>
              <a:defRPr sz="5280"/>
            </a:lvl7pPr>
            <a:lvl8pPr>
              <a:defRPr sz="5280"/>
            </a:lvl8pPr>
            <a:lvl9pPr>
              <a:defRPr sz="52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563403" y="9052560"/>
            <a:ext cx="17117568" cy="17702784"/>
          </a:xfrm>
        </p:spPr>
        <p:txBody>
          <a:bodyPr/>
          <a:lstStyle>
            <a:lvl1pPr>
              <a:defRPr sz="7260"/>
            </a:lvl1pPr>
            <a:lvl2pPr>
              <a:defRPr sz="6600"/>
            </a:lvl2pPr>
            <a:lvl3pPr>
              <a:defRPr sz="5940"/>
            </a:lvl3pPr>
            <a:lvl4pPr>
              <a:defRPr sz="5280"/>
            </a:lvl4pPr>
            <a:lvl5pPr>
              <a:defRPr sz="5280"/>
            </a:lvl5pPr>
            <a:lvl6pPr>
              <a:defRPr sz="5280"/>
            </a:lvl6pPr>
            <a:lvl7pPr>
              <a:defRPr sz="5280"/>
            </a:lvl7pPr>
            <a:lvl8pPr>
              <a:defRPr sz="5280"/>
            </a:lvl8pPr>
            <a:lvl9pPr>
              <a:defRPr sz="52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12B143-0667-A640-A883-CC98C946B688}" type="datetimeFigureOut">
              <a:rPr lang="en-US" smtClean="0"/>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BD742B-20AF-BE49-B26A-5799EB52E93D}" type="slidenum">
              <a:rPr lang="en-US" smtClean="0"/>
              <a:t>‹#›</a:t>
            </a:fld>
            <a:endParaRPr lang="en-US"/>
          </a:p>
        </p:txBody>
      </p:sp>
    </p:spTree>
    <p:extLst>
      <p:ext uri="{BB962C8B-B14F-4D97-AF65-F5344CB8AC3E}">
        <p14:creationId xmlns:p14="http://schemas.microsoft.com/office/powerpoint/2010/main" val="521344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4114800" y="8806648"/>
            <a:ext cx="17117568" cy="3419856"/>
          </a:xfrm>
        </p:spPr>
        <p:txBody>
          <a:bodyPr anchor="ctr"/>
          <a:lstStyle>
            <a:lvl1pPr marL="0" indent="0">
              <a:spcBef>
                <a:spcPts val="0"/>
              </a:spcBef>
              <a:buNone/>
              <a:defRPr sz="7920" b="1"/>
            </a:lvl1pPr>
            <a:lvl2pPr marL="1508760" indent="0">
              <a:buNone/>
              <a:defRPr sz="6600" b="1"/>
            </a:lvl2pPr>
            <a:lvl3pPr marL="3017520" indent="0">
              <a:buNone/>
              <a:defRPr sz="5940" b="1"/>
            </a:lvl3pPr>
            <a:lvl4pPr marL="4526280" indent="0">
              <a:buNone/>
              <a:defRPr sz="5280" b="1"/>
            </a:lvl4pPr>
            <a:lvl5pPr marL="6035040" indent="0">
              <a:buNone/>
              <a:defRPr sz="5280" b="1"/>
            </a:lvl5pPr>
            <a:lvl6pPr marL="7543800" indent="0">
              <a:buNone/>
              <a:defRPr sz="5280" b="1"/>
            </a:lvl6pPr>
            <a:lvl7pPr marL="9052560" indent="0">
              <a:buNone/>
              <a:defRPr sz="5280" b="1"/>
            </a:lvl7pPr>
            <a:lvl8pPr marL="10561320" indent="0">
              <a:buNone/>
              <a:defRPr sz="5280" b="1"/>
            </a:lvl8pPr>
            <a:lvl9pPr marL="12070080" indent="0">
              <a:buNone/>
              <a:defRPr sz="5280" b="1"/>
            </a:lvl9pPr>
          </a:lstStyle>
          <a:p>
            <a:pPr lvl="0"/>
            <a:r>
              <a:rPr lang="en-US"/>
              <a:t>Click to edit Master text styles</a:t>
            </a:r>
          </a:p>
        </p:txBody>
      </p:sp>
      <p:sp>
        <p:nvSpPr>
          <p:cNvPr id="4" name="Content Placeholder 3"/>
          <p:cNvSpPr>
            <a:spLocks noGrp="1"/>
          </p:cNvSpPr>
          <p:nvPr>
            <p:ph sz="half" idx="2"/>
          </p:nvPr>
        </p:nvSpPr>
        <p:spPr>
          <a:xfrm>
            <a:off x="4114800" y="11974525"/>
            <a:ext cx="17117568" cy="14886432"/>
          </a:xfrm>
        </p:spPr>
        <p:txBody>
          <a:bodyPr/>
          <a:lstStyle>
            <a:lvl1pPr>
              <a:defRPr sz="7260"/>
            </a:lvl1pPr>
            <a:lvl2pPr>
              <a:defRPr sz="6600"/>
            </a:lvl2pPr>
            <a:lvl3pPr>
              <a:defRPr sz="5940"/>
            </a:lvl3pPr>
            <a:lvl4pPr>
              <a:defRPr sz="5280"/>
            </a:lvl4pPr>
            <a:lvl5pPr>
              <a:defRPr sz="5280"/>
            </a:lvl5pPr>
            <a:lvl6pPr>
              <a:defRPr sz="5280"/>
            </a:lvl6pPr>
            <a:lvl7pPr>
              <a:defRPr sz="5280"/>
            </a:lvl7pPr>
            <a:lvl8pPr>
              <a:defRPr sz="5280"/>
            </a:lvl8pPr>
            <a:lvl9pPr>
              <a:defRPr sz="52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569024" y="8795741"/>
            <a:ext cx="17117568" cy="3419856"/>
          </a:xfrm>
        </p:spPr>
        <p:txBody>
          <a:bodyPr anchor="ctr"/>
          <a:lstStyle>
            <a:lvl1pPr marL="0" indent="0">
              <a:spcBef>
                <a:spcPts val="0"/>
              </a:spcBef>
              <a:buNone/>
              <a:defRPr sz="7920" b="1"/>
            </a:lvl1pPr>
            <a:lvl2pPr marL="1508760" indent="0">
              <a:buNone/>
              <a:defRPr sz="6600" b="1"/>
            </a:lvl2pPr>
            <a:lvl3pPr marL="3017520" indent="0">
              <a:buNone/>
              <a:defRPr sz="5940" b="1"/>
            </a:lvl3pPr>
            <a:lvl4pPr marL="4526280" indent="0">
              <a:buNone/>
              <a:defRPr sz="5280" b="1"/>
            </a:lvl4pPr>
            <a:lvl5pPr marL="6035040" indent="0">
              <a:buNone/>
              <a:defRPr sz="5280" b="1"/>
            </a:lvl5pPr>
            <a:lvl6pPr marL="7543800" indent="0">
              <a:buNone/>
              <a:defRPr sz="5280" b="1"/>
            </a:lvl6pPr>
            <a:lvl7pPr marL="9052560" indent="0">
              <a:buNone/>
              <a:defRPr sz="5280" b="1"/>
            </a:lvl7pPr>
            <a:lvl8pPr marL="10561320" indent="0">
              <a:buNone/>
              <a:defRPr sz="5280" b="1"/>
            </a:lvl8pPr>
            <a:lvl9pPr marL="12070080" indent="0">
              <a:buNone/>
              <a:defRPr sz="5280" b="1"/>
            </a:lvl9pPr>
          </a:lstStyle>
          <a:p>
            <a:pPr lvl="0"/>
            <a:r>
              <a:rPr lang="en-US"/>
              <a:t>Click to edit Master text styles</a:t>
            </a:r>
          </a:p>
        </p:txBody>
      </p:sp>
      <p:sp>
        <p:nvSpPr>
          <p:cNvPr id="6" name="Content Placeholder 5"/>
          <p:cNvSpPr>
            <a:spLocks noGrp="1"/>
          </p:cNvSpPr>
          <p:nvPr>
            <p:ph sz="quarter" idx="4"/>
          </p:nvPr>
        </p:nvSpPr>
        <p:spPr>
          <a:xfrm>
            <a:off x="22569024" y="11965017"/>
            <a:ext cx="17117568" cy="14886432"/>
          </a:xfrm>
        </p:spPr>
        <p:txBody>
          <a:bodyPr/>
          <a:lstStyle>
            <a:lvl1pPr>
              <a:defRPr sz="7260"/>
            </a:lvl1pPr>
            <a:lvl2pPr>
              <a:defRPr sz="6600"/>
            </a:lvl2pPr>
            <a:lvl3pPr>
              <a:defRPr sz="5940"/>
            </a:lvl3pPr>
            <a:lvl4pPr>
              <a:defRPr sz="5280"/>
            </a:lvl4pPr>
            <a:lvl5pPr>
              <a:defRPr sz="5280"/>
            </a:lvl5pPr>
            <a:lvl6pPr>
              <a:defRPr sz="5280"/>
            </a:lvl6pPr>
            <a:lvl7pPr>
              <a:defRPr sz="5280"/>
            </a:lvl7pPr>
            <a:lvl8pPr>
              <a:defRPr sz="5280"/>
            </a:lvl8pPr>
            <a:lvl9pPr>
              <a:defRPr sz="52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12B143-0667-A640-A883-CC98C946B688}" type="datetimeFigureOut">
              <a:rPr lang="en-US" smtClean="0"/>
              <a:t>8/10/2022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BD742B-20AF-BE49-B26A-5799EB52E93D}" type="slidenum">
              <a:rPr lang="en-US" smtClean="0"/>
              <a:t>‹#›</a:t>
            </a:fld>
            <a:endParaRPr lang="en-US"/>
          </a:p>
        </p:txBody>
      </p:sp>
    </p:spTree>
    <p:extLst>
      <p:ext uri="{BB962C8B-B14F-4D97-AF65-F5344CB8AC3E}">
        <p14:creationId xmlns:p14="http://schemas.microsoft.com/office/powerpoint/2010/main" val="4105279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12B143-0667-A640-A883-CC98C946B688}" type="datetimeFigureOut">
              <a:rPr lang="en-US" smtClean="0"/>
              <a:t>8/10/2022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BD742B-20AF-BE49-B26A-5799EB52E93D}" type="slidenum">
              <a:rPr lang="en-US" smtClean="0"/>
              <a:t>‹#›</a:t>
            </a:fld>
            <a:endParaRPr lang="en-US"/>
          </a:p>
        </p:txBody>
      </p:sp>
    </p:spTree>
    <p:extLst>
      <p:ext uri="{BB962C8B-B14F-4D97-AF65-F5344CB8AC3E}">
        <p14:creationId xmlns:p14="http://schemas.microsoft.com/office/powerpoint/2010/main" val="3250969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12B143-0667-A640-A883-CC98C946B688}" type="datetimeFigureOut">
              <a:rPr lang="en-US" smtClean="0"/>
              <a:t>8/10/2022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BD742B-20AF-BE49-B26A-5799EB52E93D}" type="slidenum">
              <a:rPr lang="en-US" smtClean="0"/>
              <a:t>‹#›</a:t>
            </a:fld>
            <a:endParaRPr lang="en-US"/>
          </a:p>
        </p:txBody>
      </p:sp>
    </p:spTree>
    <p:extLst>
      <p:ext uri="{BB962C8B-B14F-4D97-AF65-F5344CB8AC3E}">
        <p14:creationId xmlns:p14="http://schemas.microsoft.com/office/powerpoint/2010/main" val="1307160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00" y="4828032"/>
            <a:ext cx="13606272" cy="7644384"/>
          </a:xfrm>
        </p:spPr>
        <p:txBody>
          <a:bodyPr anchor="b">
            <a:noAutofit/>
          </a:bodyPr>
          <a:lstStyle>
            <a:lvl1pPr>
              <a:lnSpc>
                <a:spcPct val="90000"/>
              </a:lnSpc>
              <a:defRPr sz="13200" b="0"/>
            </a:lvl1pPr>
          </a:lstStyle>
          <a:p>
            <a:r>
              <a:rPr lang="en-US"/>
              <a:t>Click to edit Master title style</a:t>
            </a:r>
            <a:endParaRPr lang="en-US" dirty="0"/>
          </a:p>
        </p:txBody>
      </p:sp>
      <p:sp>
        <p:nvSpPr>
          <p:cNvPr id="3" name="Content Placeholder 2"/>
          <p:cNvSpPr>
            <a:spLocks noGrp="1"/>
          </p:cNvSpPr>
          <p:nvPr>
            <p:ph idx="1"/>
          </p:nvPr>
        </p:nvSpPr>
        <p:spPr>
          <a:xfrm>
            <a:off x="19820707" y="4828032"/>
            <a:ext cx="19918262" cy="20519136"/>
          </a:xfrm>
        </p:spPr>
        <p:txBody>
          <a:bodyPr/>
          <a:lstStyle>
            <a:lvl1pPr>
              <a:defRPr sz="10560"/>
            </a:lvl1pPr>
            <a:lvl2pPr>
              <a:defRPr sz="9240"/>
            </a:lvl2pPr>
            <a:lvl3pPr>
              <a:defRPr sz="7920"/>
            </a:lvl3pPr>
            <a:lvl4pPr>
              <a:defRPr sz="6600"/>
            </a:lvl4pPr>
            <a:lvl5pPr>
              <a:defRPr sz="6600"/>
            </a:lvl5pPr>
            <a:lvl6pPr>
              <a:defRPr sz="6600"/>
            </a:lvl6pPr>
            <a:lvl7pPr>
              <a:defRPr sz="6600"/>
            </a:lvl7pPr>
            <a:lvl8pPr>
              <a:defRPr sz="6600"/>
            </a:lvl8pPr>
            <a:lvl9pPr>
              <a:defRPr sz="6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114800" y="12472416"/>
            <a:ext cx="13606272" cy="12874752"/>
          </a:xfrm>
        </p:spPr>
        <p:txBody>
          <a:bodyPr>
            <a:normAutofit/>
          </a:bodyPr>
          <a:lstStyle>
            <a:lvl1pPr marL="0" indent="0">
              <a:lnSpc>
                <a:spcPct val="100000"/>
              </a:lnSpc>
              <a:spcBef>
                <a:spcPts val="3520"/>
              </a:spcBef>
              <a:buNone/>
              <a:defRPr sz="5610"/>
            </a:lvl1pPr>
            <a:lvl2pPr marL="1508760" indent="0">
              <a:buNone/>
              <a:defRPr sz="3960"/>
            </a:lvl2pPr>
            <a:lvl3pPr marL="3017520" indent="0">
              <a:buNone/>
              <a:defRPr sz="3300"/>
            </a:lvl3pPr>
            <a:lvl4pPr marL="4526280" indent="0">
              <a:buNone/>
              <a:defRPr sz="2970"/>
            </a:lvl4pPr>
            <a:lvl5pPr marL="6035040" indent="0">
              <a:buNone/>
              <a:defRPr sz="2970"/>
            </a:lvl5pPr>
            <a:lvl6pPr marL="7543800" indent="0">
              <a:buNone/>
              <a:defRPr sz="2970"/>
            </a:lvl6pPr>
            <a:lvl7pPr marL="9052560" indent="0">
              <a:buNone/>
              <a:defRPr sz="2970"/>
            </a:lvl7pPr>
            <a:lvl8pPr marL="10561320" indent="0">
              <a:buNone/>
              <a:defRPr sz="2970"/>
            </a:lvl8pPr>
            <a:lvl9pPr marL="12070080" indent="0">
              <a:buNone/>
              <a:defRPr sz="2970"/>
            </a:lvl9pPr>
          </a:lstStyle>
          <a:p>
            <a:pPr lvl="0"/>
            <a:r>
              <a:rPr lang="en-US"/>
              <a:t>Click to edit Master text styles</a:t>
            </a:r>
          </a:p>
        </p:txBody>
      </p:sp>
      <p:sp>
        <p:nvSpPr>
          <p:cNvPr id="5" name="Date Placeholder 4"/>
          <p:cNvSpPr>
            <a:spLocks noGrp="1"/>
          </p:cNvSpPr>
          <p:nvPr>
            <p:ph type="dt" sz="half" idx="10"/>
          </p:nvPr>
        </p:nvSpPr>
        <p:spPr/>
        <p:txBody>
          <a:bodyPr/>
          <a:lstStyle/>
          <a:p>
            <a:fld id="{5F12B143-0667-A640-A883-CC98C946B688}" type="datetimeFigureOut">
              <a:rPr lang="en-US" smtClean="0"/>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BD742B-20AF-BE49-B26A-5799EB52E93D}" type="slidenum">
              <a:rPr lang="en-US" smtClean="0"/>
              <a:t>‹#›</a:t>
            </a:fld>
            <a:endParaRPr lang="en-US"/>
          </a:p>
        </p:txBody>
      </p:sp>
    </p:spTree>
    <p:extLst>
      <p:ext uri="{BB962C8B-B14F-4D97-AF65-F5344CB8AC3E}">
        <p14:creationId xmlns:p14="http://schemas.microsoft.com/office/powerpoint/2010/main" val="1808495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00" y="4828032"/>
            <a:ext cx="13606272" cy="7644384"/>
          </a:xfrm>
        </p:spPr>
        <p:txBody>
          <a:bodyPr anchor="b">
            <a:noAutofit/>
          </a:bodyPr>
          <a:lstStyle>
            <a:lvl1pPr>
              <a:lnSpc>
                <a:spcPct val="90000"/>
              </a:lnSpc>
              <a:defRPr sz="1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291716" y="4707329"/>
            <a:ext cx="20436974" cy="20438673"/>
          </a:xfrm>
        </p:spPr>
        <p:txBody>
          <a:bodyPr lIns="274320" tIns="182880" anchor="t">
            <a:normAutofit/>
          </a:bodyPr>
          <a:lstStyle>
            <a:lvl1pPr marL="0" indent="0">
              <a:buNone/>
              <a:defRPr sz="9240"/>
            </a:lvl1pPr>
            <a:lvl2pPr marL="1508760" indent="0">
              <a:buNone/>
              <a:defRPr sz="9240"/>
            </a:lvl2pPr>
            <a:lvl3pPr marL="3017520" indent="0">
              <a:buNone/>
              <a:defRPr sz="7920"/>
            </a:lvl3pPr>
            <a:lvl4pPr marL="4526280" indent="0">
              <a:buNone/>
              <a:defRPr sz="6600"/>
            </a:lvl4pPr>
            <a:lvl5pPr marL="6035040" indent="0">
              <a:buNone/>
              <a:defRPr sz="6600"/>
            </a:lvl5pPr>
            <a:lvl6pPr marL="7543800" indent="0">
              <a:buNone/>
              <a:defRPr sz="6600"/>
            </a:lvl6pPr>
            <a:lvl7pPr marL="9052560" indent="0">
              <a:buNone/>
              <a:defRPr sz="6600"/>
            </a:lvl7pPr>
            <a:lvl8pPr marL="10561320" indent="0">
              <a:buNone/>
              <a:defRPr sz="6600"/>
            </a:lvl8pPr>
            <a:lvl9pPr marL="12070080" indent="0">
              <a:buNone/>
              <a:defRPr sz="6600"/>
            </a:lvl9pPr>
          </a:lstStyle>
          <a:p>
            <a:r>
              <a:rPr lang="en-US"/>
              <a:t>Click icon to add picture</a:t>
            </a:r>
            <a:endParaRPr lang="en-US" dirty="0"/>
          </a:p>
        </p:txBody>
      </p:sp>
      <p:sp>
        <p:nvSpPr>
          <p:cNvPr id="4" name="Text Placeholder 3"/>
          <p:cNvSpPr>
            <a:spLocks noGrp="1"/>
          </p:cNvSpPr>
          <p:nvPr>
            <p:ph type="body" sz="half" idx="2"/>
          </p:nvPr>
        </p:nvSpPr>
        <p:spPr>
          <a:xfrm>
            <a:off x="4114800" y="12472416"/>
            <a:ext cx="13606272" cy="12673584"/>
          </a:xfrm>
        </p:spPr>
        <p:txBody>
          <a:bodyPr>
            <a:normAutofit/>
          </a:bodyPr>
          <a:lstStyle>
            <a:lvl1pPr marL="0" indent="0">
              <a:lnSpc>
                <a:spcPct val="100000"/>
              </a:lnSpc>
              <a:spcBef>
                <a:spcPts val="3520"/>
              </a:spcBef>
              <a:buNone/>
              <a:defRPr sz="5610"/>
            </a:lvl1pPr>
            <a:lvl2pPr marL="1508760" indent="0">
              <a:buNone/>
              <a:defRPr sz="3960"/>
            </a:lvl2pPr>
            <a:lvl3pPr marL="3017520" indent="0">
              <a:buNone/>
              <a:defRPr sz="3300"/>
            </a:lvl3pPr>
            <a:lvl4pPr marL="4526280" indent="0">
              <a:buNone/>
              <a:defRPr sz="2970"/>
            </a:lvl4pPr>
            <a:lvl5pPr marL="6035040" indent="0">
              <a:buNone/>
              <a:defRPr sz="2970"/>
            </a:lvl5pPr>
            <a:lvl6pPr marL="7543800" indent="0">
              <a:buNone/>
              <a:defRPr sz="2970"/>
            </a:lvl6pPr>
            <a:lvl7pPr marL="9052560" indent="0">
              <a:buNone/>
              <a:defRPr sz="2970"/>
            </a:lvl7pPr>
            <a:lvl8pPr marL="10561320" indent="0">
              <a:buNone/>
              <a:defRPr sz="2970"/>
            </a:lvl8pPr>
            <a:lvl9pPr marL="12070080" indent="0">
              <a:buNone/>
              <a:defRPr sz="2970"/>
            </a:lvl9pPr>
          </a:lstStyle>
          <a:p>
            <a:pPr lvl="0"/>
            <a:r>
              <a:rPr lang="en-US"/>
              <a:t>Click to edit Master text styles</a:t>
            </a:r>
          </a:p>
        </p:txBody>
      </p:sp>
      <p:sp>
        <p:nvSpPr>
          <p:cNvPr id="5" name="Date Placeholder 4"/>
          <p:cNvSpPr>
            <a:spLocks noGrp="1"/>
          </p:cNvSpPr>
          <p:nvPr>
            <p:ph type="dt" sz="half" idx="10"/>
          </p:nvPr>
        </p:nvSpPr>
        <p:spPr/>
        <p:txBody>
          <a:bodyPr/>
          <a:lstStyle/>
          <a:p>
            <a:fld id="{5F12B143-0667-A640-A883-CC98C946B688}" type="datetimeFigureOut">
              <a:rPr lang="en-US" smtClean="0"/>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BD742B-20AF-BE49-B26A-5799EB52E93D}" type="slidenum">
              <a:rPr lang="en-US" smtClean="0"/>
              <a:t>‹#›</a:t>
            </a:fld>
            <a:endParaRPr lang="en-US"/>
          </a:p>
        </p:txBody>
      </p:sp>
    </p:spTree>
    <p:extLst>
      <p:ext uri="{BB962C8B-B14F-4D97-AF65-F5344CB8AC3E}">
        <p14:creationId xmlns:p14="http://schemas.microsoft.com/office/powerpoint/2010/main" val="2719311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877824" y="804672"/>
            <a:ext cx="42135552" cy="2856585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4114800" y="2682240"/>
            <a:ext cx="35551872" cy="59679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114807" y="9052560"/>
            <a:ext cx="35542334" cy="177698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114786" y="27384850"/>
            <a:ext cx="8384669" cy="1606550"/>
          </a:xfrm>
          <a:prstGeom prst="rect">
            <a:avLst/>
          </a:prstGeom>
        </p:spPr>
        <p:txBody>
          <a:bodyPr vert="horz" lIns="91440" tIns="45720" rIns="91440" bIns="45720" rtlCol="0" anchor="ctr"/>
          <a:lstStyle>
            <a:lvl1pPr algn="l">
              <a:defRPr sz="4400">
                <a:solidFill>
                  <a:schemeClr val="accent1"/>
                </a:solidFill>
              </a:defRPr>
            </a:lvl1pPr>
          </a:lstStyle>
          <a:p>
            <a:fld id="{5F12B143-0667-A640-A883-CC98C946B688}" type="datetimeFigureOut">
              <a:rPr lang="en-US" smtClean="0"/>
              <a:t>8/10/2022</a:t>
            </a:fld>
            <a:endParaRPr lang="en-US"/>
          </a:p>
        </p:txBody>
      </p:sp>
      <p:sp>
        <p:nvSpPr>
          <p:cNvPr id="5" name="Footer Placeholder 4"/>
          <p:cNvSpPr>
            <a:spLocks noGrp="1"/>
          </p:cNvSpPr>
          <p:nvPr>
            <p:ph type="ftr" sz="quarter" idx="3"/>
          </p:nvPr>
        </p:nvSpPr>
        <p:spPr>
          <a:xfrm>
            <a:off x="14216935" y="27384850"/>
            <a:ext cx="16983989" cy="1606550"/>
          </a:xfrm>
          <a:prstGeom prst="rect">
            <a:avLst/>
          </a:prstGeom>
        </p:spPr>
        <p:txBody>
          <a:bodyPr vert="horz" lIns="91440" tIns="45720" rIns="91440" bIns="45720" rtlCol="0" anchor="ctr"/>
          <a:lstStyle>
            <a:lvl1pPr algn="ctr">
              <a:defRPr sz="4400">
                <a:solidFill>
                  <a:schemeClr val="accent1"/>
                </a:solidFill>
              </a:defRPr>
            </a:lvl1pPr>
          </a:lstStyle>
          <a:p>
            <a:endParaRPr lang="en-US"/>
          </a:p>
        </p:txBody>
      </p:sp>
      <p:sp>
        <p:nvSpPr>
          <p:cNvPr id="6" name="Slide Number Placeholder 5"/>
          <p:cNvSpPr>
            <a:spLocks noGrp="1"/>
          </p:cNvSpPr>
          <p:nvPr>
            <p:ph type="sldNum" sz="quarter" idx="4"/>
          </p:nvPr>
        </p:nvSpPr>
        <p:spPr>
          <a:xfrm>
            <a:off x="33586313" y="27384850"/>
            <a:ext cx="6142382" cy="1606550"/>
          </a:xfrm>
          <a:prstGeom prst="rect">
            <a:avLst/>
          </a:prstGeom>
        </p:spPr>
        <p:txBody>
          <a:bodyPr vert="horz" lIns="91440" tIns="45720" rIns="91440" bIns="45720" rtlCol="0" anchor="ctr"/>
          <a:lstStyle>
            <a:lvl1pPr algn="r">
              <a:defRPr sz="4400">
                <a:solidFill>
                  <a:schemeClr val="accent1"/>
                </a:solidFill>
              </a:defRPr>
            </a:lvl1pPr>
          </a:lstStyle>
          <a:p>
            <a:fld id="{45BD742B-20AF-BE49-B26A-5799EB52E93D}" type="slidenum">
              <a:rPr lang="en-US" smtClean="0"/>
              <a:t>‹#›</a:t>
            </a:fld>
            <a:endParaRPr lang="en-US"/>
          </a:p>
        </p:txBody>
      </p:sp>
    </p:spTree>
    <p:extLst>
      <p:ext uri="{BB962C8B-B14F-4D97-AF65-F5344CB8AC3E}">
        <p14:creationId xmlns:p14="http://schemas.microsoft.com/office/powerpoint/2010/main" val="307228617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3017520" rtl="0" eaLnBrk="1" latinLnBrk="0" hangingPunct="1">
        <a:lnSpc>
          <a:spcPct val="90000"/>
        </a:lnSpc>
        <a:spcBef>
          <a:spcPct val="0"/>
        </a:spcBef>
        <a:buNone/>
        <a:defRPr sz="17600" kern="1200">
          <a:solidFill>
            <a:schemeClr val="accent1"/>
          </a:solidFill>
          <a:latin typeface="+mj-lt"/>
          <a:ea typeface="+mj-ea"/>
          <a:cs typeface="+mj-cs"/>
        </a:defRPr>
      </a:lvl1pPr>
    </p:titleStyle>
    <p:bodyStyle>
      <a:lvl1pPr marL="754380" indent="-603504" algn="l" defTabSz="3017520" rtl="0" eaLnBrk="1" latinLnBrk="0" hangingPunct="1">
        <a:lnSpc>
          <a:spcPct val="90000"/>
        </a:lnSpc>
        <a:spcBef>
          <a:spcPts val="4400"/>
        </a:spcBef>
        <a:buClr>
          <a:schemeClr val="accent1"/>
        </a:buClr>
        <a:buSzPct val="80000"/>
        <a:buFont typeface="Corbel" pitchFamily="34" charset="0"/>
        <a:buChar char="•"/>
        <a:defRPr sz="8800" kern="1200">
          <a:solidFill>
            <a:schemeClr val="accent1"/>
          </a:solidFill>
          <a:latin typeface="+mn-lt"/>
          <a:ea typeface="+mn-ea"/>
          <a:cs typeface="+mn-cs"/>
        </a:defRPr>
      </a:lvl1pPr>
      <a:lvl2pPr marL="1508760" indent="-603504" algn="l" defTabSz="3017520" rtl="0" eaLnBrk="1" latinLnBrk="0" hangingPunct="1">
        <a:lnSpc>
          <a:spcPct val="90000"/>
        </a:lnSpc>
        <a:spcBef>
          <a:spcPts val="660"/>
        </a:spcBef>
        <a:spcAft>
          <a:spcPts val="1320"/>
        </a:spcAft>
        <a:buClr>
          <a:schemeClr val="accent1"/>
        </a:buClr>
        <a:buSzPct val="80000"/>
        <a:buFont typeface="Corbel" pitchFamily="34" charset="0"/>
        <a:buChar char="•"/>
        <a:defRPr sz="7920" kern="1200">
          <a:solidFill>
            <a:schemeClr val="accent1"/>
          </a:solidFill>
          <a:latin typeface="+mn-lt"/>
          <a:ea typeface="+mn-ea"/>
          <a:cs typeface="+mn-cs"/>
        </a:defRPr>
      </a:lvl2pPr>
      <a:lvl3pPr marL="2414016" indent="-603504" algn="l" defTabSz="3017520" rtl="0" eaLnBrk="1" latinLnBrk="0" hangingPunct="1">
        <a:lnSpc>
          <a:spcPct val="90000"/>
        </a:lnSpc>
        <a:spcBef>
          <a:spcPts val="660"/>
        </a:spcBef>
        <a:spcAft>
          <a:spcPts val="1320"/>
        </a:spcAft>
        <a:buClr>
          <a:schemeClr val="accent1"/>
        </a:buClr>
        <a:buSzPct val="80000"/>
        <a:buFont typeface="Corbel" pitchFamily="34" charset="0"/>
        <a:buChar char="•"/>
        <a:defRPr sz="7040" kern="1200">
          <a:solidFill>
            <a:schemeClr val="accent1"/>
          </a:solidFill>
          <a:latin typeface="+mn-lt"/>
          <a:ea typeface="+mn-ea"/>
          <a:cs typeface="+mn-cs"/>
        </a:defRPr>
      </a:lvl3pPr>
      <a:lvl4pPr marL="3319272" indent="-603504" algn="l" defTabSz="3017520" rtl="0" eaLnBrk="1" latinLnBrk="0" hangingPunct="1">
        <a:lnSpc>
          <a:spcPct val="90000"/>
        </a:lnSpc>
        <a:spcBef>
          <a:spcPts val="660"/>
        </a:spcBef>
        <a:spcAft>
          <a:spcPts val="1320"/>
        </a:spcAft>
        <a:buClr>
          <a:schemeClr val="accent1"/>
        </a:buClr>
        <a:buSzPct val="80000"/>
        <a:buFont typeface="Corbel" pitchFamily="34" charset="0"/>
        <a:buChar char="•"/>
        <a:defRPr sz="6160" kern="1200">
          <a:solidFill>
            <a:schemeClr val="accent1"/>
          </a:solidFill>
          <a:latin typeface="+mn-lt"/>
          <a:ea typeface="+mn-ea"/>
          <a:cs typeface="+mn-cs"/>
        </a:defRPr>
      </a:lvl4pPr>
      <a:lvl5pPr marL="4048528" indent="-603504" algn="l" defTabSz="3017520" rtl="0" eaLnBrk="1" latinLnBrk="0" hangingPunct="1">
        <a:lnSpc>
          <a:spcPct val="90000"/>
        </a:lnSpc>
        <a:spcBef>
          <a:spcPts val="660"/>
        </a:spcBef>
        <a:spcAft>
          <a:spcPts val="1320"/>
        </a:spcAft>
        <a:buClr>
          <a:schemeClr val="accent1"/>
        </a:buClr>
        <a:buSzPct val="80000"/>
        <a:buFont typeface="Corbel" pitchFamily="34" charset="0"/>
        <a:buChar char="•"/>
        <a:defRPr sz="6160" kern="1200">
          <a:solidFill>
            <a:schemeClr val="accent1"/>
          </a:solidFill>
          <a:latin typeface="+mn-lt"/>
          <a:ea typeface="+mn-ea"/>
          <a:cs typeface="+mn-cs"/>
        </a:defRPr>
      </a:lvl5pPr>
      <a:lvl6pPr marL="4840000" indent="-754380" algn="l" defTabSz="3017520" rtl="0" eaLnBrk="1" latinLnBrk="0" hangingPunct="1">
        <a:lnSpc>
          <a:spcPct val="90000"/>
        </a:lnSpc>
        <a:spcBef>
          <a:spcPts val="660"/>
        </a:spcBef>
        <a:spcAft>
          <a:spcPts val="1320"/>
        </a:spcAft>
        <a:buClr>
          <a:schemeClr val="accent1"/>
        </a:buClr>
        <a:buSzPct val="80000"/>
        <a:buFont typeface="Corbel" pitchFamily="34" charset="0"/>
        <a:buChar char="•"/>
        <a:defRPr sz="6160" kern="1200">
          <a:solidFill>
            <a:schemeClr val="accent1"/>
          </a:solidFill>
          <a:latin typeface="+mn-lt"/>
          <a:ea typeface="+mn-ea"/>
          <a:cs typeface="+mn-cs"/>
        </a:defRPr>
      </a:lvl6pPr>
      <a:lvl7pPr marL="5720000" indent="-754380" algn="l" defTabSz="3017520" rtl="0" eaLnBrk="1" latinLnBrk="0" hangingPunct="1">
        <a:lnSpc>
          <a:spcPct val="90000"/>
        </a:lnSpc>
        <a:spcBef>
          <a:spcPts val="660"/>
        </a:spcBef>
        <a:spcAft>
          <a:spcPts val="1320"/>
        </a:spcAft>
        <a:buClr>
          <a:schemeClr val="accent1"/>
        </a:buClr>
        <a:buSzPct val="80000"/>
        <a:buFont typeface="Corbel" pitchFamily="34" charset="0"/>
        <a:buChar char="•"/>
        <a:defRPr sz="6160" kern="1200">
          <a:solidFill>
            <a:schemeClr val="accent1"/>
          </a:solidFill>
          <a:latin typeface="+mn-lt"/>
          <a:ea typeface="+mn-ea"/>
          <a:cs typeface="+mn-cs"/>
        </a:defRPr>
      </a:lvl7pPr>
      <a:lvl8pPr marL="6600000" indent="-754380" algn="l" defTabSz="3017520" rtl="0" eaLnBrk="1" latinLnBrk="0" hangingPunct="1">
        <a:lnSpc>
          <a:spcPct val="90000"/>
        </a:lnSpc>
        <a:spcBef>
          <a:spcPts val="660"/>
        </a:spcBef>
        <a:spcAft>
          <a:spcPts val="1320"/>
        </a:spcAft>
        <a:buClr>
          <a:schemeClr val="accent1"/>
        </a:buClr>
        <a:buSzPct val="80000"/>
        <a:buFont typeface="Corbel" pitchFamily="34" charset="0"/>
        <a:buChar char="•"/>
        <a:defRPr sz="6160" kern="1200">
          <a:solidFill>
            <a:schemeClr val="accent1"/>
          </a:solidFill>
          <a:latin typeface="+mn-lt"/>
          <a:ea typeface="+mn-ea"/>
          <a:cs typeface="+mn-cs"/>
        </a:defRPr>
      </a:lvl8pPr>
      <a:lvl9pPr marL="7480000" indent="-754380" algn="l" defTabSz="3017520" rtl="0" eaLnBrk="1" latinLnBrk="0" hangingPunct="1">
        <a:lnSpc>
          <a:spcPct val="90000"/>
        </a:lnSpc>
        <a:spcBef>
          <a:spcPts val="660"/>
        </a:spcBef>
        <a:spcAft>
          <a:spcPts val="1320"/>
        </a:spcAft>
        <a:buClr>
          <a:schemeClr val="accent1"/>
        </a:buClr>
        <a:buSzPct val="80000"/>
        <a:buFont typeface="Corbel" pitchFamily="34" charset="0"/>
        <a:buChar char="•"/>
        <a:defRPr sz="6160" kern="1200">
          <a:solidFill>
            <a:schemeClr val="accent1"/>
          </a:solidFill>
          <a:latin typeface="+mn-lt"/>
          <a:ea typeface="+mn-ea"/>
          <a:cs typeface="+mn-cs"/>
        </a:defRPr>
      </a:lvl9pPr>
    </p:bodyStyle>
    <p:otherStyle>
      <a:defPPr>
        <a:defRPr lang="en-US"/>
      </a:defPPr>
      <a:lvl1pPr marL="0" algn="l" defTabSz="3017520" rtl="0" eaLnBrk="1" latinLnBrk="0" hangingPunct="1">
        <a:defRPr sz="5940" kern="1200">
          <a:solidFill>
            <a:schemeClr val="tx1"/>
          </a:solidFill>
          <a:latin typeface="+mn-lt"/>
          <a:ea typeface="+mn-ea"/>
          <a:cs typeface="+mn-cs"/>
        </a:defRPr>
      </a:lvl1pPr>
      <a:lvl2pPr marL="1508760" algn="l" defTabSz="3017520" rtl="0" eaLnBrk="1" latinLnBrk="0" hangingPunct="1">
        <a:defRPr sz="5940" kern="1200">
          <a:solidFill>
            <a:schemeClr val="tx1"/>
          </a:solidFill>
          <a:latin typeface="+mn-lt"/>
          <a:ea typeface="+mn-ea"/>
          <a:cs typeface="+mn-cs"/>
        </a:defRPr>
      </a:lvl2pPr>
      <a:lvl3pPr marL="3017520" algn="l" defTabSz="3017520" rtl="0" eaLnBrk="1" latinLnBrk="0" hangingPunct="1">
        <a:defRPr sz="5940" kern="1200">
          <a:solidFill>
            <a:schemeClr val="tx1"/>
          </a:solidFill>
          <a:latin typeface="+mn-lt"/>
          <a:ea typeface="+mn-ea"/>
          <a:cs typeface="+mn-cs"/>
        </a:defRPr>
      </a:lvl3pPr>
      <a:lvl4pPr marL="4526280" algn="l" defTabSz="3017520" rtl="0" eaLnBrk="1" latinLnBrk="0" hangingPunct="1">
        <a:defRPr sz="5940" kern="1200">
          <a:solidFill>
            <a:schemeClr val="tx1"/>
          </a:solidFill>
          <a:latin typeface="+mn-lt"/>
          <a:ea typeface="+mn-ea"/>
          <a:cs typeface="+mn-cs"/>
        </a:defRPr>
      </a:lvl4pPr>
      <a:lvl5pPr marL="6035040" algn="l" defTabSz="3017520" rtl="0" eaLnBrk="1" latinLnBrk="0" hangingPunct="1">
        <a:defRPr sz="5940" kern="1200">
          <a:solidFill>
            <a:schemeClr val="tx1"/>
          </a:solidFill>
          <a:latin typeface="+mn-lt"/>
          <a:ea typeface="+mn-ea"/>
          <a:cs typeface="+mn-cs"/>
        </a:defRPr>
      </a:lvl5pPr>
      <a:lvl6pPr marL="7543800" algn="l" defTabSz="3017520" rtl="0" eaLnBrk="1" latinLnBrk="0" hangingPunct="1">
        <a:defRPr sz="5940" kern="1200">
          <a:solidFill>
            <a:schemeClr val="tx1"/>
          </a:solidFill>
          <a:latin typeface="+mn-lt"/>
          <a:ea typeface="+mn-ea"/>
          <a:cs typeface="+mn-cs"/>
        </a:defRPr>
      </a:lvl6pPr>
      <a:lvl7pPr marL="9052560" algn="l" defTabSz="3017520" rtl="0" eaLnBrk="1" latinLnBrk="0" hangingPunct="1">
        <a:defRPr sz="5940" kern="1200">
          <a:solidFill>
            <a:schemeClr val="tx1"/>
          </a:solidFill>
          <a:latin typeface="+mn-lt"/>
          <a:ea typeface="+mn-ea"/>
          <a:cs typeface="+mn-cs"/>
        </a:defRPr>
      </a:lvl7pPr>
      <a:lvl8pPr marL="10561320" algn="l" defTabSz="3017520" rtl="0" eaLnBrk="1" latinLnBrk="0" hangingPunct="1">
        <a:defRPr sz="5940" kern="1200">
          <a:solidFill>
            <a:schemeClr val="tx1"/>
          </a:solidFill>
          <a:latin typeface="+mn-lt"/>
          <a:ea typeface="+mn-ea"/>
          <a:cs typeface="+mn-cs"/>
        </a:defRPr>
      </a:lvl8pPr>
      <a:lvl9pPr marL="12070080" algn="l" defTabSz="3017520" rtl="0" eaLnBrk="1" latinLnBrk="0" hangingPunct="1">
        <a:defRPr sz="59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Box 1"/>
          <p:cNvSpPr txBox="1"/>
          <p:nvPr/>
        </p:nvSpPr>
        <p:spPr>
          <a:xfrm>
            <a:off x="1076200" y="1123980"/>
            <a:ext cx="41767759" cy="2369880"/>
          </a:xfrm>
          <a:prstGeom prst="rect">
            <a:avLst/>
          </a:prstGeom>
          <a:noFill/>
        </p:spPr>
        <p:txBody>
          <a:bodyPr wrap="square" rtlCol="0">
            <a:spAutoFit/>
          </a:bodyPr>
          <a:lstStyle/>
          <a:p>
            <a:pPr algn="ctr"/>
            <a:r>
              <a:rPr lang="en-US" sz="8800" dirty="0">
                <a:latin typeface="Microsoft GothicNeo" panose="020B0503020000020004" pitchFamily="34" charset="-127"/>
                <a:ea typeface="Microsoft GothicNeo" panose="020B0503020000020004" pitchFamily="34" charset="-127"/>
                <a:cs typeface="Microsoft GothicNeo" panose="020B0503020000020004" pitchFamily="34" charset="-127"/>
              </a:rPr>
              <a:t>Classical Reception in the Pre-Revolutionary Art of Jacques Louis David</a:t>
            </a:r>
          </a:p>
          <a:p>
            <a:pPr algn="ctr"/>
            <a:r>
              <a:rPr lang="en-US" sz="6000" i="1" dirty="0">
                <a:latin typeface="Microsoft GothicNeo" panose="020B0503020000020004" pitchFamily="34" charset="-127"/>
                <a:ea typeface="Microsoft GothicNeo" panose="020B0503020000020004" pitchFamily="34" charset="-127"/>
                <a:cs typeface="Microsoft GothicNeo" panose="020B0503020000020004" pitchFamily="34" charset="-127"/>
              </a:rPr>
              <a:t>Christopher Neibert, USRI 2022 Research Output</a:t>
            </a:r>
          </a:p>
        </p:txBody>
      </p:sp>
      <p:sp>
        <p:nvSpPr>
          <p:cNvPr id="4" name="TextBox 3"/>
          <p:cNvSpPr txBox="1"/>
          <p:nvPr/>
        </p:nvSpPr>
        <p:spPr>
          <a:xfrm>
            <a:off x="1631840" y="3822702"/>
            <a:ext cx="13365906" cy="3539430"/>
          </a:xfrm>
          <a:prstGeom prst="rect">
            <a:avLst/>
          </a:prstGeom>
          <a:noFill/>
        </p:spPr>
        <p:txBody>
          <a:bodyPr wrap="square" rtlCol="0">
            <a:spAutoFit/>
          </a:bodyPr>
          <a:lstStyle/>
          <a:p>
            <a:r>
              <a:rPr lang="en-US" sz="2800" dirty="0"/>
              <a:t>Jacques Louis David was an 18</a:t>
            </a:r>
            <a:r>
              <a:rPr lang="en-US" sz="2800" baseline="30000" dirty="0"/>
              <a:t>th</a:t>
            </a:r>
            <a:r>
              <a:rPr lang="en-US" sz="2800" dirty="0"/>
              <a:t> century French artist who was one of the leading adopters of the Neoclassical style, and the most renowned French painter in the years before, during, and following the French Revolution. Born in 1748, David hailed from an elite family, and was well versed in both the classical tradition and French high society. Painting during the rise of Neoclassicism and in the wake of the Enlightenment, David saw great success as a young artist. In his early career David attended the Royal Academy and spent time in Italy studying the Renaissance masters, where he visited Pompeii and also became introduced to neoclassical art.</a:t>
            </a:r>
          </a:p>
        </p:txBody>
      </p:sp>
      <p:sp>
        <p:nvSpPr>
          <p:cNvPr id="6" name="TextBox 5"/>
          <p:cNvSpPr txBox="1"/>
          <p:nvPr/>
        </p:nvSpPr>
        <p:spPr>
          <a:xfrm>
            <a:off x="14319337" y="17530630"/>
            <a:ext cx="14767255" cy="461665"/>
          </a:xfrm>
          <a:prstGeom prst="rect">
            <a:avLst/>
          </a:prstGeom>
          <a:noFill/>
        </p:spPr>
        <p:txBody>
          <a:bodyPr wrap="square" rtlCol="0">
            <a:spAutoFit/>
          </a:bodyPr>
          <a:lstStyle/>
          <a:p>
            <a:pPr algn="ctr"/>
            <a:r>
              <a:rPr lang="en-US" sz="2400" dirty="0"/>
              <a:t>(David, </a:t>
            </a:r>
            <a:r>
              <a:rPr lang="en-US" sz="2400" i="1" dirty="0"/>
              <a:t>The Lictors Bring to Brutus the Body of His Sons</a:t>
            </a:r>
            <a:r>
              <a:rPr lang="en-US" sz="2400" dirty="0"/>
              <a:t>, 1789, Louvre)</a:t>
            </a:r>
          </a:p>
        </p:txBody>
      </p:sp>
      <p:sp>
        <p:nvSpPr>
          <p:cNvPr id="13" name="TextBox 12"/>
          <p:cNvSpPr txBox="1"/>
          <p:nvPr/>
        </p:nvSpPr>
        <p:spPr>
          <a:xfrm>
            <a:off x="28412361" y="17701299"/>
            <a:ext cx="13971805" cy="461665"/>
          </a:xfrm>
          <a:prstGeom prst="rect">
            <a:avLst/>
          </a:prstGeom>
          <a:noFill/>
        </p:spPr>
        <p:txBody>
          <a:bodyPr wrap="square" rtlCol="0">
            <a:spAutoFit/>
          </a:bodyPr>
          <a:lstStyle/>
          <a:p>
            <a:r>
              <a:rPr lang="en-US" sz="2400" dirty="0"/>
              <a:t>.</a:t>
            </a:r>
          </a:p>
        </p:txBody>
      </p:sp>
      <p:sp>
        <p:nvSpPr>
          <p:cNvPr id="7" name="TextBox 6"/>
          <p:cNvSpPr txBox="1"/>
          <p:nvPr/>
        </p:nvSpPr>
        <p:spPr>
          <a:xfrm>
            <a:off x="15656745" y="3799609"/>
            <a:ext cx="12339008" cy="3539430"/>
          </a:xfrm>
          <a:prstGeom prst="rect">
            <a:avLst/>
          </a:prstGeom>
          <a:noFill/>
        </p:spPr>
        <p:txBody>
          <a:bodyPr wrap="square" rtlCol="0">
            <a:spAutoFit/>
          </a:bodyPr>
          <a:lstStyle/>
          <a:p>
            <a:pPr algn="just"/>
            <a:r>
              <a:rPr lang="en-US" sz="2800" dirty="0"/>
              <a:t>Beginning with the </a:t>
            </a:r>
            <a:r>
              <a:rPr lang="en-US" sz="2800" i="1" dirty="0"/>
              <a:t>Horatii</a:t>
            </a:r>
            <a:r>
              <a:rPr lang="en-US" sz="2800" dirty="0"/>
              <a:t>, David painted a scene found in Livy’s </a:t>
            </a:r>
            <a:r>
              <a:rPr lang="en-US" sz="2800" i="1" dirty="0"/>
              <a:t>Ab Urbe Condita </a:t>
            </a:r>
            <a:r>
              <a:rPr lang="en-US" sz="2800" dirty="0"/>
              <a:t>(1.24-26) and Dionysus of Halicarnassus’s </a:t>
            </a:r>
            <a:r>
              <a:rPr lang="en-US" sz="2800" i="1" dirty="0"/>
              <a:t>Roman Antiquities </a:t>
            </a:r>
            <a:r>
              <a:rPr lang="en-US" sz="2800" dirty="0"/>
              <a:t>(3.19-21) in which three Roman brothers from the Horatii family go to war against three Alban brothers of the Curatii family. The premise of the story is that the brothers fight for the sake of Rome against the rival city, and two of the three die fighting for the eventual Roman victory. However, the scene of the brothers taking the oath to their father which David depicts is not located in any of the ancient sources, and instead appears to have been conceived based on Gavin Hamilton’s </a:t>
            </a:r>
            <a:r>
              <a:rPr lang="en-US" sz="2800" i="1" dirty="0"/>
              <a:t>Oath of Brutus</a:t>
            </a:r>
            <a:r>
              <a:rPr lang="en-US" sz="2800" dirty="0"/>
              <a:t>. </a:t>
            </a:r>
          </a:p>
        </p:txBody>
      </p:sp>
      <p:sp>
        <p:nvSpPr>
          <p:cNvPr id="8" name="TextBox 7"/>
          <p:cNvSpPr txBox="1"/>
          <p:nvPr/>
        </p:nvSpPr>
        <p:spPr>
          <a:xfrm>
            <a:off x="1507034" y="18036714"/>
            <a:ext cx="13655015" cy="10064294"/>
          </a:xfrm>
          <a:prstGeom prst="rect">
            <a:avLst/>
          </a:prstGeom>
          <a:noFill/>
        </p:spPr>
        <p:txBody>
          <a:bodyPr wrap="square" rtlCol="0">
            <a:spAutoFit/>
          </a:bodyPr>
          <a:lstStyle/>
          <a:p>
            <a:pPr algn="just"/>
            <a:r>
              <a:rPr lang="en-US" sz="2700" dirty="0"/>
              <a:t>However, it was David’s 1784, </a:t>
            </a:r>
            <a:r>
              <a:rPr lang="en-US" sz="2700" i="1" dirty="0"/>
              <a:t>Oath of the Horatii</a:t>
            </a:r>
            <a:r>
              <a:rPr lang="en-US" sz="2700" dirty="0"/>
              <a:t>, which elevated him to prominence in the Paris Salon and reformed the Neoclassical style. In opposition to the opulence of the earlier Rococo style, David’s stark and stoic depiction of the legendary Roman story from Livy broke tradition and was viewed as extremely progressive. Consequently, David’s new style aligned with the budding French bourgeoisie because of its defiance of convention, modest aesthetic, and undertone of Enlightenment ideals. </a:t>
            </a:r>
          </a:p>
          <a:p>
            <a:pPr algn="just"/>
            <a:endParaRPr lang="en-US" sz="2700" dirty="0"/>
          </a:p>
          <a:p>
            <a:pPr algn="just"/>
            <a:r>
              <a:rPr lang="en-US" sz="2700" dirty="0"/>
              <a:t>In the aftermath of the Storming of the Bastille in 1789, the French Revolution had begun, and David soon became radically involved in Revolutionary politics. By 1793, he was a  member of the Jacobin club, comrade of Robespierre and Marat, in charge of Revolutionary parades, and a  supporter of the regicide of Louis XVI. He  also served on the Committee of General Security in which he was directly involved with carrying out the Reign of Terror. </a:t>
            </a:r>
          </a:p>
          <a:p>
            <a:pPr algn="just"/>
            <a:endParaRPr lang="en-US" sz="2700" dirty="0"/>
          </a:p>
          <a:p>
            <a:pPr algn="just"/>
            <a:r>
              <a:rPr lang="en-US" sz="2700" dirty="0"/>
              <a:t>This poster is derived from an accompanying eponymous paper, which investigates the relationship between David’s pre-Revolutionary art and classical reception. The goal of the research project was to demonstrate how David used classical subject matter in his pre-Revolutionary paintings as a means of creating safe distance for political subversion within the art. Moreover, the second intention of the paper was to present a framework for reinterpreting David’s art using Fredrick Ahl’s model of ancient safe criticism. Nonetheless, before considering David’s use of classical subject matter for political purposes, the political nature of his pre-Revolutionary period work must first be established. There are two paintings from this period which have been subject to academic debate regarding whether they are political or not: </a:t>
            </a:r>
            <a:r>
              <a:rPr lang="en-US" sz="2700" i="1" dirty="0"/>
              <a:t>The Oath of the Horatii </a:t>
            </a:r>
            <a:r>
              <a:rPr lang="en-US" sz="2700" dirty="0"/>
              <a:t>(1784) and </a:t>
            </a:r>
            <a:r>
              <a:rPr lang="en-US" sz="2700" i="1" dirty="0"/>
              <a:t>The Lictors Bring to Brutus the Body of His Sons </a:t>
            </a:r>
            <a:r>
              <a:rPr lang="en-US" sz="2700" dirty="0"/>
              <a:t>(1789). </a:t>
            </a:r>
          </a:p>
          <a:p>
            <a:pPr algn="just"/>
            <a:endParaRPr lang="en-US" sz="2700" i="1" dirty="0"/>
          </a:p>
        </p:txBody>
      </p:sp>
      <p:sp>
        <p:nvSpPr>
          <p:cNvPr id="10" name="TextBox 9"/>
          <p:cNvSpPr txBox="1"/>
          <p:nvPr/>
        </p:nvSpPr>
        <p:spPr>
          <a:xfrm>
            <a:off x="28255419" y="17998317"/>
            <a:ext cx="14285686" cy="8279190"/>
          </a:xfrm>
          <a:prstGeom prst="rect">
            <a:avLst/>
          </a:prstGeom>
          <a:noFill/>
        </p:spPr>
        <p:txBody>
          <a:bodyPr wrap="square" rtlCol="0">
            <a:spAutoFit/>
          </a:bodyPr>
          <a:lstStyle/>
          <a:p>
            <a:pPr algn="just"/>
            <a:r>
              <a:rPr lang="en-US" sz="2800" dirty="0"/>
              <a:t>David’s neoclassical work can be further reframed by considering a more abstract manifestation of reception. While not deliberate, David’s practice of veiling meaning and political criticism behind art parallels the ancient practice of safe criticism (Ahl, 1984). By using tales and characters to represent current events and people, ancients involved in the creation of rhetoric, theatre, and poetry, often used art to make their own tacit political commentary. For example, consider the Roman rhetorician Quintilian assessment of  figured speech: </a:t>
            </a:r>
            <a:endParaRPr lang="en-US" sz="2800" i="1" dirty="0"/>
          </a:p>
          <a:p>
            <a:pPr algn="just"/>
            <a:r>
              <a:rPr lang="en-US" sz="2800" i="1" dirty="0"/>
              <a:t> 		“It is used under three sets of circumstances: 1. If it is not at all safe to</a:t>
            </a:r>
          </a:p>
          <a:p>
            <a:pPr algn="just"/>
            <a:r>
              <a:rPr lang="en-US" sz="2800" i="1" dirty="0"/>
              <a:t> 		speak forthrightly. 2. If it is not in good taste to do so. 3. When it</a:t>
            </a:r>
          </a:p>
          <a:p>
            <a:pPr algn="just"/>
            <a:r>
              <a:rPr lang="en-US" sz="2800" i="1" dirty="0"/>
              <a:t> 		is adopted only for pleasurable effect, and delights the audience by its</a:t>
            </a:r>
          </a:p>
          <a:p>
            <a:pPr algn="just"/>
            <a:r>
              <a:rPr lang="en-US" sz="2800" i="1" dirty="0"/>
              <a:t> 		novelty and variations more than direct expression” </a:t>
            </a:r>
            <a:r>
              <a:rPr lang="en-US" sz="2800" dirty="0"/>
              <a:t>(Inst. Or. 9.2.66). </a:t>
            </a:r>
          </a:p>
          <a:p>
            <a:pPr algn="just"/>
            <a:r>
              <a:rPr lang="en-US" sz="2800" dirty="0"/>
              <a:t>If Quintilian’s model is applied to David’s </a:t>
            </a:r>
            <a:r>
              <a:rPr lang="en-US" sz="2800" i="1" dirty="0"/>
              <a:t>Horatii</a:t>
            </a:r>
            <a:r>
              <a:rPr lang="en-US" sz="2800" dirty="0"/>
              <a:t> or </a:t>
            </a:r>
            <a:r>
              <a:rPr lang="en-US" sz="2800" i="1" dirty="0"/>
              <a:t>Brutus</a:t>
            </a:r>
            <a:r>
              <a:rPr lang="en-US" sz="2800" dirty="0"/>
              <a:t>, we can see how the connection between the ideas of figured speech and artistic subversion align. An outright antimonarchical statement would not have been safe nor in good taste for David to make, and the novelty of both paintings created large reactions in the Salon audience. Thus, the obscure meanings of his neoclassical art seem to align well with what Quintilian would suggest figured speech should look like. While David was not intentionally modeling the ancient practice, his work and his use of classical subject matter, can be interpreted as even more nuanced when viewed with the ancient technique in mind. Not only was David using classical material, but his practice of concealing meaning also mirrors how the ancients used safe criticism in art and speech. </a:t>
            </a:r>
          </a:p>
        </p:txBody>
      </p:sp>
      <p:sp>
        <p:nvSpPr>
          <p:cNvPr id="15" name="TextBox 14"/>
          <p:cNvSpPr txBox="1"/>
          <p:nvPr/>
        </p:nvSpPr>
        <p:spPr>
          <a:xfrm flipH="1">
            <a:off x="28182462" y="26450400"/>
            <a:ext cx="14632537" cy="2246769"/>
          </a:xfrm>
          <a:prstGeom prst="rect">
            <a:avLst/>
          </a:prstGeom>
          <a:noFill/>
        </p:spPr>
        <p:txBody>
          <a:bodyPr wrap="square" rtlCol="0">
            <a:spAutoFit/>
          </a:bodyPr>
          <a:lstStyle/>
          <a:p>
            <a:r>
              <a:rPr lang="en-US" sz="2800" b="1" dirty="0"/>
              <a:t>	Select Bibliography</a:t>
            </a:r>
          </a:p>
          <a:p>
            <a:r>
              <a:rPr lang="en-US" sz="2800" dirty="0"/>
              <a:t>Crow, T. (1978). Jacques-Louis David’s “Oath Of The Horatii”: Painting And Pre-Revolutionary 	Radicalism In France. ProQuest Dissertations Publishing.</a:t>
            </a:r>
          </a:p>
          <a:p>
            <a:r>
              <a:rPr lang="en-US" sz="2800" dirty="0"/>
              <a:t>Ahl, Frederick. (1984) “The Art of Safe Criticism in Greece and Rome.” The American Journal of 	Philology 105, no. 2: 174–208. https://doi.org/10.2307/294874.</a:t>
            </a:r>
          </a:p>
        </p:txBody>
      </p:sp>
      <p:pic>
        <p:nvPicPr>
          <p:cNvPr id="9" name="Picture 8">
            <a:extLst>
              <a:ext uri="{FF2B5EF4-FFF2-40B4-BE49-F238E27FC236}">
                <a16:creationId xmlns:a16="http://schemas.microsoft.com/office/drawing/2014/main" id="{766351CF-2733-2BC3-691C-32D717307391}"/>
              </a:ext>
            </a:extLst>
          </p:cNvPr>
          <p:cNvPicPr>
            <a:picLocks noChangeAspect="1"/>
          </p:cNvPicPr>
          <p:nvPr/>
        </p:nvPicPr>
        <p:blipFill rotWithShape="1">
          <a:blip r:embed="rId2"/>
          <a:srcRect r="3065"/>
          <a:stretch/>
        </p:blipFill>
        <p:spPr>
          <a:xfrm>
            <a:off x="2314116" y="7792357"/>
            <a:ext cx="11734702" cy="9567114"/>
          </a:xfrm>
          <a:prstGeom prst="rect">
            <a:avLst/>
          </a:prstGeom>
        </p:spPr>
      </p:pic>
      <p:pic>
        <p:nvPicPr>
          <p:cNvPr id="11" name="Picture 10">
            <a:extLst>
              <a:ext uri="{FF2B5EF4-FFF2-40B4-BE49-F238E27FC236}">
                <a16:creationId xmlns:a16="http://schemas.microsoft.com/office/drawing/2014/main" id="{F50AE3FA-3FD0-3C94-8F11-CAE93650A106}"/>
              </a:ext>
            </a:extLst>
          </p:cNvPr>
          <p:cNvPicPr>
            <a:picLocks noChangeAspect="1"/>
          </p:cNvPicPr>
          <p:nvPr/>
        </p:nvPicPr>
        <p:blipFill>
          <a:blip r:embed="rId3"/>
          <a:stretch>
            <a:fillRect/>
          </a:stretch>
        </p:blipFill>
        <p:spPr>
          <a:xfrm>
            <a:off x="15919913" y="7883168"/>
            <a:ext cx="11734702" cy="9476301"/>
          </a:xfrm>
          <a:prstGeom prst="rect">
            <a:avLst/>
          </a:prstGeom>
        </p:spPr>
      </p:pic>
      <p:pic>
        <p:nvPicPr>
          <p:cNvPr id="16" name="Picture 15">
            <a:extLst>
              <a:ext uri="{FF2B5EF4-FFF2-40B4-BE49-F238E27FC236}">
                <a16:creationId xmlns:a16="http://schemas.microsoft.com/office/drawing/2014/main" id="{17DA4709-070B-0AAC-36B2-EDBD9952A5D5}"/>
              </a:ext>
            </a:extLst>
          </p:cNvPr>
          <p:cNvPicPr>
            <a:picLocks noChangeAspect="1"/>
          </p:cNvPicPr>
          <p:nvPr/>
        </p:nvPicPr>
        <p:blipFill rotWithShape="1">
          <a:blip r:embed="rId4"/>
          <a:srcRect l="2591" r="14216"/>
          <a:stretch/>
        </p:blipFill>
        <p:spPr>
          <a:xfrm>
            <a:off x="29471717" y="7865987"/>
            <a:ext cx="11853091" cy="9493483"/>
          </a:xfrm>
          <a:prstGeom prst="rect">
            <a:avLst/>
          </a:prstGeom>
        </p:spPr>
      </p:pic>
      <p:sp>
        <p:nvSpPr>
          <p:cNvPr id="17" name="TextBox 16">
            <a:extLst>
              <a:ext uri="{FF2B5EF4-FFF2-40B4-BE49-F238E27FC236}">
                <a16:creationId xmlns:a16="http://schemas.microsoft.com/office/drawing/2014/main" id="{7137F1A6-7AED-01B7-AC3A-0A8F4E287714}"/>
              </a:ext>
            </a:extLst>
          </p:cNvPr>
          <p:cNvSpPr txBox="1"/>
          <p:nvPr/>
        </p:nvSpPr>
        <p:spPr>
          <a:xfrm>
            <a:off x="28654752" y="3799609"/>
            <a:ext cx="13729413" cy="5032147"/>
          </a:xfrm>
          <a:prstGeom prst="rect">
            <a:avLst/>
          </a:prstGeom>
          <a:noFill/>
        </p:spPr>
        <p:txBody>
          <a:bodyPr wrap="square" rtlCol="0">
            <a:spAutoFit/>
          </a:bodyPr>
          <a:lstStyle/>
          <a:p>
            <a:r>
              <a:rPr lang="en-US" sz="2800" dirty="0"/>
              <a:t>Moreover, the ancient world offered David a variety of stories and characters with whom he could use to communicate messages about contemporary France through allegory and inference. By using scenes from the past to obscure commentary about the present, David created separation between himself and possible punishment.  Therefore, David’s use of classical reception in his neoclassical art, was the perfect medium for concealing contemporaneous political meaning. When David attempted to paint cotemporary scenes like his </a:t>
            </a:r>
            <a:r>
              <a:rPr lang="en-US" sz="2800" i="1" dirty="0"/>
              <a:t>Tennis Court Oath </a:t>
            </a:r>
            <a:r>
              <a:rPr lang="en-US" sz="2800" dirty="0"/>
              <a:t>in the early 1790’s, he encountered danger and censorship because of the hazardous and quickly shifting politics of the Revolution. </a:t>
            </a:r>
          </a:p>
          <a:p>
            <a:endParaRPr lang="en-US" sz="3100" dirty="0"/>
          </a:p>
          <a:p>
            <a:endParaRPr lang="en-US" sz="3300" dirty="0"/>
          </a:p>
          <a:p>
            <a:endParaRPr lang="en-US" sz="3300" dirty="0"/>
          </a:p>
        </p:txBody>
      </p:sp>
      <p:sp>
        <p:nvSpPr>
          <p:cNvPr id="19" name="TextBox 18">
            <a:extLst>
              <a:ext uri="{FF2B5EF4-FFF2-40B4-BE49-F238E27FC236}">
                <a16:creationId xmlns:a16="http://schemas.microsoft.com/office/drawing/2014/main" id="{51AA0BFC-B196-BCF6-F00B-7679CA16D52C}"/>
              </a:ext>
            </a:extLst>
          </p:cNvPr>
          <p:cNvSpPr txBox="1"/>
          <p:nvPr/>
        </p:nvSpPr>
        <p:spPr>
          <a:xfrm>
            <a:off x="15708739" y="17998317"/>
            <a:ext cx="12115846" cy="10248960"/>
          </a:xfrm>
          <a:prstGeom prst="rect">
            <a:avLst/>
          </a:prstGeom>
          <a:noFill/>
        </p:spPr>
        <p:txBody>
          <a:bodyPr wrap="square" rtlCol="0">
            <a:spAutoFit/>
          </a:bodyPr>
          <a:lstStyle/>
          <a:p>
            <a:pPr algn="just"/>
            <a:r>
              <a:rPr lang="en-US" sz="2750" dirty="0"/>
              <a:t>The painting emphasizes the brother’s civic virtue and selfless duty to the state, during the Roman Monarchy, and the painting itself was commissioned by French royal authorities. Although this would seem problematic for an antimonarchical political interpretation, it does not mean that David did not veil tacit subversive meaning within the painting. The structure and style of the </a:t>
            </a:r>
            <a:r>
              <a:rPr lang="en-US" sz="2750" i="1" dirty="0"/>
              <a:t>Horatii</a:t>
            </a:r>
            <a:r>
              <a:rPr lang="en-US" sz="2750" dirty="0"/>
              <a:t> was received as extremely progressive by the 1784 Salon audience , and even considered dangerous by conservative critics (Crow, 1978). Moreover, it contains progressive references to Rosseau’s </a:t>
            </a:r>
            <a:r>
              <a:rPr lang="en-US" sz="2750" i="1" dirty="0"/>
              <a:t>Social Contract</a:t>
            </a:r>
            <a:r>
              <a:rPr lang="en-US" sz="2750" dirty="0"/>
              <a:t>, aligning with Enlightenment ideals such as civic virtue, fatherhood, and balance between citizen and state. </a:t>
            </a:r>
          </a:p>
          <a:p>
            <a:pPr algn="just"/>
            <a:endParaRPr lang="en-US" sz="2750" dirty="0"/>
          </a:p>
          <a:p>
            <a:pPr algn="just"/>
            <a:r>
              <a:rPr lang="en-US" sz="2750" dirty="0"/>
              <a:t>David’s </a:t>
            </a:r>
            <a:r>
              <a:rPr lang="en-US" sz="2750" i="1" dirty="0"/>
              <a:t>Brutus</a:t>
            </a:r>
            <a:r>
              <a:rPr lang="en-US" sz="2750" dirty="0"/>
              <a:t> appears as a more overtly political piece. Created closer to the tensions of the Revolution, the </a:t>
            </a:r>
            <a:r>
              <a:rPr lang="en-US" sz="2750" i="1" dirty="0"/>
              <a:t>Brutus </a:t>
            </a:r>
            <a:r>
              <a:rPr lang="en-US" sz="2750" dirty="0"/>
              <a:t>depicts another scene from Livy in which Lucius Junius Brutus, the legendary overthrower of Rome’s last king and founder of the Republic, is receiving the bodies of his dead sons who he condemned to death for their plot to reestablish tyranny. The implied, yet not completely blatant, Republican message in the painting accentuates antimonarchism and rejects tyranny. Thus, David’s composition of this scene was an aptly amenable allegory for the sentiments of progressives in 1789 France.</a:t>
            </a:r>
          </a:p>
          <a:p>
            <a:pPr algn="just"/>
            <a:endParaRPr lang="en-US" sz="2750" dirty="0"/>
          </a:p>
          <a:p>
            <a:pPr algn="just"/>
            <a:r>
              <a:rPr lang="en-US" sz="2750" dirty="0"/>
              <a:t>Both the </a:t>
            </a:r>
            <a:r>
              <a:rPr lang="en-US" sz="2750" i="1" dirty="0"/>
              <a:t>Horatii</a:t>
            </a:r>
            <a:r>
              <a:rPr lang="en-US" sz="2750" dirty="0"/>
              <a:t> and the </a:t>
            </a:r>
            <a:r>
              <a:rPr lang="en-US" sz="2750" i="1" dirty="0"/>
              <a:t>Brutus</a:t>
            </a:r>
            <a:r>
              <a:rPr lang="en-US" sz="2750" dirty="0"/>
              <a:t> demonstrate how David was able to imply political and progressive messages in his paintings by veiling them with classical scenes and subjects. The core argument of the paper is that because classical material had such a distant temporal connection, it provided David with the safety required to include subversive and political commentary in his art. </a:t>
            </a:r>
            <a:endParaRPr lang="en-US" sz="2800" dirty="0"/>
          </a:p>
        </p:txBody>
      </p:sp>
      <p:sp>
        <p:nvSpPr>
          <p:cNvPr id="24" name="TextBox 23">
            <a:extLst>
              <a:ext uri="{FF2B5EF4-FFF2-40B4-BE49-F238E27FC236}">
                <a16:creationId xmlns:a16="http://schemas.microsoft.com/office/drawing/2014/main" id="{9D46DAAD-FB44-F2DA-4507-00195C396837}"/>
              </a:ext>
            </a:extLst>
          </p:cNvPr>
          <p:cNvSpPr txBox="1"/>
          <p:nvPr/>
        </p:nvSpPr>
        <p:spPr>
          <a:xfrm>
            <a:off x="1076200" y="17536652"/>
            <a:ext cx="14767255" cy="461665"/>
          </a:xfrm>
          <a:prstGeom prst="rect">
            <a:avLst/>
          </a:prstGeom>
          <a:noFill/>
        </p:spPr>
        <p:txBody>
          <a:bodyPr wrap="square" rtlCol="0">
            <a:spAutoFit/>
          </a:bodyPr>
          <a:lstStyle/>
          <a:p>
            <a:pPr algn="ctr"/>
            <a:r>
              <a:rPr lang="en-US" sz="2400" dirty="0"/>
              <a:t>(David, </a:t>
            </a:r>
            <a:r>
              <a:rPr lang="en-US" sz="2400" i="1" dirty="0"/>
              <a:t>The Oath of the Horatii</a:t>
            </a:r>
            <a:r>
              <a:rPr lang="en-US" sz="2400" dirty="0"/>
              <a:t>, 1784, Louvre)</a:t>
            </a:r>
          </a:p>
        </p:txBody>
      </p:sp>
      <p:sp>
        <p:nvSpPr>
          <p:cNvPr id="25" name="TextBox 24">
            <a:extLst>
              <a:ext uri="{FF2B5EF4-FFF2-40B4-BE49-F238E27FC236}">
                <a16:creationId xmlns:a16="http://schemas.microsoft.com/office/drawing/2014/main" id="{BDE2F7EE-A51B-862B-970F-6895559BA011}"/>
              </a:ext>
            </a:extLst>
          </p:cNvPr>
          <p:cNvSpPr txBox="1"/>
          <p:nvPr/>
        </p:nvSpPr>
        <p:spPr>
          <a:xfrm>
            <a:off x="28047745" y="17539032"/>
            <a:ext cx="14767255" cy="461665"/>
          </a:xfrm>
          <a:prstGeom prst="rect">
            <a:avLst/>
          </a:prstGeom>
          <a:noFill/>
        </p:spPr>
        <p:txBody>
          <a:bodyPr wrap="square" rtlCol="0">
            <a:spAutoFit/>
          </a:bodyPr>
          <a:lstStyle/>
          <a:p>
            <a:pPr algn="ctr"/>
            <a:r>
              <a:rPr lang="en-US" sz="2400" dirty="0"/>
              <a:t>(David, </a:t>
            </a:r>
            <a:r>
              <a:rPr lang="en-US" sz="2400" i="1" dirty="0"/>
              <a:t>Ink Sketch of the Tennis Court Oath</a:t>
            </a:r>
            <a:r>
              <a:rPr lang="en-US" sz="2400" dirty="0"/>
              <a:t>, 1791, Palace of Versailles)</a:t>
            </a:r>
          </a:p>
        </p:txBody>
      </p:sp>
    </p:spTree>
    <p:extLst>
      <p:ext uri="{BB962C8B-B14F-4D97-AF65-F5344CB8AC3E}">
        <p14:creationId xmlns:p14="http://schemas.microsoft.com/office/powerpoint/2010/main" val="1594782031"/>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Basis</Template>
  <TotalTime>2580</TotalTime>
  <Words>1410</Words>
  <Application>Microsoft Office PowerPoint</Application>
  <PresentationFormat>Custom</PresentationFormat>
  <Paragraphs>29</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Microsoft GothicNeo</vt:lpstr>
      <vt:lpstr>Corbel</vt:lpstr>
      <vt:lpstr>Basis</vt:lpstr>
      <vt:lpstr>PowerPoint Presentation</vt:lpstr>
    </vt:vector>
  </TitlesOfParts>
  <Company>University of Western Ontario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Randall Pogorzelski</dc:creator>
  <cp:lastModifiedBy>Chris Neibert</cp:lastModifiedBy>
  <cp:revision>126</cp:revision>
  <dcterms:created xsi:type="dcterms:W3CDTF">2012-03-06T21:41:23Z</dcterms:created>
  <dcterms:modified xsi:type="dcterms:W3CDTF">2022-08-11T23:31:13Z</dcterms:modified>
</cp:coreProperties>
</file>