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7" r:id="rId1"/>
  </p:sldMasterIdLst>
  <p:notesMasterIdLst>
    <p:notesMasterId r:id="rId3"/>
  </p:notesMasterIdLst>
  <p:sldIdLst>
    <p:sldId id="256" r:id="rId2"/>
  </p:sldIdLst>
  <p:sldSz cx="29519563" cy="41760775"/>
  <p:notesSz cx="6858000" cy="9144000"/>
  <p:defaultTextStyle>
    <a:defPPr>
      <a:defRPr lang="en-US"/>
    </a:defPPr>
    <a:lvl1pPr algn="l" rtl="0" eaLnBrk="0" fontAlgn="base" hangingPunct="0">
      <a:spcBef>
        <a:spcPct val="0"/>
      </a:spcBef>
      <a:spcAft>
        <a:spcPct val="0"/>
      </a:spcAft>
      <a:defRPr sz="1500" kern="1200">
        <a:solidFill>
          <a:schemeClr val="tx1"/>
        </a:solidFill>
        <a:latin typeface="Arial" panose="020B0604020202020204" pitchFamily="34" charset="0"/>
        <a:ea typeface="MS PGothic" panose="020B0600070205080204" pitchFamily="34" charset="-128"/>
        <a:cs typeface="+mn-cs"/>
      </a:defRPr>
    </a:lvl1pPr>
    <a:lvl2pPr marL="293688" indent="163513" algn="l" rtl="0" eaLnBrk="0" fontAlgn="base" hangingPunct="0">
      <a:spcBef>
        <a:spcPct val="0"/>
      </a:spcBef>
      <a:spcAft>
        <a:spcPct val="0"/>
      </a:spcAft>
      <a:defRPr sz="1500" kern="1200">
        <a:solidFill>
          <a:schemeClr val="tx1"/>
        </a:solidFill>
        <a:latin typeface="Arial" panose="020B0604020202020204" pitchFamily="34" charset="0"/>
        <a:ea typeface="MS PGothic" panose="020B0600070205080204" pitchFamily="34" charset="-128"/>
        <a:cs typeface="+mn-cs"/>
      </a:defRPr>
    </a:lvl2pPr>
    <a:lvl3pPr marL="588963" indent="325438" algn="l" rtl="0" eaLnBrk="0" fontAlgn="base" hangingPunct="0">
      <a:spcBef>
        <a:spcPct val="0"/>
      </a:spcBef>
      <a:spcAft>
        <a:spcPct val="0"/>
      </a:spcAft>
      <a:defRPr sz="1500" kern="1200">
        <a:solidFill>
          <a:schemeClr val="tx1"/>
        </a:solidFill>
        <a:latin typeface="Arial" panose="020B0604020202020204" pitchFamily="34" charset="0"/>
        <a:ea typeface="MS PGothic" panose="020B0600070205080204" pitchFamily="34" charset="-128"/>
        <a:cs typeface="+mn-cs"/>
      </a:defRPr>
    </a:lvl3pPr>
    <a:lvl4pPr marL="884238" indent="487363" algn="l" rtl="0" eaLnBrk="0" fontAlgn="base" hangingPunct="0">
      <a:spcBef>
        <a:spcPct val="0"/>
      </a:spcBef>
      <a:spcAft>
        <a:spcPct val="0"/>
      </a:spcAft>
      <a:defRPr sz="1500" kern="1200">
        <a:solidFill>
          <a:schemeClr val="tx1"/>
        </a:solidFill>
        <a:latin typeface="Arial" panose="020B0604020202020204" pitchFamily="34" charset="0"/>
        <a:ea typeface="MS PGothic" panose="020B0600070205080204" pitchFamily="34" charset="-128"/>
        <a:cs typeface="+mn-cs"/>
      </a:defRPr>
    </a:lvl4pPr>
    <a:lvl5pPr marL="1179513" indent="649288" algn="l" rtl="0" eaLnBrk="0" fontAlgn="base" hangingPunct="0">
      <a:spcBef>
        <a:spcPct val="0"/>
      </a:spcBef>
      <a:spcAft>
        <a:spcPct val="0"/>
      </a:spcAft>
      <a:defRPr sz="15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5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5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5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5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5757">
          <p15:clr>
            <a:srgbClr val="A4A3A4"/>
          </p15:clr>
        </p15:guide>
        <p15:guide id="2" pos="47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2824" autoAdjust="0"/>
  </p:normalViewPr>
  <p:slideViewPr>
    <p:cSldViewPr>
      <p:cViewPr>
        <p:scale>
          <a:sx n="50" d="100"/>
          <a:sy n="50" d="100"/>
        </p:scale>
        <p:origin x="924" y="-8454"/>
      </p:cViewPr>
      <p:guideLst>
        <p:guide orient="horz" pos="25757"/>
        <p:guide pos="4778"/>
      </p:guideLst>
    </p:cSldViewPr>
  </p:slideViewPr>
  <p:outlineViewPr>
    <p:cViewPr>
      <p:scale>
        <a:sx n="33" d="100"/>
        <a:sy n="33" d="100"/>
      </p:scale>
      <p:origin x="0" y="0"/>
    </p:cViewPr>
  </p:outlineViewPr>
  <p:notesTextViewPr>
    <p:cViewPr>
      <p:scale>
        <a:sx n="100" d="100"/>
        <a:sy n="100" d="100"/>
      </p:scale>
      <p:origin x="0" y="0"/>
    </p:cViewPr>
  </p:notesTextViewPr>
  <p:gridSpacing cx="228600" cy="2286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235FF8-7315-4A67-9CD4-DAE309D58D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3193FFC3-B339-4D6B-A0B3-14EA5C169CA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ＭＳ Ｐゴシック" charset="-128"/>
              </a:defRPr>
            </a:lvl1pPr>
          </a:lstStyle>
          <a:p>
            <a:pPr>
              <a:defRPr/>
            </a:pPr>
            <a:fld id="{EA4DF95D-3302-B542-A7DC-75FE77D2EE71}" type="datetimeFigureOut">
              <a:rPr lang="en-US"/>
              <a:pPr>
                <a:defRPr/>
              </a:pPr>
              <a:t>8/21/2021</a:t>
            </a:fld>
            <a:endParaRPr lang="en-US"/>
          </a:p>
        </p:txBody>
      </p:sp>
      <p:sp>
        <p:nvSpPr>
          <p:cNvPr id="4" name="Slide Image Placeholder 3">
            <a:extLst>
              <a:ext uri="{FF2B5EF4-FFF2-40B4-BE49-F238E27FC236}">
                <a16:creationId xmlns:a16="http://schemas.microsoft.com/office/drawing/2014/main" id="{A5A4F11B-8643-4109-A225-6C3A884F3EA9}"/>
              </a:ext>
            </a:extLst>
          </p:cNvPr>
          <p:cNvSpPr>
            <a:spLocks noGrp="1" noRot="1" noChangeAspect="1"/>
          </p:cNvSpPr>
          <p:nvPr>
            <p:ph type="sldImg" idx="2"/>
          </p:nvPr>
        </p:nvSpPr>
        <p:spPr>
          <a:xfrm>
            <a:off x="2217738" y="685800"/>
            <a:ext cx="242252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B09D9E0-7160-49AE-9F9D-83432008AB6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8685634-653C-44B0-AEAE-F223324CEDDC}"/>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US"/>
          </a:p>
        </p:txBody>
      </p:sp>
      <p:sp>
        <p:nvSpPr>
          <p:cNvPr id="7" name="Slide Number Placeholder 6">
            <a:extLst>
              <a:ext uri="{FF2B5EF4-FFF2-40B4-BE49-F238E27FC236}">
                <a16:creationId xmlns:a16="http://schemas.microsoft.com/office/drawing/2014/main" id="{E831D50B-918C-4132-9084-E3A6574412ED}"/>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ＭＳ Ｐゴシック" charset="-128"/>
              </a:defRPr>
            </a:lvl1pPr>
          </a:lstStyle>
          <a:p>
            <a:pPr>
              <a:defRPr/>
            </a:pPr>
            <a:fld id="{FEDA801E-CD36-754D-AA24-9A9ADDDCDD7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588963" rtl="0" eaLnBrk="0" fontAlgn="base" hangingPunct="0">
      <a:spcBef>
        <a:spcPct val="30000"/>
      </a:spcBef>
      <a:spcAft>
        <a:spcPct val="0"/>
      </a:spcAft>
      <a:defRPr sz="700" kern="1200">
        <a:solidFill>
          <a:schemeClr val="tx1"/>
        </a:solidFill>
        <a:latin typeface="+mn-lt"/>
        <a:ea typeface="+mn-ea"/>
        <a:cs typeface="+mn-cs"/>
      </a:defRPr>
    </a:lvl1pPr>
    <a:lvl2pPr marL="293688" algn="l" defTabSz="588963" rtl="0" eaLnBrk="0" fontAlgn="base" hangingPunct="0">
      <a:spcBef>
        <a:spcPct val="30000"/>
      </a:spcBef>
      <a:spcAft>
        <a:spcPct val="0"/>
      </a:spcAft>
      <a:defRPr sz="700" kern="1200">
        <a:solidFill>
          <a:schemeClr val="tx1"/>
        </a:solidFill>
        <a:latin typeface="+mn-lt"/>
        <a:ea typeface="+mn-ea"/>
        <a:cs typeface="+mn-cs"/>
      </a:defRPr>
    </a:lvl2pPr>
    <a:lvl3pPr marL="588963" algn="l" defTabSz="588963" rtl="0" eaLnBrk="0" fontAlgn="base" hangingPunct="0">
      <a:spcBef>
        <a:spcPct val="30000"/>
      </a:spcBef>
      <a:spcAft>
        <a:spcPct val="0"/>
      </a:spcAft>
      <a:defRPr sz="700" kern="1200">
        <a:solidFill>
          <a:schemeClr val="tx1"/>
        </a:solidFill>
        <a:latin typeface="+mn-lt"/>
        <a:ea typeface="+mn-ea"/>
        <a:cs typeface="+mn-cs"/>
      </a:defRPr>
    </a:lvl3pPr>
    <a:lvl4pPr marL="884238" algn="l" defTabSz="588963" rtl="0" eaLnBrk="0" fontAlgn="base" hangingPunct="0">
      <a:spcBef>
        <a:spcPct val="30000"/>
      </a:spcBef>
      <a:spcAft>
        <a:spcPct val="0"/>
      </a:spcAft>
      <a:defRPr sz="700" kern="1200">
        <a:solidFill>
          <a:schemeClr val="tx1"/>
        </a:solidFill>
        <a:latin typeface="+mn-lt"/>
        <a:ea typeface="+mn-ea"/>
        <a:cs typeface="+mn-cs"/>
      </a:defRPr>
    </a:lvl4pPr>
    <a:lvl5pPr marL="1179513" algn="l" defTabSz="588963" rtl="0" eaLnBrk="0" fontAlgn="base" hangingPunct="0">
      <a:spcBef>
        <a:spcPct val="30000"/>
      </a:spcBef>
      <a:spcAft>
        <a:spcPct val="0"/>
      </a:spcAft>
      <a:defRPr sz="700" kern="1200">
        <a:solidFill>
          <a:schemeClr val="tx1"/>
        </a:solidFill>
        <a:latin typeface="+mn-lt"/>
        <a:ea typeface="+mn-ea"/>
        <a:cs typeface="+mn-cs"/>
      </a:defRPr>
    </a:lvl5pPr>
    <a:lvl6pPr marL="1474999" algn="l" defTabSz="589999" rtl="0" eaLnBrk="1" latinLnBrk="0" hangingPunct="1">
      <a:defRPr sz="783" kern="1200">
        <a:solidFill>
          <a:schemeClr val="tx1"/>
        </a:solidFill>
        <a:latin typeface="+mn-lt"/>
        <a:ea typeface="+mn-ea"/>
        <a:cs typeface="+mn-cs"/>
      </a:defRPr>
    </a:lvl6pPr>
    <a:lvl7pPr marL="1769999" algn="l" defTabSz="589999" rtl="0" eaLnBrk="1" latinLnBrk="0" hangingPunct="1">
      <a:defRPr sz="783" kern="1200">
        <a:solidFill>
          <a:schemeClr val="tx1"/>
        </a:solidFill>
        <a:latin typeface="+mn-lt"/>
        <a:ea typeface="+mn-ea"/>
        <a:cs typeface="+mn-cs"/>
      </a:defRPr>
    </a:lvl7pPr>
    <a:lvl8pPr marL="2064999" algn="l" defTabSz="589999" rtl="0" eaLnBrk="1" latinLnBrk="0" hangingPunct="1">
      <a:defRPr sz="783" kern="1200">
        <a:solidFill>
          <a:schemeClr val="tx1"/>
        </a:solidFill>
        <a:latin typeface="+mn-lt"/>
        <a:ea typeface="+mn-ea"/>
        <a:cs typeface="+mn-cs"/>
      </a:defRPr>
    </a:lvl8pPr>
    <a:lvl9pPr marL="2359998" algn="l" defTabSz="589999" rtl="0" eaLnBrk="1" latinLnBrk="0" hangingPunct="1">
      <a:defRPr sz="78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6C2922C4-8161-0B4A-B13F-CE4B19B2676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A1228B-65BD-448E-9871-E4F54A226B0D}"/>
              </a:ext>
            </a:extLst>
          </p:cNvPr>
          <p:cNvSpPr>
            <a:spLocks noGrp="1"/>
          </p:cNvSpPr>
          <p:nvPr>
            <p:ph type="body" idx="1"/>
          </p:nvPr>
        </p:nvSpPr>
        <p:spPr/>
        <p:txBody>
          <a:bodyPr/>
          <a:lstStyle/>
          <a:p>
            <a:pPr defTabSz="589999" eaLnBrk="1" fontAlgn="auto" hangingPunct="1">
              <a:spcBef>
                <a:spcPts val="0"/>
              </a:spcBef>
              <a:spcAft>
                <a:spcPts val="0"/>
              </a:spcAft>
              <a:defRPr/>
            </a:pPr>
            <a:endParaRPr lang="en-US" sz="783" dirty="0"/>
          </a:p>
        </p:txBody>
      </p:sp>
      <p:sp>
        <p:nvSpPr>
          <p:cNvPr id="5124" name="Slide Number Placeholder 3">
            <a:extLst>
              <a:ext uri="{FF2B5EF4-FFF2-40B4-BE49-F238E27FC236}">
                <a16:creationId xmlns:a16="http://schemas.microsoft.com/office/drawing/2014/main" id="{A43246D2-CF1A-3B49-8DEE-09390C25C5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500">
                <a:solidFill>
                  <a:schemeClr val="tx1"/>
                </a:solidFill>
                <a:latin typeface="Arial" panose="020B0604020202020204" pitchFamily="34" charset="0"/>
                <a:ea typeface="MS PGothic" panose="020B0600070205080204" pitchFamily="34" charset="-128"/>
              </a:defRPr>
            </a:lvl1pPr>
            <a:lvl2pPr marL="742950" indent="-285750">
              <a:defRPr sz="1500">
                <a:solidFill>
                  <a:schemeClr val="tx1"/>
                </a:solidFill>
                <a:latin typeface="Arial" panose="020B0604020202020204" pitchFamily="34" charset="0"/>
                <a:ea typeface="MS PGothic" panose="020B0600070205080204" pitchFamily="34" charset="-128"/>
              </a:defRPr>
            </a:lvl2pPr>
            <a:lvl3pPr marL="1143000" indent="-228600">
              <a:defRPr sz="1500">
                <a:solidFill>
                  <a:schemeClr val="tx1"/>
                </a:solidFill>
                <a:latin typeface="Arial" panose="020B0604020202020204" pitchFamily="34" charset="0"/>
                <a:ea typeface="MS PGothic" panose="020B0600070205080204" pitchFamily="34" charset="-128"/>
              </a:defRPr>
            </a:lvl3pPr>
            <a:lvl4pPr marL="1600200" indent="-228600">
              <a:defRPr sz="1500">
                <a:solidFill>
                  <a:schemeClr val="tx1"/>
                </a:solidFill>
                <a:latin typeface="Arial" panose="020B0604020202020204" pitchFamily="34" charset="0"/>
                <a:ea typeface="MS PGothic" panose="020B0600070205080204" pitchFamily="34" charset="-128"/>
              </a:defRPr>
            </a:lvl4pPr>
            <a:lvl5pPr marL="2057400" indent="-228600">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9pPr>
          </a:lstStyle>
          <a:p>
            <a:fld id="{BF71A73B-DC29-4D41-865A-606B790AD018}" type="slidenum">
              <a:rPr lang="en-US" altLang="en-US" sz="1200" smtClean="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13967" y="6834463"/>
            <a:ext cx="25091629" cy="14538936"/>
          </a:xfrm>
        </p:spPr>
        <p:txBody>
          <a:bodyPr anchor="b"/>
          <a:lstStyle>
            <a:lvl1pPr algn="ctr">
              <a:defRPr sz="19370"/>
            </a:lvl1pPr>
          </a:lstStyle>
          <a:p>
            <a:r>
              <a:rPr lang="en-US"/>
              <a:t>Click to edit Master title style</a:t>
            </a:r>
            <a:endParaRPr lang="en-US" dirty="0"/>
          </a:p>
        </p:txBody>
      </p:sp>
      <p:sp>
        <p:nvSpPr>
          <p:cNvPr id="3" name="Subtitle 2"/>
          <p:cNvSpPr>
            <a:spLocks noGrp="1"/>
          </p:cNvSpPr>
          <p:nvPr>
            <p:ph type="subTitle" idx="1"/>
          </p:nvPr>
        </p:nvSpPr>
        <p:spPr>
          <a:xfrm>
            <a:off x="3689946" y="21934077"/>
            <a:ext cx="22139672" cy="10082517"/>
          </a:xfrm>
        </p:spPr>
        <p:txBody>
          <a:bodyPr/>
          <a:lstStyle>
            <a:lvl1pPr marL="0" indent="0" algn="ctr">
              <a:buNone/>
              <a:defRPr sz="7748"/>
            </a:lvl1pPr>
            <a:lvl2pPr marL="1475979" indent="0" algn="ctr">
              <a:buNone/>
              <a:defRPr sz="6457"/>
            </a:lvl2pPr>
            <a:lvl3pPr marL="2951958" indent="0" algn="ctr">
              <a:buNone/>
              <a:defRPr sz="5811"/>
            </a:lvl3pPr>
            <a:lvl4pPr marL="4427936" indent="0" algn="ctr">
              <a:buNone/>
              <a:defRPr sz="5165"/>
            </a:lvl4pPr>
            <a:lvl5pPr marL="5903915" indent="0" algn="ctr">
              <a:buNone/>
              <a:defRPr sz="5165"/>
            </a:lvl5pPr>
            <a:lvl6pPr marL="7379894" indent="0" algn="ctr">
              <a:buNone/>
              <a:defRPr sz="5165"/>
            </a:lvl6pPr>
            <a:lvl7pPr marL="8855873" indent="0" algn="ctr">
              <a:buNone/>
              <a:defRPr sz="5165"/>
            </a:lvl7pPr>
            <a:lvl8pPr marL="10331851" indent="0" algn="ctr">
              <a:buNone/>
              <a:defRPr sz="5165"/>
            </a:lvl8pPr>
            <a:lvl9pPr marL="11807830" indent="0" algn="ctr">
              <a:buNone/>
              <a:defRPr sz="5165"/>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8340EE2-E8D2-7142-98F5-5194B3BD5D4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2EA17E8-0779-7D4E-B50F-9CB376A88AC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9E1BCEA-0BB7-5541-BFE0-70E0638D1426}"/>
              </a:ext>
            </a:extLst>
          </p:cNvPr>
          <p:cNvSpPr>
            <a:spLocks noGrp="1"/>
          </p:cNvSpPr>
          <p:nvPr>
            <p:ph type="sldNum" sz="quarter" idx="12"/>
          </p:nvPr>
        </p:nvSpPr>
        <p:spPr/>
        <p:txBody>
          <a:bodyPr/>
          <a:lstStyle>
            <a:lvl1pPr>
              <a:defRPr/>
            </a:lvl1pPr>
          </a:lstStyle>
          <a:p>
            <a:pPr>
              <a:defRPr/>
            </a:pPr>
            <a:fld id="{96E9A2B9-2582-174C-8591-EADA31C7D783}" type="slidenum">
              <a:rPr lang="en-US"/>
              <a:pPr>
                <a:defRPr/>
              </a:pPr>
              <a:t>‹#›</a:t>
            </a:fld>
            <a:endParaRPr lang="en-US"/>
          </a:p>
        </p:txBody>
      </p:sp>
    </p:spTree>
    <p:extLst>
      <p:ext uri="{BB962C8B-B14F-4D97-AF65-F5344CB8AC3E}">
        <p14:creationId xmlns:p14="http://schemas.microsoft.com/office/powerpoint/2010/main" val="266250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47F0EF-3F14-8740-9D69-8E1CB00A6B64}"/>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16FC6A3-D824-544C-96D5-93C23198BEE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E984A5-CF31-674D-AB75-86BFEAB26D0D}"/>
              </a:ext>
            </a:extLst>
          </p:cNvPr>
          <p:cNvSpPr>
            <a:spLocks noGrp="1"/>
          </p:cNvSpPr>
          <p:nvPr>
            <p:ph type="sldNum" sz="quarter" idx="12"/>
          </p:nvPr>
        </p:nvSpPr>
        <p:spPr/>
        <p:txBody>
          <a:bodyPr/>
          <a:lstStyle>
            <a:lvl1pPr>
              <a:defRPr/>
            </a:lvl1pPr>
          </a:lstStyle>
          <a:p>
            <a:pPr>
              <a:defRPr/>
            </a:pPr>
            <a:fld id="{D1ABDE19-6F29-6D4C-8579-10FB346359D9}" type="slidenum">
              <a:rPr lang="en-US"/>
              <a:pPr>
                <a:defRPr/>
              </a:pPr>
              <a:t>‹#›</a:t>
            </a:fld>
            <a:endParaRPr lang="en-US"/>
          </a:p>
        </p:txBody>
      </p:sp>
    </p:spTree>
    <p:extLst>
      <p:ext uri="{BB962C8B-B14F-4D97-AF65-F5344CB8AC3E}">
        <p14:creationId xmlns:p14="http://schemas.microsoft.com/office/powerpoint/2010/main" val="3058466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1124939" y="2223375"/>
            <a:ext cx="6365156" cy="3539032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029471" y="2223375"/>
            <a:ext cx="18726473" cy="353903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2C06A4A-CBAB-B04D-A41D-B18E05568120}"/>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77D1642-C1B0-F740-B976-850C0A808B9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707A60-9D05-4741-91BF-96AA36089CDF}"/>
              </a:ext>
            </a:extLst>
          </p:cNvPr>
          <p:cNvSpPr>
            <a:spLocks noGrp="1"/>
          </p:cNvSpPr>
          <p:nvPr>
            <p:ph type="sldNum" sz="quarter" idx="12"/>
          </p:nvPr>
        </p:nvSpPr>
        <p:spPr/>
        <p:txBody>
          <a:bodyPr/>
          <a:lstStyle>
            <a:lvl1pPr>
              <a:defRPr/>
            </a:lvl1pPr>
          </a:lstStyle>
          <a:p>
            <a:pPr>
              <a:defRPr/>
            </a:pPr>
            <a:fld id="{5CD55D39-0496-EC4C-AAA8-7C48D4927F17}" type="slidenum">
              <a:rPr lang="en-US"/>
              <a:pPr>
                <a:defRPr/>
              </a:pPr>
              <a:t>‹#›</a:t>
            </a:fld>
            <a:endParaRPr lang="en-US"/>
          </a:p>
        </p:txBody>
      </p:sp>
    </p:spTree>
    <p:extLst>
      <p:ext uri="{BB962C8B-B14F-4D97-AF65-F5344CB8AC3E}">
        <p14:creationId xmlns:p14="http://schemas.microsoft.com/office/powerpoint/2010/main" val="15248911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bg>
      <p:bgPr>
        <a:solidFill>
          <a:srgbClr val="55429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33639" y="457161"/>
            <a:ext cx="14452286" cy="6960130"/>
          </a:xfrm>
        </p:spPr>
        <p:txBody>
          <a:bodyPr/>
          <a:lstStyle>
            <a:lvl1pPr algn="ctr">
              <a:defRPr sz="6367" baseline="0"/>
            </a:lvl1pPr>
          </a:lstStyle>
          <a:p>
            <a:r>
              <a:rPr lang="en-CA" dirty="0"/>
              <a:t>Click to edit Master title style</a:t>
            </a:r>
            <a:endParaRPr lang="en-US" dirty="0"/>
          </a:p>
        </p:txBody>
      </p:sp>
      <p:sp>
        <p:nvSpPr>
          <p:cNvPr id="14" name="Content Placeholder 9"/>
          <p:cNvSpPr>
            <a:spLocks noGrp="1"/>
          </p:cNvSpPr>
          <p:nvPr>
            <p:ph sz="quarter" idx="17"/>
          </p:nvPr>
        </p:nvSpPr>
        <p:spPr>
          <a:xfrm>
            <a:off x="461246" y="8120157"/>
            <a:ext cx="6713651" cy="32770606"/>
          </a:xfrm>
          <a:prstGeom prst="roundRect">
            <a:avLst>
              <a:gd name="adj" fmla="val 5467"/>
            </a:avLst>
          </a:prstGeom>
          <a:ln/>
        </p:spPr>
        <p:style>
          <a:lnRef idx="2">
            <a:schemeClr val="dk1"/>
          </a:lnRef>
          <a:fillRef idx="1">
            <a:schemeClr val="lt1"/>
          </a:fillRef>
          <a:effectRef idx="0">
            <a:schemeClr val="dk1"/>
          </a:effectRef>
          <a:fontRef idx="none"/>
        </p:style>
        <p:txBody>
          <a:bodyPr/>
          <a:lstStyle>
            <a:lvl1pPr marL="0" indent="0">
              <a:spcBef>
                <a:spcPts val="1076"/>
              </a:spcBef>
              <a:buNone/>
              <a:defRPr sz="2511" b="1" baseline="0">
                <a:solidFill>
                  <a:schemeClr val="tx1"/>
                </a:solidFill>
              </a:defRPr>
            </a:lvl1pPr>
            <a:lvl2pPr marL="0" indent="0">
              <a:spcBef>
                <a:spcPts val="718"/>
              </a:spcBef>
              <a:buNone/>
              <a:defRPr sz="2152" baseline="0">
                <a:solidFill>
                  <a:schemeClr val="tx1"/>
                </a:solidFill>
              </a:defRPr>
            </a:lvl2pPr>
            <a:lvl3pPr marL="297511" indent="-297511">
              <a:defRPr sz="2152" baseline="0">
                <a:solidFill>
                  <a:schemeClr val="tx1"/>
                </a:solidFill>
              </a:defRPr>
            </a:lvl3pPr>
            <a:lvl4pPr marL="422779" indent="-173666">
              <a:defRPr sz="1793" baseline="0">
                <a:solidFill>
                  <a:schemeClr val="tx1"/>
                </a:solidFill>
              </a:defRPr>
            </a:lvl4pPr>
            <a:lvl5pPr marL="1730354" indent="-585596">
              <a:buNone/>
              <a:defRPr sz="2062">
                <a:solidFill>
                  <a:schemeClr val="bg1"/>
                </a:solidFill>
              </a:defRPr>
            </a:lvl5pPr>
          </a:lstStyle>
          <a:p>
            <a:pPr lvl="0"/>
            <a:r>
              <a:rPr lang="en-US" dirty="0"/>
              <a:t>Click to edit Master text styles</a:t>
            </a:r>
          </a:p>
          <a:p>
            <a:pPr lvl="1"/>
            <a:r>
              <a:rPr lang="en-US" dirty="0"/>
              <a:t>Body text</a:t>
            </a:r>
          </a:p>
          <a:p>
            <a:pPr lvl="2"/>
            <a:r>
              <a:rPr lang="en-US" dirty="0"/>
              <a:t>First level</a:t>
            </a:r>
          </a:p>
          <a:p>
            <a:pPr lvl="3"/>
            <a:r>
              <a:rPr lang="en-US" dirty="0"/>
              <a:t>Second level</a:t>
            </a:r>
          </a:p>
        </p:txBody>
      </p:sp>
      <p:sp>
        <p:nvSpPr>
          <p:cNvPr id="22" name="Content Placeholder 9"/>
          <p:cNvSpPr>
            <a:spLocks noGrp="1"/>
          </p:cNvSpPr>
          <p:nvPr>
            <p:ph sz="quarter" idx="18"/>
          </p:nvPr>
        </p:nvSpPr>
        <p:spPr>
          <a:xfrm>
            <a:off x="22344672" y="8120157"/>
            <a:ext cx="6713651" cy="32770606"/>
          </a:xfrm>
          <a:prstGeom prst="roundRect">
            <a:avLst>
              <a:gd name="adj" fmla="val 5467"/>
            </a:avLst>
          </a:prstGeom>
          <a:ln/>
        </p:spPr>
        <p:style>
          <a:lnRef idx="2">
            <a:schemeClr val="dk1"/>
          </a:lnRef>
          <a:fillRef idx="1">
            <a:schemeClr val="lt1"/>
          </a:fillRef>
          <a:effectRef idx="0">
            <a:schemeClr val="dk1"/>
          </a:effectRef>
          <a:fontRef idx="none"/>
        </p:style>
        <p:txBody>
          <a:bodyPr/>
          <a:lstStyle>
            <a:lvl1pPr marL="0" indent="0">
              <a:spcBef>
                <a:spcPts val="1076"/>
              </a:spcBef>
              <a:buNone/>
              <a:defRPr sz="2511" b="1" baseline="0">
                <a:solidFill>
                  <a:schemeClr val="tx1"/>
                </a:solidFill>
              </a:defRPr>
            </a:lvl1pPr>
            <a:lvl2pPr marL="0" indent="0">
              <a:spcBef>
                <a:spcPts val="718"/>
              </a:spcBef>
              <a:buNone/>
              <a:defRPr sz="2152" baseline="0">
                <a:solidFill>
                  <a:schemeClr val="tx1"/>
                </a:solidFill>
              </a:defRPr>
            </a:lvl2pPr>
            <a:lvl3pPr marL="297511" indent="-297511">
              <a:defRPr sz="2152" baseline="0">
                <a:solidFill>
                  <a:schemeClr val="tx1"/>
                </a:solidFill>
              </a:defRPr>
            </a:lvl3pPr>
            <a:lvl4pPr marL="422779" indent="-173666">
              <a:defRPr sz="1793" baseline="0">
                <a:solidFill>
                  <a:schemeClr val="tx1"/>
                </a:solidFill>
              </a:defRPr>
            </a:lvl4pPr>
            <a:lvl5pPr marL="1730354" indent="-585596">
              <a:buNone/>
              <a:defRPr sz="2062">
                <a:solidFill>
                  <a:schemeClr val="bg1"/>
                </a:solidFill>
              </a:defRPr>
            </a:lvl5pPr>
          </a:lstStyle>
          <a:p>
            <a:pPr lvl="0"/>
            <a:r>
              <a:rPr lang="en-US" dirty="0"/>
              <a:t>Click to edit Master text styles</a:t>
            </a:r>
          </a:p>
          <a:p>
            <a:pPr lvl="1"/>
            <a:r>
              <a:rPr lang="en-US" dirty="0"/>
              <a:t>Body text</a:t>
            </a:r>
          </a:p>
          <a:p>
            <a:pPr lvl="2"/>
            <a:r>
              <a:rPr lang="en-US" dirty="0"/>
              <a:t>First level</a:t>
            </a:r>
          </a:p>
          <a:p>
            <a:pPr lvl="3"/>
            <a:r>
              <a:rPr lang="en-US" dirty="0"/>
              <a:t>Second level</a:t>
            </a:r>
          </a:p>
        </p:txBody>
      </p:sp>
      <p:sp>
        <p:nvSpPr>
          <p:cNvPr id="25" name="Content Placeholder 9"/>
          <p:cNvSpPr>
            <a:spLocks noGrp="1"/>
          </p:cNvSpPr>
          <p:nvPr>
            <p:ph sz="quarter" idx="21"/>
          </p:nvPr>
        </p:nvSpPr>
        <p:spPr>
          <a:xfrm>
            <a:off x="7584890" y="8120158"/>
            <a:ext cx="6918648" cy="14065259"/>
          </a:xfrm>
          <a:prstGeom prst="roundRect">
            <a:avLst>
              <a:gd name="adj" fmla="val 5467"/>
            </a:avLst>
          </a:prstGeom>
          <a:ln/>
        </p:spPr>
        <p:style>
          <a:lnRef idx="2">
            <a:schemeClr val="dk1"/>
          </a:lnRef>
          <a:fillRef idx="1">
            <a:schemeClr val="lt1"/>
          </a:fillRef>
          <a:effectRef idx="0">
            <a:schemeClr val="dk1"/>
          </a:effectRef>
          <a:fontRef idx="none"/>
        </p:style>
        <p:txBody>
          <a:bodyPr/>
          <a:lstStyle>
            <a:lvl1pPr marL="0" indent="0">
              <a:spcBef>
                <a:spcPts val="1076"/>
              </a:spcBef>
              <a:buNone/>
              <a:defRPr sz="2511" b="1" baseline="0">
                <a:solidFill>
                  <a:schemeClr val="tx1"/>
                </a:solidFill>
              </a:defRPr>
            </a:lvl1pPr>
            <a:lvl2pPr marL="0" indent="0">
              <a:spcBef>
                <a:spcPts val="718"/>
              </a:spcBef>
              <a:buNone/>
              <a:defRPr sz="2152" baseline="0">
                <a:solidFill>
                  <a:schemeClr val="tx1"/>
                </a:solidFill>
              </a:defRPr>
            </a:lvl2pPr>
            <a:lvl3pPr marL="297511" indent="-297511">
              <a:defRPr sz="2152" baseline="0">
                <a:solidFill>
                  <a:schemeClr val="tx1"/>
                </a:solidFill>
              </a:defRPr>
            </a:lvl3pPr>
            <a:lvl4pPr marL="422779" indent="-173666">
              <a:defRPr sz="1793" baseline="0">
                <a:solidFill>
                  <a:schemeClr val="tx1"/>
                </a:solidFill>
              </a:defRPr>
            </a:lvl4pPr>
            <a:lvl5pPr marL="1730354" indent="-585596">
              <a:buNone/>
              <a:defRPr sz="2062">
                <a:solidFill>
                  <a:schemeClr val="bg1"/>
                </a:solidFill>
              </a:defRPr>
            </a:lvl5pPr>
          </a:lstStyle>
          <a:p>
            <a:pPr lvl="0"/>
            <a:r>
              <a:rPr lang="en-US" dirty="0"/>
              <a:t>Click to edit Master text styles</a:t>
            </a:r>
          </a:p>
          <a:p>
            <a:pPr lvl="1"/>
            <a:r>
              <a:rPr lang="en-US" dirty="0"/>
              <a:t>Body text</a:t>
            </a:r>
          </a:p>
          <a:p>
            <a:pPr lvl="2"/>
            <a:r>
              <a:rPr lang="en-US" dirty="0"/>
              <a:t>First level</a:t>
            </a:r>
          </a:p>
          <a:p>
            <a:pPr lvl="3"/>
            <a:r>
              <a:rPr lang="en-US" dirty="0"/>
              <a:t>Second level</a:t>
            </a:r>
          </a:p>
        </p:txBody>
      </p:sp>
      <p:sp>
        <p:nvSpPr>
          <p:cNvPr id="26" name="Content Placeholder 9"/>
          <p:cNvSpPr>
            <a:spLocks noGrp="1"/>
          </p:cNvSpPr>
          <p:nvPr>
            <p:ph sz="quarter" idx="22"/>
          </p:nvPr>
        </p:nvSpPr>
        <p:spPr>
          <a:xfrm>
            <a:off x="14964779" y="8265153"/>
            <a:ext cx="6969897" cy="17835331"/>
          </a:xfrm>
          <a:prstGeom prst="roundRect">
            <a:avLst>
              <a:gd name="adj" fmla="val 5467"/>
            </a:avLst>
          </a:prstGeom>
          <a:ln/>
        </p:spPr>
        <p:style>
          <a:lnRef idx="2">
            <a:schemeClr val="dk1"/>
          </a:lnRef>
          <a:fillRef idx="1">
            <a:schemeClr val="lt1"/>
          </a:fillRef>
          <a:effectRef idx="0">
            <a:schemeClr val="dk1"/>
          </a:effectRef>
          <a:fontRef idx="none"/>
        </p:style>
        <p:txBody>
          <a:bodyPr/>
          <a:lstStyle>
            <a:lvl1pPr marL="0" indent="0">
              <a:spcBef>
                <a:spcPts val="1076"/>
              </a:spcBef>
              <a:buNone/>
              <a:defRPr sz="2511" b="1" baseline="0">
                <a:solidFill>
                  <a:schemeClr val="tx1"/>
                </a:solidFill>
              </a:defRPr>
            </a:lvl1pPr>
            <a:lvl2pPr marL="0" indent="0">
              <a:spcBef>
                <a:spcPts val="718"/>
              </a:spcBef>
              <a:buNone/>
              <a:defRPr sz="2152" baseline="0">
                <a:solidFill>
                  <a:schemeClr val="tx1"/>
                </a:solidFill>
              </a:defRPr>
            </a:lvl2pPr>
            <a:lvl3pPr marL="297511" indent="-297511">
              <a:defRPr sz="2152" baseline="0">
                <a:solidFill>
                  <a:schemeClr val="tx1"/>
                </a:solidFill>
              </a:defRPr>
            </a:lvl3pPr>
            <a:lvl4pPr marL="422779" indent="-173666">
              <a:defRPr sz="1793" baseline="0">
                <a:solidFill>
                  <a:schemeClr val="tx1"/>
                </a:solidFill>
              </a:defRPr>
            </a:lvl4pPr>
            <a:lvl5pPr marL="1730354" indent="-585596">
              <a:buNone/>
              <a:defRPr sz="2062">
                <a:solidFill>
                  <a:schemeClr val="bg1"/>
                </a:solidFill>
              </a:defRPr>
            </a:lvl5pPr>
          </a:lstStyle>
          <a:p>
            <a:pPr lvl="0"/>
            <a:r>
              <a:rPr lang="en-US" dirty="0"/>
              <a:t>Click to edit Master text styles</a:t>
            </a:r>
          </a:p>
          <a:p>
            <a:pPr lvl="1"/>
            <a:r>
              <a:rPr lang="en-US" dirty="0"/>
              <a:t>Body text</a:t>
            </a:r>
          </a:p>
          <a:p>
            <a:pPr lvl="2"/>
            <a:r>
              <a:rPr lang="en-US" dirty="0"/>
              <a:t>First level</a:t>
            </a:r>
          </a:p>
          <a:p>
            <a:pPr lvl="3"/>
            <a:r>
              <a:rPr lang="en-US" dirty="0"/>
              <a:t>Second level</a:t>
            </a:r>
          </a:p>
        </p:txBody>
      </p:sp>
      <p:sp>
        <p:nvSpPr>
          <p:cNvPr id="27" name="Content Placeholder 9"/>
          <p:cNvSpPr>
            <a:spLocks noGrp="1"/>
          </p:cNvSpPr>
          <p:nvPr>
            <p:ph sz="quarter" idx="23"/>
          </p:nvPr>
        </p:nvSpPr>
        <p:spPr>
          <a:xfrm>
            <a:off x="7584890" y="23055430"/>
            <a:ext cx="6918648" cy="17835331"/>
          </a:xfrm>
          <a:prstGeom prst="roundRect">
            <a:avLst>
              <a:gd name="adj" fmla="val 5467"/>
            </a:avLst>
          </a:prstGeom>
          <a:ln/>
        </p:spPr>
        <p:style>
          <a:lnRef idx="2">
            <a:schemeClr val="dk1"/>
          </a:lnRef>
          <a:fillRef idx="1">
            <a:schemeClr val="lt1"/>
          </a:fillRef>
          <a:effectRef idx="0">
            <a:schemeClr val="dk1"/>
          </a:effectRef>
          <a:fontRef idx="none"/>
        </p:style>
        <p:txBody>
          <a:bodyPr/>
          <a:lstStyle>
            <a:lvl1pPr marL="0" indent="0">
              <a:spcBef>
                <a:spcPts val="1076"/>
              </a:spcBef>
              <a:buNone/>
              <a:defRPr sz="2511" b="1" baseline="0">
                <a:solidFill>
                  <a:schemeClr val="tx1"/>
                </a:solidFill>
              </a:defRPr>
            </a:lvl1pPr>
            <a:lvl2pPr marL="0" indent="0">
              <a:spcBef>
                <a:spcPts val="718"/>
              </a:spcBef>
              <a:buNone/>
              <a:defRPr sz="2152" baseline="0">
                <a:solidFill>
                  <a:schemeClr val="tx1"/>
                </a:solidFill>
              </a:defRPr>
            </a:lvl2pPr>
            <a:lvl3pPr marL="297511" indent="-297511">
              <a:defRPr sz="2152" baseline="0">
                <a:solidFill>
                  <a:schemeClr val="tx1"/>
                </a:solidFill>
              </a:defRPr>
            </a:lvl3pPr>
            <a:lvl4pPr marL="422779" indent="-173666">
              <a:defRPr sz="1793" baseline="0">
                <a:solidFill>
                  <a:schemeClr val="tx1"/>
                </a:solidFill>
              </a:defRPr>
            </a:lvl4pPr>
            <a:lvl5pPr marL="1730354" indent="-585596">
              <a:buNone/>
              <a:defRPr sz="2062">
                <a:solidFill>
                  <a:schemeClr val="bg1"/>
                </a:solidFill>
              </a:defRPr>
            </a:lvl5pPr>
          </a:lstStyle>
          <a:p>
            <a:pPr lvl="0"/>
            <a:r>
              <a:rPr lang="en-US" dirty="0"/>
              <a:t>Click to edit Master text styles</a:t>
            </a:r>
          </a:p>
          <a:p>
            <a:pPr lvl="1"/>
            <a:r>
              <a:rPr lang="en-US" dirty="0"/>
              <a:t>Body text</a:t>
            </a:r>
          </a:p>
          <a:p>
            <a:pPr lvl="2"/>
            <a:r>
              <a:rPr lang="en-US" dirty="0"/>
              <a:t>First level</a:t>
            </a:r>
          </a:p>
          <a:p>
            <a:pPr lvl="3"/>
            <a:r>
              <a:rPr lang="en-US" dirty="0"/>
              <a:t>Second level</a:t>
            </a:r>
          </a:p>
        </p:txBody>
      </p:sp>
      <p:sp>
        <p:nvSpPr>
          <p:cNvPr id="28" name="Content Placeholder 9"/>
          <p:cNvSpPr>
            <a:spLocks noGrp="1"/>
          </p:cNvSpPr>
          <p:nvPr>
            <p:ph sz="quarter" idx="24"/>
          </p:nvPr>
        </p:nvSpPr>
        <p:spPr>
          <a:xfrm>
            <a:off x="14964779" y="26825506"/>
            <a:ext cx="6969897" cy="14065259"/>
          </a:xfrm>
          <a:prstGeom prst="roundRect">
            <a:avLst>
              <a:gd name="adj" fmla="val 5467"/>
            </a:avLst>
          </a:prstGeom>
          <a:ln/>
        </p:spPr>
        <p:style>
          <a:lnRef idx="2">
            <a:schemeClr val="dk1"/>
          </a:lnRef>
          <a:fillRef idx="1">
            <a:schemeClr val="lt1"/>
          </a:fillRef>
          <a:effectRef idx="0">
            <a:schemeClr val="dk1"/>
          </a:effectRef>
          <a:fontRef idx="none"/>
        </p:style>
        <p:txBody>
          <a:bodyPr/>
          <a:lstStyle>
            <a:lvl1pPr marL="0" indent="0">
              <a:spcBef>
                <a:spcPts val="1076"/>
              </a:spcBef>
              <a:buNone/>
              <a:defRPr sz="2511" b="1" baseline="0">
                <a:solidFill>
                  <a:schemeClr val="tx1"/>
                </a:solidFill>
              </a:defRPr>
            </a:lvl1pPr>
            <a:lvl2pPr marL="0" indent="0">
              <a:spcBef>
                <a:spcPts val="718"/>
              </a:spcBef>
              <a:buNone/>
              <a:defRPr sz="2152" baseline="0">
                <a:solidFill>
                  <a:schemeClr val="tx1"/>
                </a:solidFill>
              </a:defRPr>
            </a:lvl2pPr>
            <a:lvl3pPr marL="297511" indent="-297511">
              <a:defRPr sz="2152" baseline="0">
                <a:solidFill>
                  <a:schemeClr val="tx1"/>
                </a:solidFill>
              </a:defRPr>
            </a:lvl3pPr>
            <a:lvl4pPr marL="422779" indent="-173666">
              <a:defRPr sz="1793" baseline="0">
                <a:solidFill>
                  <a:schemeClr val="tx1"/>
                </a:solidFill>
              </a:defRPr>
            </a:lvl4pPr>
            <a:lvl5pPr marL="1730354" indent="-585596">
              <a:buNone/>
              <a:defRPr sz="2062">
                <a:solidFill>
                  <a:schemeClr val="bg1"/>
                </a:solidFill>
              </a:defRPr>
            </a:lvl5pPr>
          </a:lstStyle>
          <a:p>
            <a:pPr lvl="0"/>
            <a:r>
              <a:rPr lang="en-US" dirty="0"/>
              <a:t>Click to edit Master text styles</a:t>
            </a:r>
          </a:p>
          <a:p>
            <a:pPr lvl="1"/>
            <a:r>
              <a:rPr lang="en-US" dirty="0"/>
              <a:t>Body text</a:t>
            </a:r>
          </a:p>
          <a:p>
            <a:pPr lvl="2"/>
            <a:r>
              <a:rPr lang="en-US" dirty="0"/>
              <a:t>First level</a:t>
            </a:r>
          </a:p>
          <a:p>
            <a:pPr lvl="3"/>
            <a:r>
              <a:rPr lang="en-US" dirty="0"/>
              <a:t>Second level</a:t>
            </a:r>
          </a:p>
        </p:txBody>
      </p:sp>
    </p:spTree>
    <p:extLst>
      <p:ext uri="{BB962C8B-B14F-4D97-AF65-F5344CB8AC3E}">
        <p14:creationId xmlns:p14="http://schemas.microsoft.com/office/powerpoint/2010/main" val="2574730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2925EF-EB06-0C47-A0D6-A6E9836B7D45}"/>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A67FE32-E4AE-4845-88CD-DED73C458AD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5AB1CC-050B-A542-9552-38097263A1C3}"/>
              </a:ext>
            </a:extLst>
          </p:cNvPr>
          <p:cNvSpPr>
            <a:spLocks noGrp="1"/>
          </p:cNvSpPr>
          <p:nvPr>
            <p:ph type="sldNum" sz="quarter" idx="12"/>
          </p:nvPr>
        </p:nvSpPr>
        <p:spPr/>
        <p:txBody>
          <a:bodyPr/>
          <a:lstStyle>
            <a:lvl1pPr>
              <a:defRPr/>
            </a:lvl1pPr>
          </a:lstStyle>
          <a:p>
            <a:pPr>
              <a:defRPr/>
            </a:pPr>
            <a:fld id="{A748E482-205A-DF48-A85E-581E2C0FBA3F}" type="slidenum">
              <a:rPr lang="en-US"/>
              <a:pPr>
                <a:defRPr/>
              </a:pPr>
              <a:t>‹#›</a:t>
            </a:fld>
            <a:endParaRPr lang="en-US"/>
          </a:p>
        </p:txBody>
      </p:sp>
    </p:spTree>
    <p:extLst>
      <p:ext uri="{BB962C8B-B14F-4D97-AF65-F5344CB8AC3E}">
        <p14:creationId xmlns:p14="http://schemas.microsoft.com/office/powerpoint/2010/main" val="1157077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097" y="10411206"/>
            <a:ext cx="25460623" cy="17371319"/>
          </a:xfrm>
        </p:spPr>
        <p:txBody>
          <a:bodyPr anchor="b"/>
          <a:lstStyle>
            <a:lvl1pPr>
              <a:defRPr sz="19370"/>
            </a:lvl1pPr>
          </a:lstStyle>
          <a:p>
            <a:r>
              <a:rPr lang="en-US"/>
              <a:t>Click to edit Master title style</a:t>
            </a:r>
            <a:endParaRPr lang="en-US" dirty="0"/>
          </a:p>
        </p:txBody>
      </p:sp>
      <p:sp>
        <p:nvSpPr>
          <p:cNvPr id="3" name="Text Placeholder 2"/>
          <p:cNvSpPr>
            <a:spLocks noGrp="1"/>
          </p:cNvSpPr>
          <p:nvPr>
            <p:ph type="body" idx="1"/>
          </p:nvPr>
        </p:nvSpPr>
        <p:spPr>
          <a:xfrm>
            <a:off x="2014097" y="27946864"/>
            <a:ext cx="25460623" cy="9135166"/>
          </a:xfrm>
        </p:spPr>
        <p:txBody>
          <a:bodyPr/>
          <a:lstStyle>
            <a:lvl1pPr marL="0" indent="0">
              <a:buNone/>
              <a:defRPr sz="7748">
                <a:solidFill>
                  <a:schemeClr val="tx1"/>
                </a:solidFill>
              </a:defRPr>
            </a:lvl1pPr>
            <a:lvl2pPr marL="1475979" indent="0">
              <a:buNone/>
              <a:defRPr sz="6457">
                <a:solidFill>
                  <a:schemeClr val="tx1">
                    <a:tint val="75000"/>
                  </a:schemeClr>
                </a:solidFill>
              </a:defRPr>
            </a:lvl2pPr>
            <a:lvl3pPr marL="2951958" indent="0">
              <a:buNone/>
              <a:defRPr sz="5811">
                <a:solidFill>
                  <a:schemeClr val="tx1">
                    <a:tint val="75000"/>
                  </a:schemeClr>
                </a:solidFill>
              </a:defRPr>
            </a:lvl3pPr>
            <a:lvl4pPr marL="4427936" indent="0">
              <a:buNone/>
              <a:defRPr sz="5165">
                <a:solidFill>
                  <a:schemeClr val="tx1">
                    <a:tint val="75000"/>
                  </a:schemeClr>
                </a:solidFill>
              </a:defRPr>
            </a:lvl4pPr>
            <a:lvl5pPr marL="5903915" indent="0">
              <a:buNone/>
              <a:defRPr sz="5165">
                <a:solidFill>
                  <a:schemeClr val="tx1">
                    <a:tint val="75000"/>
                  </a:schemeClr>
                </a:solidFill>
              </a:defRPr>
            </a:lvl5pPr>
            <a:lvl6pPr marL="7379894" indent="0">
              <a:buNone/>
              <a:defRPr sz="5165">
                <a:solidFill>
                  <a:schemeClr val="tx1">
                    <a:tint val="75000"/>
                  </a:schemeClr>
                </a:solidFill>
              </a:defRPr>
            </a:lvl6pPr>
            <a:lvl7pPr marL="8855873" indent="0">
              <a:buNone/>
              <a:defRPr sz="5165">
                <a:solidFill>
                  <a:schemeClr val="tx1">
                    <a:tint val="75000"/>
                  </a:schemeClr>
                </a:solidFill>
              </a:defRPr>
            </a:lvl7pPr>
            <a:lvl8pPr marL="10331851" indent="0">
              <a:buNone/>
              <a:defRPr sz="5165">
                <a:solidFill>
                  <a:schemeClr val="tx1">
                    <a:tint val="75000"/>
                  </a:schemeClr>
                </a:solidFill>
              </a:defRPr>
            </a:lvl8pPr>
            <a:lvl9pPr marL="11807830" indent="0">
              <a:buNone/>
              <a:defRPr sz="516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CFF08A-440A-4543-9DCA-3B994537F00F}"/>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51D512F5-C223-4342-8907-AC7682B6FC7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722F7D-52E0-8F41-8390-A91271A6C316}"/>
              </a:ext>
            </a:extLst>
          </p:cNvPr>
          <p:cNvSpPr>
            <a:spLocks noGrp="1"/>
          </p:cNvSpPr>
          <p:nvPr>
            <p:ph type="sldNum" sz="quarter" idx="12"/>
          </p:nvPr>
        </p:nvSpPr>
        <p:spPr/>
        <p:txBody>
          <a:bodyPr/>
          <a:lstStyle>
            <a:lvl1pPr>
              <a:defRPr/>
            </a:lvl1pPr>
          </a:lstStyle>
          <a:p>
            <a:pPr>
              <a:defRPr/>
            </a:pPr>
            <a:fld id="{25090219-D572-0742-ACEA-CDDA1A5DF602}" type="slidenum">
              <a:rPr lang="en-US"/>
              <a:pPr>
                <a:defRPr/>
              </a:pPr>
              <a:t>‹#›</a:t>
            </a:fld>
            <a:endParaRPr lang="en-US"/>
          </a:p>
        </p:txBody>
      </p:sp>
    </p:spTree>
    <p:extLst>
      <p:ext uri="{BB962C8B-B14F-4D97-AF65-F5344CB8AC3E}">
        <p14:creationId xmlns:p14="http://schemas.microsoft.com/office/powerpoint/2010/main" val="3450490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029470" y="11116873"/>
            <a:ext cx="12545814" cy="26496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4944279" y="11116873"/>
            <a:ext cx="12545814" cy="264968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4B626EA4-987C-0B4D-9BE3-504F506551D4}"/>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EB33595-B33C-5348-864E-E8580C5BD47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5052235-B592-C244-87EF-C1BC1B79DB8D}"/>
              </a:ext>
            </a:extLst>
          </p:cNvPr>
          <p:cNvSpPr>
            <a:spLocks noGrp="1"/>
          </p:cNvSpPr>
          <p:nvPr>
            <p:ph type="sldNum" sz="quarter" idx="12"/>
          </p:nvPr>
        </p:nvSpPr>
        <p:spPr/>
        <p:txBody>
          <a:bodyPr/>
          <a:lstStyle>
            <a:lvl1pPr>
              <a:defRPr/>
            </a:lvl1pPr>
          </a:lstStyle>
          <a:p>
            <a:pPr>
              <a:defRPr/>
            </a:pPr>
            <a:fld id="{6E65A953-D9A4-9C47-944F-A7B8BA463B4C}" type="slidenum">
              <a:rPr lang="en-US"/>
              <a:pPr>
                <a:defRPr/>
              </a:pPr>
              <a:t>‹#›</a:t>
            </a:fld>
            <a:endParaRPr lang="en-US"/>
          </a:p>
        </p:txBody>
      </p:sp>
    </p:spTree>
    <p:extLst>
      <p:ext uri="{BB962C8B-B14F-4D97-AF65-F5344CB8AC3E}">
        <p14:creationId xmlns:p14="http://schemas.microsoft.com/office/powerpoint/2010/main" val="135683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33315" y="2223383"/>
            <a:ext cx="25460623" cy="8071820"/>
          </a:xfrm>
        </p:spPr>
        <p:txBody>
          <a:bodyPr/>
          <a:lstStyle/>
          <a:p>
            <a:r>
              <a:rPr lang="en-US"/>
              <a:t>Click to edit Master title style</a:t>
            </a:r>
            <a:endParaRPr lang="en-US" dirty="0"/>
          </a:p>
        </p:txBody>
      </p:sp>
      <p:sp>
        <p:nvSpPr>
          <p:cNvPr id="3" name="Text Placeholder 2"/>
          <p:cNvSpPr>
            <a:spLocks noGrp="1"/>
          </p:cNvSpPr>
          <p:nvPr>
            <p:ph type="body" idx="1"/>
          </p:nvPr>
        </p:nvSpPr>
        <p:spPr>
          <a:xfrm>
            <a:off x="2033318" y="10237193"/>
            <a:ext cx="12488157" cy="5017090"/>
          </a:xfrm>
        </p:spPr>
        <p:txBody>
          <a:bodyPr anchor="b"/>
          <a:lstStyle>
            <a:lvl1pPr marL="0" indent="0">
              <a:buNone/>
              <a:defRPr sz="7748" b="1"/>
            </a:lvl1pPr>
            <a:lvl2pPr marL="1475979" indent="0">
              <a:buNone/>
              <a:defRPr sz="6457" b="1"/>
            </a:lvl2pPr>
            <a:lvl3pPr marL="2951958" indent="0">
              <a:buNone/>
              <a:defRPr sz="5811" b="1"/>
            </a:lvl3pPr>
            <a:lvl4pPr marL="4427936" indent="0">
              <a:buNone/>
              <a:defRPr sz="5165" b="1"/>
            </a:lvl4pPr>
            <a:lvl5pPr marL="5903915" indent="0">
              <a:buNone/>
              <a:defRPr sz="5165" b="1"/>
            </a:lvl5pPr>
            <a:lvl6pPr marL="7379894" indent="0">
              <a:buNone/>
              <a:defRPr sz="5165" b="1"/>
            </a:lvl6pPr>
            <a:lvl7pPr marL="8855873" indent="0">
              <a:buNone/>
              <a:defRPr sz="5165" b="1"/>
            </a:lvl7pPr>
            <a:lvl8pPr marL="10331851" indent="0">
              <a:buNone/>
              <a:defRPr sz="5165" b="1"/>
            </a:lvl8pPr>
            <a:lvl9pPr marL="11807830" indent="0">
              <a:buNone/>
              <a:defRPr sz="5165" b="1"/>
            </a:lvl9pPr>
          </a:lstStyle>
          <a:p>
            <a:pPr lvl="0"/>
            <a:r>
              <a:rPr lang="en-US"/>
              <a:t>Click to edit Master text styles</a:t>
            </a:r>
          </a:p>
        </p:txBody>
      </p:sp>
      <p:sp>
        <p:nvSpPr>
          <p:cNvPr id="4" name="Content Placeholder 3"/>
          <p:cNvSpPr>
            <a:spLocks noGrp="1"/>
          </p:cNvSpPr>
          <p:nvPr>
            <p:ph sz="half" idx="2"/>
          </p:nvPr>
        </p:nvSpPr>
        <p:spPr>
          <a:xfrm>
            <a:off x="2033318" y="15254283"/>
            <a:ext cx="12488157" cy="22436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4944280" y="10237193"/>
            <a:ext cx="12549659" cy="5017090"/>
          </a:xfrm>
        </p:spPr>
        <p:txBody>
          <a:bodyPr anchor="b"/>
          <a:lstStyle>
            <a:lvl1pPr marL="0" indent="0">
              <a:buNone/>
              <a:defRPr sz="7748" b="1"/>
            </a:lvl1pPr>
            <a:lvl2pPr marL="1475979" indent="0">
              <a:buNone/>
              <a:defRPr sz="6457" b="1"/>
            </a:lvl2pPr>
            <a:lvl3pPr marL="2951958" indent="0">
              <a:buNone/>
              <a:defRPr sz="5811" b="1"/>
            </a:lvl3pPr>
            <a:lvl4pPr marL="4427936" indent="0">
              <a:buNone/>
              <a:defRPr sz="5165" b="1"/>
            </a:lvl4pPr>
            <a:lvl5pPr marL="5903915" indent="0">
              <a:buNone/>
              <a:defRPr sz="5165" b="1"/>
            </a:lvl5pPr>
            <a:lvl6pPr marL="7379894" indent="0">
              <a:buNone/>
              <a:defRPr sz="5165" b="1"/>
            </a:lvl6pPr>
            <a:lvl7pPr marL="8855873" indent="0">
              <a:buNone/>
              <a:defRPr sz="5165" b="1"/>
            </a:lvl7pPr>
            <a:lvl8pPr marL="10331851" indent="0">
              <a:buNone/>
              <a:defRPr sz="5165" b="1"/>
            </a:lvl8pPr>
            <a:lvl9pPr marL="11807830" indent="0">
              <a:buNone/>
              <a:defRPr sz="5165" b="1"/>
            </a:lvl9pPr>
          </a:lstStyle>
          <a:p>
            <a:pPr lvl="0"/>
            <a:r>
              <a:rPr lang="en-US"/>
              <a:t>Click to edit Master text styles</a:t>
            </a:r>
          </a:p>
        </p:txBody>
      </p:sp>
      <p:sp>
        <p:nvSpPr>
          <p:cNvPr id="6" name="Content Placeholder 5"/>
          <p:cNvSpPr>
            <a:spLocks noGrp="1"/>
          </p:cNvSpPr>
          <p:nvPr>
            <p:ph sz="quarter" idx="4"/>
          </p:nvPr>
        </p:nvSpPr>
        <p:spPr>
          <a:xfrm>
            <a:off x="14944280" y="15254283"/>
            <a:ext cx="12549659" cy="2243675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97EB18C-4523-0D4F-9F9B-BB80FA707533}"/>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97079D8A-52C6-494A-B69B-AEC0285C2CD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2433277-2C15-5C40-AD65-A12AB498DE81}"/>
              </a:ext>
            </a:extLst>
          </p:cNvPr>
          <p:cNvSpPr>
            <a:spLocks noGrp="1"/>
          </p:cNvSpPr>
          <p:nvPr>
            <p:ph type="sldNum" sz="quarter" idx="12"/>
          </p:nvPr>
        </p:nvSpPr>
        <p:spPr/>
        <p:txBody>
          <a:bodyPr/>
          <a:lstStyle>
            <a:lvl1pPr>
              <a:defRPr/>
            </a:lvl1pPr>
          </a:lstStyle>
          <a:p>
            <a:pPr>
              <a:defRPr/>
            </a:pPr>
            <a:fld id="{42B069A7-0A95-3248-B639-B78AD81FD3C5}" type="slidenum">
              <a:rPr lang="en-US"/>
              <a:pPr>
                <a:defRPr/>
              </a:pPr>
              <a:t>‹#›</a:t>
            </a:fld>
            <a:endParaRPr lang="en-US"/>
          </a:p>
        </p:txBody>
      </p:sp>
    </p:spTree>
    <p:extLst>
      <p:ext uri="{BB962C8B-B14F-4D97-AF65-F5344CB8AC3E}">
        <p14:creationId xmlns:p14="http://schemas.microsoft.com/office/powerpoint/2010/main" val="3413080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B342BCD9-A221-2848-B922-F79F1622DA7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9AC2F19B-9A69-A546-A8FE-389D8D3A302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EBF148DC-EA8F-144F-9767-1A151416EC13}"/>
              </a:ext>
            </a:extLst>
          </p:cNvPr>
          <p:cNvSpPr>
            <a:spLocks noGrp="1"/>
          </p:cNvSpPr>
          <p:nvPr>
            <p:ph type="sldNum" sz="quarter" idx="12"/>
          </p:nvPr>
        </p:nvSpPr>
        <p:spPr/>
        <p:txBody>
          <a:bodyPr/>
          <a:lstStyle>
            <a:lvl1pPr>
              <a:defRPr/>
            </a:lvl1pPr>
          </a:lstStyle>
          <a:p>
            <a:pPr>
              <a:defRPr/>
            </a:pPr>
            <a:fld id="{FB2BA971-D7ED-214A-99C2-5D493B673F7C}" type="slidenum">
              <a:rPr lang="en-US"/>
              <a:pPr>
                <a:defRPr/>
              </a:pPr>
              <a:t>‹#›</a:t>
            </a:fld>
            <a:endParaRPr lang="en-US"/>
          </a:p>
        </p:txBody>
      </p:sp>
    </p:spTree>
    <p:extLst>
      <p:ext uri="{BB962C8B-B14F-4D97-AF65-F5344CB8AC3E}">
        <p14:creationId xmlns:p14="http://schemas.microsoft.com/office/powerpoint/2010/main" val="37772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C261108-85AA-6E42-984E-7CE91673CA22}"/>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D6DE9C07-1FBA-1C4F-897A-82A8622BF04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B68542E-772C-A246-88F6-89BE6BEE715A}"/>
              </a:ext>
            </a:extLst>
          </p:cNvPr>
          <p:cNvSpPr>
            <a:spLocks noGrp="1"/>
          </p:cNvSpPr>
          <p:nvPr>
            <p:ph type="sldNum" sz="quarter" idx="12"/>
          </p:nvPr>
        </p:nvSpPr>
        <p:spPr/>
        <p:txBody>
          <a:bodyPr/>
          <a:lstStyle>
            <a:lvl1pPr>
              <a:defRPr/>
            </a:lvl1pPr>
          </a:lstStyle>
          <a:p>
            <a:pPr>
              <a:defRPr/>
            </a:pPr>
            <a:fld id="{A516D0F5-14C0-5F41-8B6A-69C463CC3EAE}" type="slidenum">
              <a:rPr lang="en-US"/>
              <a:pPr>
                <a:defRPr/>
              </a:pPr>
              <a:t>‹#›</a:t>
            </a:fld>
            <a:endParaRPr lang="en-US"/>
          </a:p>
        </p:txBody>
      </p:sp>
    </p:spTree>
    <p:extLst>
      <p:ext uri="{BB962C8B-B14F-4D97-AF65-F5344CB8AC3E}">
        <p14:creationId xmlns:p14="http://schemas.microsoft.com/office/powerpoint/2010/main" val="123469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3315" y="2784052"/>
            <a:ext cx="9520827" cy="9744181"/>
          </a:xfrm>
        </p:spPr>
        <p:txBody>
          <a:bodyPr anchor="b"/>
          <a:lstStyle>
            <a:lvl1pPr>
              <a:defRPr sz="10331"/>
            </a:lvl1pPr>
          </a:lstStyle>
          <a:p>
            <a:r>
              <a:rPr lang="en-US"/>
              <a:t>Click to edit Master title style</a:t>
            </a:r>
            <a:endParaRPr lang="en-US" dirty="0"/>
          </a:p>
        </p:txBody>
      </p:sp>
      <p:sp>
        <p:nvSpPr>
          <p:cNvPr id="3" name="Content Placeholder 2"/>
          <p:cNvSpPr>
            <a:spLocks noGrp="1"/>
          </p:cNvSpPr>
          <p:nvPr>
            <p:ph idx="1"/>
          </p:nvPr>
        </p:nvSpPr>
        <p:spPr>
          <a:xfrm>
            <a:off x="12549659" y="6012788"/>
            <a:ext cx="14944279" cy="29677217"/>
          </a:xfrm>
        </p:spPr>
        <p:txBody>
          <a:bodyPr/>
          <a:lstStyle>
            <a:lvl1pPr>
              <a:defRPr sz="10331"/>
            </a:lvl1pPr>
            <a:lvl2pPr>
              <a:defRPr sz="9039"/>
            </a:lvl2pPr>
            <a:lvl3pPr>
              <a:defRPr sz="7748"/>
            </a:lvl3pPr>
            <a:lvl4pPr>
              <a:defRPr sz="6457"/>
            </a:lvl4pPr>
            <a:lvl5pPr>
              <a:defRPr sz="6457"/>
            </a:lvl5pPr>
            <a:lvl6pPr>
              <a:defRPr sz="6457"/>
            </a:lvl6pPr>
            <a:lvl7pPr>
              <a:defRPr sz="6457"/>
            </a:lvl7pPr>
            <a:lvl8pPr>
              <a:defRPr sz="6457"/>
            </a:lvl8pPr>
            <a:lvl9pPr>
              <a:defRPr sz="645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033315" y="12528233"/>
            <a:ext cx="9520827" cy="23210100"/>
          </a:xfrm>
        </p:spPr>
        <p:txBody>
          <a:bodyPr/>
          <a:lstStyle>
            <a:lvl1pPr marL="0" indent="0">
              <a:buNone/>
              <a:defRPr sz="5165"/>
            </a:lvl1pPr>
            <a:lvl2pPr marL="1475979" indent="0">
              <a:buNone/>
              <a:defRPr sz="4520"/>
            </a:lvl2pPr>
            <a:lvl3pPr marL="2951958" indent="0">
              <a:buNone/>
              <a:defRPr sz="3874"/>
            </a:lvl3pPr>
            <a:lvl4pPr marL="4427936" indent="0">
              <a:buNone/>
              <a:defRPr sz="3228"/>
            </a:lvl4pPr>
            <a:lvl5pPr marL="5903915" indent="0">
              <a:buNone/>
              <a:defRPr sz="3228"/>
            </a:lvl5pPr>
            <a:lvl6pPr marL="7379894" indent="0">
              <a:buNone/>
              <a:defRPr sz="3228"/>
            </a:lvl6pPr>
            <a:lvl7pPr marL="8855873" indent="0">
              <a:buNone/>
              <a:defRPr sz="3228"/>
            </a:lvl7pPr>
            <a:lvl8pPr marL="10331851" indent="0">
              <a:buNone/>
              <a:defRPr sz="3228"/>
            </a:lvl8pPr>
            <a:lvl9pPr marL="11807830" indent="0">
              <a:buNone/>
              <a:defRPr sz="3228"/>
            </a:lvl9pPr>
          </a:lstStyle>
          <a:p>
            <a:pPr lvl="0"/>
            <a:r>
              <a:rPr lang="en-US"/>
              <a:t>Click to edit Master text styles</a:t>
            </a:r>
          </a:p>
        </p:txBody>
      </p:sp>
      <p:sp>
        <p:nvSpPr>
          <p:cNvPr id="5" name="Date Placeholder 3">
            <a:extLst>
              <a:ext uri="{FF2B5EF4-FFF2-40B4-BE49-F238E27FC236}">
                <a16:creationId xmlns:a16="http://schemas.microsoft.com/office/drawing/2014/main" id="{919C3705-1096-2749-9741-735162A4496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F5C5562-BBA8-E544-95B1-2460C4296BD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C44ED7A-AEC9-CC41-8A60-6C2377621C20}"/>
              </a:ext>
            </a:extLst>
          </p:cNvPr>
          <p:cNvSpPr>
            <a:spLocks noGrp="1"/>
          </p:cNvSpPr>
          <p:nvPr>
            <p:ph type="sldNum" sz="quarter" idx="12"/>
          </p:nvPr>
        </p:nvSpPr>
        <p:spPr/>
        <p:txBody>
          <a:bodyPr/>
          <a:lstStyle>
            <a:lvl1pPr>
              <a:defRPr/>
            </a:lvl1pPr>
          </a:lstStyle>
          <a:p>
            <a:pPr>
              <a:defRPr/>
            </a:pPr>
            <a:fld id="{8A137EEC-476C-EB43-A155-8435F5F429D0}" type="slidenum">
              <a:rPr lang="en-US"/>
              <a:pPr>
                <a:defRPr/>
              </a:pPr>
              <a:t>‹#›</a:t>
            </a:fld>
            <a:endParaRPr lang="en-US"/>
          </a:p>
        </p:txBody>
      </p:sp>
    </p:spTree>
    <p:extLst>
      <p:ext uri="{BB962C8B-B14F-4D97-AF65-F5344CB8AC3E}">
        <p14:creationId xmlns:p14="http://schemas.microsoft.com/office/powerpoint/2010/main" val="4130038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33315" y="2784052"/>
            <a:ext cx="9520827" cy="9744181"/>
          </a:xfrm>
        </p:spPr>
        <p:txBody>
          <a:bodyPr anchor="b"/>
          <a:lstStyle>
            <a:lvl1pPr>
              <a:defRPr sz="10331"/>
            </a:lvl1pPr>
          </a:lstStyle>
          <a:p>
            <a:r>
              <a:rPr lang="en-US"/>
              <a:t>Click to edit Master title style</a:t>
            </a:r>
            <a:endParaRPr lang="en-US" dirty="0"/>
          </a:p>
        </p:txBody>
      </p:sp>
      <p:sp>
        <p:nvSpPr>
          <p:cNvPr id="3" name="Picture Placeholder 2"/>
          <p:cNvSpPr>
            <a:spLocks noGrp="1" noChangeAspect="1"/>
          </p:cNvSpPr>
          <p:nvPr>
            <p:ph type="pic" idx="1"/>
          </p:nvPr>
        </p:nvSpPr>
        <p:spPr>
          <a:xfrm>
            <a:off x="12549659" y="6012788"/>
            <a:ext cx="14944279" cy="29677217"/>
          </a:xfrm>
        </p:spPr>
        <p:txBody>
          <a:bodyPr rtlCol="0">
            <a:normAutofit/>
          </a:bodyPr>
          <a:lstStyle>
            <a:lvl1pPr marL="0" indent="0">
              <a:buNone/>
              <a:defRPr sz="10331"/>
            </a:lvl1pPr>
            <a:lvl2pPr marL="1475979" indent="0">
              <a:buNone/>
              <a:defRPr sz="9039"/>
            </a:lvl2pPr>
            <a:lvl3pPr marL="2951958" indent="0">
              <a:buNone/>
              <a:defRPr sz="7748"/>
            </a:lvl3pPr>
            <a:lvl4pPr marL="4427936" indent="0">
              <a:buNone/>
              <a:defRPr sz="6457"/>
            </a:lvl4pPr>
            <a:lvl5pPr marL="5903915" indent="0">
              <a:buNone/>
              <a:defRPr sz="6457"/>
            </a:lvl5pPr>
            <a:lvl6pPr marL="7379894" indent="0">
              <a:buNone/>
              <a:defRPr sz="6457"/>
            </a:lvl6pPr>
            <a:lvl7pPr marL="8855873" indent="0">
              <a:buNone/>
              <a:defRPr sz="6457"/>
            </a:lvl7pPr>
            <a:lvl8pPr marL="10331851" indent="0">
              <a:buNone/>
              <a:defRPr sz="6457"/>
            </a:lvl8pPr>
            <a:lvl9pPr marL="11807830" indent="0">
              <a:buNone/>
              <a:defRPr sz="6457"/>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2033315" y="12528233"/>
            <a:ext cx="9520827" cy="23210100"/>
          </a:xfrm>
        </p:spPr>
        <p:txBody>
          <a:bodyPr/>
          <a:lstStyle>
            <a:lvl1pPr marL="0" indent="0">
              <a:buNone/>
              <a:defRPr sz="5165"/>
            </a:lvl1pPr>
            <a:lvl2pPr marL="1475979" indent="0">
              <a:buNone/>
              <a:defRPr sz="4520"/>
            </a:lvl2pPr>
            <a:lvl3pPr marL="2951958" indent="0">
              <a:buNone/>
              <a:defRPr sz="3874"/>
            </a:lvl3pPr>
            <a:lvl4pPr marL="4427936" indent="0">
              <a:buNone/>
              <a:defRPr sz="3228"/>
            </a:lvl4pPr>
            <a:lvl5pPr marL="5903915" indent="0">
              <a:buNone/>
              <a:defRPr sz="3228"/>
            </a:lvl5pPr>
            <a:lvl6pPr marL="7379894" indent="0">
              <a:buNone/>
              <a:defRPr sz="3228"/>
            </a:lvl6pPr>
            <a:lvl7pPr marL="8855873" indent="0">
              <a:buNone/>
              <a:defRPr sz="3228"/>
            </a:lvl7pPr>
            <a:lvl8pPr marL="10331851" indent="0">
              <a:buNone/>
              <a:defRPr sz="3228"/>
            </a:lvl8pPr>
            <a:lvl9pPr marL="11807830" indent="0">
              <a:buNone/>
              <a:defRPr sz="3228"/>
            </a:lvl9pPr>
          </a:lstStyle>
          <a:p>
            <a:pPr lvl="0"/>
            <a:r>
              <a:rPr lang="en-US"/>
              <a:t>Click to edit Master text styles</a:t>
            </a:r>
          </a:p>
        </p:txBody>
      </p:sp>
      <p:sp>
        <p:nvSpPr>
          <p:cNvPr id="5" name="Date Placeholder 3">
            <a:extLst>
              <a:ext uri="{FF2B5EF4-FFF2-40B4-BE49-F238E27FC236}">
                <a16:creationId xmlns:a16="http://schemas.microsoft.com/office/drawing/2014/main" id="{288F3DFF-4DC9-6546-A20A-1E7CA9D20155}"/>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ABA0EA9-A6C9-404C-A59C-BB2B8E55EF9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B8A4850-78E5-CB4F-AE3D-BED658D983DD}"/>
              </a:ext>
            </a:extLst>
          </p:cNvPr>
          <p:cNvSpPr>
            <a:spLocks noGrp="1"/>
          </p:cNvSpPr>
          <p:nvPr>
            <p:ph type="sldNum" sz="quarter" idx="12"/>
          </p:nvPr>
        </p:nvSpPr>
        <p:spPr/>
        <p:txBody>
          <a:bodyPr/>
          <a:lstStyle>
            <a:lvl1pPr>
              <a:defRPr/>
            </a:lvl1pPr>
          </a:lstStyle>
          <a:p>
            <a:pPr>
              <a:defRPr/>
            </a:pPr>
            <a:fld id="{CC734E7D-C807-D840-882E-002856400BB4}" type="slidenum">
              <a:rPr lang="en-US"/>
              <a:pPr>
                <a:defRPr/>
              </a:pPr>
              <a:t>‹#›</a:t>
            </a:fld>
            <a:endParaRPr lang="en-US"/>
          </a:p>
        </p:txBody>
      </p:sp>
    </p:spTree>
    <p:extLst>
      <p:ext uri="{BB962C8B-B14F-4D97-AF65-F5344CB8AC3E}">
        <p14:creationId xmlns:p14="http://schemas.microsoft.com/office/powerpoint/2010/main" val="2744076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25C60E5-EA13-B843-B0FC-674999D6353C}"/>
              </a:ext>
            </a:extLst>
          </p:cNvPr>
          <p:cNvSpPr>
            <a:spLocks noGrp="1" noChangeArrowheads="1"/>
          </p:cNvSpPr>
          <p:nvPr>
            <p:ph type="title"/>
          </p:nvPr>
        </p:nvSpPr>
        <p:spPr bwMode="auto">
          <a:xfrm>
            <a:off x="2028825" y="2224088"/>
            <a:ext cx="25461913" cy="807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9E7991B-72FE-0445-8D9E-ACBFEA84BF3E}"/>
              </a:ext>
            </a:extLst>
          </p:cNvPr>
          <p:cNvSpPr>
            <a:spLocks noGrp="1" noChangeArrowheads="1"/>
          </p:cNvSpPr>
          <p:nvPr>
            <p:ph type="body" idx="1"/>
          </p:nvPr>
        </p:nvSpPr>
        <p:spPr bwMode="auto">
          <a:xfrm>
            <a:off x="2028825" y="11117263"/>
            <a:ext cx="25461913" cy="264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5D06AD1-49A8-4407-98C7-196AB08DEA8A}"/>
              </a:ext>
            </a:extLst>
          </p:cNvPr>
          <p:cNvSpPr>
            <a:spLocks noGrp="1"/>
          </p:cNvSpPr>
          <p:nvPr>
            <p:ph type="dt" sz="half" idx="2"/>
          </p:nvPr>
        </p:nvSpPr>
        <p:spPr>
          <a:xfrm>
            <a:off x="2028825" y="38706425"/>
            <a:ext cx="6642100" cy="2222500"/>
          </a:xfrm>
          <a:prstGeom prst="rect">
            <a:avLst/>
          </a:prstGeom>
        </p:spPr>
        <p:txBody>
          <a:bodyPr vert="horz" lIns="91440" tIns="45720" rIns="91440" bIns="45720" rtlCol="0" anchor="ctr"/>
          <a:lstStyle>
            <a:lvl1pPr algn="l">
              <a:defRPr sz="3874">
                <a:solidFill>
                  <a:schemeClr val="tx1">
                    <a:tint val="75000"/>
                  </a:schemeClr>
                </a:solidFill>
                <a:ea typeface="ＭＳ Ｐゴシック" charset="-128"/>
              </a:defRPr>
            </a:lvl1pPr>
          </a:lstStyle>
          <a:p>
            <a:pPr>
              <a:defRPr/>
            </a:pPr>
            <a:endParaRPr lang="en-US"/>
          </a:p>
        </p:txBody>
      </p:sp>
      <p:sp>
        <p:nvSpPr>
          <p:cNvPr id="5" name="Footer Placeholder 4">
            <a:extLst>
              <a:ext uri="{FF2B5EF4-FFF2-40B4-BE49-F238E27FC236}">
                <a16:creationId xmlns:a16="http://schemas.microsoft.com/office/drawing/2014/main" id="{87FDCA0B-52F9-448B-B27F-432A18BD95E2}"/>
              </a:ext>
            </a:extLst>
          </p:cNvPr>
          <p:cNvSpPr>
            <a:spLocks noGrp="1"/>
          </p:cNvSpPr>
          <p:nvPr>
            <p:ph type="ftr" sz="quarter" idx="3"/>
          </p:nvPr>
        </p:nvSpPr>
        <p:spPr>
          <a:xfrm>
            <a:off x="9779000" y="38706425"/>
            <a:ext cx="9961563" cy="2222500"/>
          </a:xfrm>
          <a:prstGeom prst="rect">
            <a:avLst/>
          </a:prstGeom>
        </p:spPr>
        <p:txBody>
          <a:bodyPr vert="horz" lIns="91440" tIns="45720" rIns="91440" bIns="45720" rtlCol="0" anchor="ctr"/>
          <a:lstStyle>
            <a:lvl1pPr algn="ctr">
              <a:defRPr sz="3874">
                <a:solidFill>
                  <a:schemeClr val="tx1">
                    <a:tint val="75000"/>
                  </a:schemeClr>
                </a:solidFill>
                <a:ea typeface="ＭＳ Ｐゴシック" charset="-128"/>
              </a:defRPr>
            </a:lvl1pPr>
          </a:lstStyle>
          <a:p>
            <a:pPr>
              <a:defRPr/>
            </a:pPr>
            <a:endParaRPr lang="en-US"/>
          </a:p>
        </p:txBody>
      </p:sp>
      <p:sp>
        <p:nvSpPr>
          <p:cNvPr id="6" name="Slide Number Placeholder 5">
            <a:extLst>
              <a:ext uri="{FF2B5EF4-FFF2-40B4-BE49-F238E27FC236}">
                <a16:creationId xmlns:a16="http://schemas.microsoft.com/office/drawing/2014/main" id="{0F6FD1B8-46BA-41DF-8618-53BEEB06F5DF}"/>
              </a:ext>
            </a:extLst>
          </p:cNvPr>
          <p:cNvSpPr>
            <a:spLocks noGrp="1"/>
          </p:cNvSpPr>
          <p:nvPr>
            <p:ph type="sldNum" sz="quarter" idx="4"/>
          </p:nvPr>
        </p:nvSpPr>
        <p:spPr>
          <a:xfrm>
            <a:off x="20848638" y="38706425"/>
            <a:ext cx="6642100" cy="2222500"/>
          </a:xfrm>
          <a:prstGeom prst="rect">
            <a:avLst/>
          </a:prstGeom>
        </p:spPr>
        <p:txBody>
          <a:bodyPr vert="horz" lIns="91440" tIns="45720" rIns="91440" bIns="45720" rtlCol="0" anchor="ctr"/>
          <a:lstStyle>
            <a:lvl1pPr algn="r">
              <a:defRPr sz="3874">
                <a:solidFill>
                  <a:schemeClr val="tx1">
                    <a:tint val="75000"/>
                  </a:schemeClr>
                </a:solidFill>
                <a:ea typeface="ＭＳ Ｐゴシック" charset="-128"/>
              </a:defRPr>
            </a:lvl1pPr>
          </a:lstStyle>
          <a:p>
            <a:pPr>
              <a:defRPr/>
            </a:pPr>
            <a:fld id="{49E5CD0C-F2AA-DB43-90A3-EC361DC7D2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l" defTabSz="2951163" rtl="0" eaLnBrk="0" fontAlgn="base" hangingPunct="0">
        <a:lnSpc>
          <a:spcPct val="90000"/>
        </a:lnSpc>
        <a:spcBef>
          <a:spcPct val="0"/>
        </a:spcBef>
        <a:spcAft>
          <a:spcPct val="0"/>
        </a:spcAft>
        <a:defRPr sz="14200" kern="1200">
          <a:solidFill>
            <a:schemeClr val="tx1"/>
          </a:solidFill>
          <a:latin typeface="+mj-lt"/>
          <a:ea typeface="+mj-ea"/>
          <a:cs typeface="+mj-cs"/>
        </a:defRPr>
      </a:lvl1pPr>
      <a:lvl2pPr algn="l" defTabSz="2951163" rtl="0" eaLnBrk="0" fontAlgn="base" hangingPunct="0">
        <a:lnSpc>
          <a:spcPct val="90000"/>
        </a:lnSpc>
        <a:spcBef>
          <a:spcPct val="0"/>
        </a:spcBef>
        <a:spcAft>
          <a:spcPct val="0"/>
        </a:spcAft>
        <a:defRPr sz="14200">
          <a:solidFill>
            <a:schemeClr val="tx1"/>
          </a:solidFill>
          <a:latin typeface="Calibri Light" panose="020F0302020204030204" pitchFamily="34" charset="0"/>
        </a:defRPr>
      </a:lvl2pPr>
      <a:lvl3pPr algn="l" defTabSz="2951163" rtl="0" eaLnBrk="0" fontAlgn="base" hangingPunct="0">
        <a:lnSpc>
          <a:spcPct val="90000"/>
        </a:lnSpc>
        <a:spcBef>
          <a:spcPct val="0"/>
        </a:spcBef>
        <a:spcAft>
          <a:spcPct val="0"/>
        </a:spcAft>
        <a:defRPr sz="14200">
          <a:solidFill>
            <a:schemeClr val="tx1"/>
          </a:solidFill>
          <a:latin typeface="Calibri Light" panose="020F0302020204030204" pitchFamily="34" charset="0"/>
        </a:defRPr>
      </a:lvl3pPr>
      <a:lvl4pPr algn="l" defTabSz="2951163" rtl="0" eaLnBrk="0" fontAlgn="base" hangingPunct="0">
        <a:lnSpc>
          <a:spcPct val="90000"/>
        </a:lnSpc>
        <a:spcBef>
          <a:spcPct val="0"/>
        </a:spcBef>
        <a:spcAft>
          <a:spcPct val="0"/>
        </a:spcAft>
        <a:defRPr sz="14200">
          <a:solidFill>
            <a:schemeClr val="tx1"/>
          </a:solidFill>
          <a:latin typeface="Calibri Light" panose="020F0302020204030204" pitchFamily="34" charset="0"/>
        </a:defRPr>
      </a:lvl4pPr>
      <a:lvl5pPr algn="l" defTabSz="2951163" rtl="0" eaLnBrk="0" fontAlgn="base" hangingPunct="0">
        <a:lnSpc>
          <a:spcPct val="90000"/>
        </a:lnSpc>
        <a:spcBef>
          <a:spcPct val="0"/>
        </a:spcBef>
        <a:spcAft>
          <a:spcPct val="0"/>
        </a:spcAft>
        <a:defRPr sz="14200">
          <a:solidFill>
            <a:schemeClr val="tx1"/>
          </a:solidFill>
          <a:latin typeface="Calibri Light" panose="020F0302020204030204" pitchFamily="34" charset="0"/>
        </a:defRPr>
      </a:lvl5pPr>
      <a:lvl6pPr marL="457200" algn="l" defTabSz="2951163" rtl="0" fontAlgn="base">
        <a:lnSpc>
          <a:spcPct val="90000"/>
        </a:lnSpc>
        <a:spcBef>
          <a:spcPct val="0"/>
        </a:spcBef>
        <a:spcAft>
          <a:spcPct val="0"/>
        </a:spcAft>
        <a:defRPr sz="14200">
          <a:solidFill>
            <a:schemeClr val="tx1"/>
          </a:solidFill>
          <a:latin typeface="Calibri Light" panose="020F0302020204030204" pitchFamily="34" charset="0"/>
        </a:defRPr>
      </a:lvl6pPr>
      <a:lvl7pPr marL="914400" algn="l" defTabSz="2951163" rtl="0" fontAlgn="base">
        <a:lnSpc>
          <a:spcPct val="90000"/>
        </a:lnSpc>
        <a:spcBef>
          <a:spcPct val="0"/>
        </a:spcBef>
        <a:spcAft>
          <a:spcPct val="0"/>
        </a:spcAft>
        <a:defRPr sz="14200">
          <a:solidFill>
            <a:schemeClr val="tx1"/>
          </a:solidFill>
          <a:latin typeface="Calibri Light" panose="020F0302020204030204" pitchFamily="34" charset="0"/>
        </a:defRPr>
      </a:lvl7pPr>
      <a:lvl8pPr marL="1371600" algn="l" defTabSz="2951163" rtl="0" fontAlgn="base">
        <a:lnSpc>
          <a:spcPct val="90000"/>
        </a:lnSpc>
        <a:spcBef>
          <a:spcPct val="0"/>
        </a:spcBef>
        <a:spcAft>
          <a:spcPct val="0"/>
        </a:spcAft>
        <a:defRPr sz="14200">
          <a:solidFill>
            <a:schemeClr val="tx1"/>
          </a:solidFill>
          <a:latin typeface="Calibri Light" panose="020F0302020204030204" pitchFamily="34" charset="0"/>
        </a:defRPr>
      </a:lvl8pPr>
      <a:lvl9pPr marL="1828800" algn="l" defTabSz="2951163" rtl="0" fontAlgn="base">
        <a:lnSpc>
          <a:spcPct val="90000"/>
        </a:lnSpc>
        <a:spcBef>
          <a:spcPct val="0"/>
        </a:spcBef>
        <a:spcAft>
          <a:spcPct val="0"/>
        </a:spcAft>
        <a:defRPr sz="14200">
          <a:solidFill>
            <a:schemeClr val="tx1"/>
          </a:solidFill>
          <a:latin typeface="Calibri Light" panose="020F0302020204030204" pitchFamily="34" charset="0"/>
        </a:defRPr>
      </a:lvl9pPr>
    </p:titleStyle>
    <p:bodyStyle>
      <a:lvl1pPr marL="736600" indent="-736600" algn="l" defTabSz="2951163" rtl="0" eaLnBrk="0" fontAlgn="base" hangingPunct="0">
        <a:lnSpc>
          <a:spcPct val="90000"/>
        </a:lnSpc>
        <a:spcBef>
          <a:spcPts val="3225"/>
        </a:spcBef>
        <a:spcAft>
          <a:spcPct val="0"/>
        </a:spcAft>
        <a:buFont typeface="Arial" panose="020B0604020202020204" pitchFamily="34" charset="0"/>
        <a:buChar char="•"/>
        <a:defRPr sz="9000" kern="1200">
          <a:solidFill>
            <a:schemeClr val="tx1"/>
          </a:solidFill>
          <a:latin typeface="+mn-lt"/>
          <a:ea typeface="+mn-ea"/>
          <a:cs typeface="+mn-cs"/>
        </a:defRPr>
      </a:lvl1pPr>
      <a:lvl2pPr marL="2212975" indent="-736600" algn="l" defTabSz="2951163" rtl="0" eaLnBrk="0" fontAlgn="base" hangingPunct="0">
        <a:lnSpc>
          <a:spcPct val="90000"/>
        </a:lnSpc>
        <a:spcBef>
          <a:spcPts val="1613"/>
        </a:spcBef>
        <a:spcAft>
          <a:spcPct val="0"/>
        </a:spcAft>
        <a:buFont typeface="Arial" panose="020B0604020202020204" pitchFamily="34" charset="0"/>
        <a:buChar char="•"/>
        <a:defRPr sz="7700" kern="1200">
          <a:solidFill>
            <a:schemeClr val="tx1"/>
          </a:solidFill>
          <a:latin typeface="+mn-lt"/>
          <a:ea typeface="+mn-ea"/>
          <a:cs typeface="+mn-cs"/>
        </a:defRPr>
      </a:lvl2pPr>
      <a:lvl3pPr marL="3689350" indent="-736600" algn="l" defTabSz="2951163" rtl="0" eaLnBrk="0" fontAlgn="base" hangingPunct="0">
        <a:lnSpc>
          <a:spcPct val="90000"/>
        </a:lnSpc>
        <a:spcBef>
          <a:spcPts val="1613"/>
        </a:spcBef>
        <a:spcAft>
          <a:spcPct val="0"/>
        </a:spcAft>
        <a:buFont typeface="Arial" panose="020B0604020202020204" pitchFamily="34" charset="0"/>
        <a:buChar char="•"/>
        <a:defRPr sz="6400" kern="1200">
          <a:solidFill>
            <a:schemeClr val="tx1"/>
          </a:solidFill>
          <a:latin typeface="+mn-lt"/>
          <a:ea typeface="+mn-ea"/>
          <a:cs typeface="+mn-cs"/>
        </a:defRPr>
      </a:lvl3pPr>
      <a:lvl4pPr marL="5165725" indent="-736600" algn="l" defTabSz="2951163" rtl="0" eaLnBrk="0" fontAlgn="base" hangingPunct="0">
        <a:lnSpc>
          <a:spcPct val="90000"/>
        </a:lnSpc>
        <a:spcBef>
          <a:spcPts val="1613"/>
        </a:spcBef>
        <a:spcAft>
          <a:spcPct val="0"/>
        </a:spcAft>
        <a:buFont typeface="Arial" panose="020B0604020202020204" pitchFamily="34" charset="0"/>
        <a:buChar char="•"/>
        <a:defRPr sz="5800" kern="1200">
          <a:solidFill>
            <a:schemeClr val="tx1"/>
          </a:solidFill>
          <a:latin typeface="+mn-lt"/>
          <a:ea typeface="+mn-ea"/>
          <a:cs typeface="+mn-cs"/>
        </a:defRPr>
      </a:lvl4pPr>
      <a:lvl5pPr marL="6640513" indent="-736600" algn="l" defTabSz="2951163" rtl="0" eaLnBrk="0" fontAlgn="base" hangingPunct="0">
        <a:lnSpc>
          <a:spcPct val="90000"/>
        </a:lnSpc>
        <a:spcBef>
          <a:spcPts val="1613"/>
        </a:spcBef>
        <a:spcAft>
          <a:spcPct val="0"/>
        </a:spcAft>
        <a:buFont typeface="Arial" panose="020B0604020202020204" pitchFamily="34" charset="0"/>
        <a:buChar char="•"/>
        <a:defRPr sz="5800" kern="1200">
          <a:solidFill>
            <a:schemeClr val="tx1"/>
          </a:solidFill>
          <a:latin typeface="+mn-lt"/>
          <a:ea typeface="+mn-ea"/>
          <a:cs typeface="+mn-cs"/>
        </a:defRPr>
      </a:lvl5pPr>
      <a:lvl6pPr marL="8117883" indent="-737989" algn="l" defTabSz="2951958" rtl="0" eaLnBrk="1" latinLnBrk="0" hangingPunct="1">
        <a:lnSpc>
          <a:spcPct val="90000"/>
        </a:lnSpc>
        <a:spcBef>
          <a:spcPts val="1614"/>
        </a:spcBef>
        <a:buFont typeface="Arial" panose="020B0604020202020204" pitchFamily="34" charset="0"/>
        <a:buChar char="•"/>
        <a:defRPr sz="5811" kern="1200">
          <a:solidFill>
            <a:schemeClr val="tx1"/>
          </a:solidFill>
          <a:latin typeface="+mn-lt"/>
          <a:ea typeface="+mn-ea"/>
          <a:cs typeface="+mn-cs"/>
        </a:defRPr>
      </a:lvl6pPr>
      <a:lvl7pPr marL="9593862" indent="-737989" algn="l" defTabSz="2951958" rtl="0" eaLnBrk="1" latinLnBrk="0" hangingPunct="1">
        <a:lnSpc>
          <a:spcPct val="90000"/>
        </a:lnSpc>
        <a:spcBef>
          <a:spcPts val="1614"/>
        </a:spcBef>
        <a:buFont typeface="Arial" panose="020B0604020202020204" pitchFamily="34" charset="0"/>
        <a:buChar char="•"/>
        <a:defRPr sz="5811" kern="1200">
          <a:solidFill>
            <a:schemeClr val="tx1"/>
          </a:solidFill>
          <a:latin typeface="+mn-lt"/>
          <a:ea typeface="+mn-ea"/>
          <a:cs typeface="+mn-cs"/>
        </a:defRPr>
      </a:lvl7pPr>
      <a:lvl8pPr marL="11069841" indent="-737989" algn="l" defTabSz="2951958" rtl="0" eaLnBrk="1" latinLnBrk="0" hangingPunct="1">
        <a:lnSpc>
          <a:spcPct val="90000"/>
        </a:lnSpc>
        <a:spcBef>
          <a:spcPts val="1614"/>
        </a:spcBef>
        <a:buFont typeface="Arial" panose="020B0604020202020204" pitchFamily="34" charset="0"/>
        <a:buChar char="•"/>
        <a:defRPr sz="5811" kern="1200">
          <a:solidFill>
            <a:schemeClr val="tx1"/>
          </a:solidFill>
          <a:latin typeface="+mn-lt"/>
          <a:ea typeface="+mn-ea"/>
          <a:cs typeface="+mn-cs"/>
        </a:defRPr>
      </a:lvl8pPr>
      <a:lvl9pPr marL="12545819" indent="-737989" algn="l" defTabSz="2951958" rtl="0" eaLnBrk="1" latinLnBrk="0" hangingPunct="1">
        <a:lnSpc>
          <a:spcPct val="90000"/>
        </a:lnSpc>
        <a:spcBef>
          <a:spcPts val="1614"/>
        </a:spcBef>
        <a:buFont typeface="Arial" panose="020B0604020202020204" pitchFamily="34" charset="0"/>
        <a:buChar char="•"/>
        <a:defRPr sz="5811" kern="1200">
          <a:solidFill>
            <a:schemeClr val="tx1"/>
          </a:solidFill>
          <a:latin typeface="+mn-lt"/>
          <a:ea typeface="+mn-ea"/>
          <a:cs typeface="+mn-cs"/>
        </a:defRPr>
      </a:lvl9pPr>
    </p:bodyStyle>
    <p:otherStyle>
      <a:defPPr>
        <a:defRPr lang="en-US"/>
      </a:defPPr>
      <a:lvl1pPr marL="0" algn="l" defTabSz="2951958" rtl="0" eaLnBrk="1" latinLnBrk="0" hangingPunct="1">
        <a:defRPr sz="5811" kern="1200">
          <a:solidFill>
            <a:schemeClr val="tx1"/>
          </a:solidFill>
          <a:latin typeface="+mn-lt"/>
          <a:ea typeface="+mn-ea"/>
          <a:cs typeface="+mn-cs"/>
        </a:defRPr>
      </a:lvl1pPr>
      <a:lvl2pPr marL="1475979" algn="l" defTabSz="2951958" rtl="0" eaLnBrk="1" latinLnBrk="0" hangingPunct="1">
        <a:defRPr sz="5811" kern="1200">
          <a:solidFill>
            <a:schemeClr val="tx1"/>
          </a:solidFill>
          <a:latin typeface="+mn-lt"/>
          <a:ea typeface="+mn-ea"/>
          <a:cs typeface="+mn-cs"/>
        </a:defRPr>
      </a:lvl2pPr>
      <a:lvl3pPr marL="2951958" algn="l" defTabSz="2951958" rtl="0" eaLnBrk="1" latinLnBrk="0" hangingPunct="1">
        <a:defRPr sz="5811" kern="1200">
          <a:solidFill>
            <a:schemeClr val="tx1"/>
          </a:solidFill>
          <a:latin typeface="+mn-lt"/>
          <a:ea typeface="+mn-ea"/>
          <a:cs typeface="+mn-cs"/>
        </a:defRPr>
      </a:lvl3pPr>
      <a:lvl4pPr marL="4427936" algn="l" defTabSz="2951958" rtl="0" eaLnBrk="1" latinLnBrk="0" hangingPunct="1">
        <a:defRPr sz="5811" kern="1200">
          <a:solidFill>
            <a:schemeClr val="tx1"/>
          </a:solidFill>
          <a:latin typeface="+mn-lt"/>
          <a:ea typeface="+mn-ea"/>
          <a:cs typeface="+mn-cs"/>
        </a:defRPr>
      </a:lvl4pPr>
      <a:lvl5pPr marL="5903915" algn="l" defTabSz="2951958" rtl="0" eaLnBrk="1" latinLnBrk="0" hangingPunct="1">
        <a:defRPr sz="5811" kern="1200">
          <a:solidFill>
            <a:schemeClr val="tx1"/>
          </a:solidFill>
          <a:latin typeface="+mn-lt"/>
          <a:ea typeface="+mn-ea"/>
          <a:cs typeface="+mn-cs"/>
        </a:defRPr>
      </a:lvl5pPr>
      <a:lvl6pPr marL="7379894" algn="l" defTabSz="2951958" rtl="0" eaLnBrk="1" latinLnBrk="0" hangingPunct="1">
        <a:defRPr sz="5811" kern="1200">
          <a:solidFill>
            <a:schemeClr val="tx1"/>
          </a:solidFill>
          <a:latin typeface="+mn-lt"/>
          <a:ea typeface="+mn-ea"/>
          <a:cs typeface="+mn-cs"/>
        </a:defRPr>
      </a:lvl6pPr>
      <a:lvl7pPr marL="8855873" algn="l" defTabSz="2951958" rtl="0" eaLnBrk="1" latinLnBrk="0" hangingPunct="1">
        <a:defRPr sz="5811" kern="1200">
          <a:solidFill>
            <a:schemeClr val="tx1"/>
          </a:solidFill>
          <a:latin typeface="+mn-lt"/>
          <a:ea typeface="+mn-ea"/>
          <a:cs typeface="+mn-cs"/>
        </a:defRPr>
      </a:lvl7pPr>
      <a:lvl8pPr marL="10331851" algn="l" defTabSz="2951958" rtl="0" eaLnBrk="1" latinLnBrk="0" hangingPunct="1">
        <a:defRPr sz="5811" kern="1200">
          <a:solidFill>
            <a:schemeClr val="tx1"/>
          </a:solidFill>
          <a:latin typeface="+mn-lt"/>
          <a:ea typeface="+mn-ea"/>
          <a:cs typeface="+mn-cs"/>
        </a:defRPr>
      </a:lvl8pPr>
      <a:lvl9pPr marL="11807830" algn="l" defTabSz="2951958" rtl="0" eaLnBrk="1" latinLnBrk="0" hangingPunct="1">
        <a:defRPr sz="581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10.jpg"/><Relationship Id="rId3" Type="http://schemas.openxmlformats.org/officeDocument/2006/relationships/hyperlink" Target="https://creativecommons.org/licenses/by/4.0/" TargetMode="External"/><Relationship Id="rId7" Type="http://schemas.openxmlformats.org/officeDocument/2006/relationships/image" Target="../media/image4.jp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jpg"/><Relationship Id="rId1" Type="http://schemas.openxmlformats.org/officeDocument/2006/relationships/slideLayout" Target="../slideLayouts/slideLayout12.xml"/><Relationship Id="rId6" Type="http://schemas.openxmlformats.org/officeDocument/2006/relationships/image" Target="../media/image3.jpg"/><Relationship Id="rId11" Type="http://schemas.openxmlformats.org/officeDocument/2006/relationships/image" Target="../media/image8.jpg"/><Relationship Id="rId5" Type="http://schemas.openxmlformats.org/officeDocument/2006/relationships/image" Target="../media/image2.png"/><Relationship Id="rId15" Type="http://schemas.openxmlformats.org/officeDocument/2006/relationships/image" Target="../media/image12.jp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png"/><Relationship Id="rId1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54295"/>
        </a:solidFill>
        <a:effectLst/>
      </p:bgPr>
    </p:bg>
    <p:spTree>
      <p:nvGrpSpPr>
        <p:cNvPr id="1" name=""/>
        <p:cNvGrpSpPr/>
        <p:nvPr/>
      </p:nvGrpSpPr>
      <p:grpSpPr>
        <a:xfrm>
          <a:off x="0" y="0"/>
          <a:ext cx="0" cy="0"/>
          <a:chOff x="0" y="0"/>
          <a:chExt cx="0" cy="0"/>
        </a:xfrm>
      </p:grpSpPr>
      <p:sp>
        <p:nvSpPr>
          <p:cNvPr id="85" name="Rounded Rectangle 84">
            <a:extLst>
              <a:ext uri="{FF2B5EF4-FFF2-40B4-BE49-F238E27FC236}">
                <a16:creationId xmlns:a16="http://schemas.microsoft.com/office/drawing/2014/main" id="{E1E89B6A-2A9F-4E8A-903D-76C6FA4919E7}"/>
              </a:ext>
            </a:extLst>
          </p:cNvPr>
          <p:cNvSpPr/>
          <p:nvPr/>
        </p:nvSpPr>
        <p:spPr bwMode="auto">
          <a:xfrm>
            <a:off x="323727" y="360363"/>
            <a:ext cx="28817087" cy="50403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lIns="70285" tIns="35142" rIns="70285" bIns="35142"/>
          <a:lstStyle/>
          <a:p>
            <a:pPr defTabSz="702801">
              <a:defRPr/>
            </a:pPr>
            <a:endParaRPr lang="en-US" sz="2460">
              <a:ea typeface="Helvetica" charset="0"/>
              <a:cs typeface="Arial" panose="020B0604020202020204" pitchFamily="34" charset="0"/>
            </a:endParaRPr>
          </a:p>
        </p:txBody>
      </p:sp>
      <p:sp>
        <p:nvSpPr>
          <p:cNvPr id="18" name="Rounded Rectangle 17">
            <a:extLst>
              <a:ext uri="{FF2B5EF4-FFF2-40B4-BE49-F238E27FC236}">
                <a16:creationId xmlns:a16="http://schemas.microsoft.com/office/drawing/2014/main" id="{D9BC0EB4-7A48-4E4E-9791-BA683E8378A8}"/>
              </a:ext>
            </a:extLst>
          </p:cNvPr>
          <p:cNvSpPr/>
          <p:nvPr/>
        </p:nvSpPr>
        <p:spPr bwMode="auto">
          <a:xfrm>
            <a:off x="19794535" y="36759016"/>
            <a:ext cx="9361490" cy="4695371"/>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lIns="70285" tIns="180000" rIns="360000" bIns="35142"/>
          <a:lstStyle/>
          <a:p>
            <a:pPr marL="422275" algn="just" eaLnBrk="1" hangingPunct="1">
              <a:spcBef>
                <a:spcPts val="0"/>
              </a:spcBef>
              <a:defRPr/>
            </a:pPr>
            <a:r>
              <a:rPr lang="en-US" sz="2340" dirty="0">
                <a:solidFill>
                  <a:schemeClr val="accent4">
                    <a:lumMod val="10000"/>
                  </a:schemeClr>
                </a:solidFill>
                <a:ea typeface="Helvetica" charset="0"/>
                <a:cs typeface="Arial" panose="020B0604020202020204" pitchFamily="34" charset="0"/>
              </a:rPr>
              <a:t>This research was funded by the Natural Sciences and Engineering Research Council (NSERC) of Canada under grant RGPIN-2014-03815; by the Canadian Foundation for Innovation (CFI), by the Ontario Research Fund (ORF); and by the Undergraduate Summer Research Internships (URSI) of the Faculty of Health Sciences at Western University.</a:t>
            </a:r>
          </a:p>
          <a:p>
            <a:pPr marL="422275" algn="just" eaLnBrk="1" hangingPunct="1">
              <a:spcBef>
                <a:spcPts val="0"/>
              </a:spcBef>
              <a:defRPr/>
            </a:pPr>
            <a:endParaRPr lang="en-US" sz="2340" dirty="0">
              <a:solidFill>
                <a:schemeClr val="accent4">
                  <a:lumMod val="10000"/>
                </a:schemeClr>
              </a:solidFill>
              <a:ea typeface="Helvetica" charset="0"/>
              <a:cs typeface="Arial" panose="020B0604020202020204" pitchFamily="34" charset="0"/>
            </a:endParaRPr>
          </a:p>
          <a:p>
            <a:pPr marL="422275" algn="just" eaLnBrk="1" hangingPunct="1">
              <a:spcBef>
                <a:spcPts val="0"/>
              </a:spcBef>
              <a:defRPr/>
            </a:pPr>
            <a:r>
              <a:rPr lang="en-US" sz="2340" dirty="0">
                <a:solidFill>
                  <a:schemeClr val="accent4">
                    <a:lumMod val="10000"/>
                  </a:schemeClr>
                </a:solidFill>
                <a:ea typeface="Helvetica" charset="0"/>
                <a:cs typeface="Arial" panose="020B0604020202020204" pitchFamily="34" charset="0"/>
              </a:rPr>
              <a:t>Neck pain image by Wikipedia Commons. Licensed under the </a:t>
            </a:r>
            <a:r>
              <a:rPr lang="en-US" sz="2340" dirty="0">
                <a:hlinkClick r:id="rId3"/>
              </a:rPr>
              <a:t>Creative Commons — Attribution 4.0 International — CC BY 4.0</a:t>
            </a:r>
            <a:r>
              <a:rPr lang="en-US" sz="2340" dirty="0"/>
              <a:t> license.</a:t>
            </a:r>
            <a:endParaRPr lang="en-US" sz="2340" dirty="0">
              <a:solidFill>
                <a:schemeClr val="accent4">
                  <a:lumMod val="10000"/>
                </a:schemeClr>
              </a:solidFill>
              <a:ea typeface="Helvetica" charset="0"/>
              <a:cs typeface="Arial" panose="020B0604020202020204" pitchFamily="34" charset="0"/>
            </a:endParaRPr>
          </a:p>
        </p:txBody>
      </p:sp>
      <p:sp>
        <p:nvSpPr>
          <p:cNvPr id="4100" name="Rounded Rectangle 18">
            <a:extLst>
              <a:ext uri="{FF2B5EF4-FFF2-40B4-BE49-F238E27FC236}">
                <a16:creationId xmlns:a16="http://schemas.microsoft.com/office/drawing/2014/main" id="{27FDA9E9-742D-6140-8CF0-50EC2135EB68}"/>
              </a:ext>
            </a:extLst>
          </p:cNvPr>
          <p:cNvSpPr>
            <a:spLocks noChangeArrowheads="1"/>
          </p:cNvSpPr>
          <p:nvPr/>
        </p:nvSpPr>
        <p:spPr bwMode="auto">
          <a:xfrm>
            <a:off x="19796125" y="31085369"/>
            <a:ext cx="9359900" cy="4120701"/>
          </a:xfrm>
          <a:prstGeom prst="roundRect">
            <a:avLst>
              <a:gd name="adj" fmla="val 16667"/>
            </a:avLst>
          </a:prstGeom>
          <a:solidFill>
            <a:schemeClr val="bg1"/>
          </a:solidFill>
          <a:ln w="9525" algn="ctr">
            <a:solidFill>
              <a:schemeClr val="tx1"/>
            </a:solidFill>
            <a:round/>
            <a:headEnd/>
            <a:tailEnd/>
          </a:ln>
        </p:spPr>
        <p:txBody>
          <a:bodyPr lIns="70285" tIns="180000" rIns="360000" bIns="35142"/>
          <a:lstStyle>
            <a:lvl1pPr marL="669925" indent="-311150">
              <a:defRPr sz="1500">
                <a:solidFill>
                  <a:schemeClr val="tx1"/>
                </a:solidFill>
                <a:latin typeface="Arial" panose="020B0604020202020204" pitchFamily="34" charset="0"/>
                <a:ea typeface="MS PGothic" panose="020B0600070205080204" pitchFamily="34" charset="-128"/>
              </a:defRPr>
            </a:lvl1pPr>
            <a:lvl2pPr marL="742950" indent="-285750">
              <a:defRPr sz="1500">
                <a:solidFill>
                  <a:schemeClr val="tx1"/>
                </a:solidFill>
                <a:latin typeface="Arial" panose="020B0604020202020204" pitchFamily="34" charset="0"/>
                <a:ea typeface="MS PGothic" panose="020B0600070205080204" pitchFamily="34" charset="-128"/>
              </a:defRPr>
            </a:lvl2pPr>
            <a:lvl3pPr marL="1143000" indent="-228600">
              <a:defRPr sz="1500">
                <a:solidFill>
                  <a:schemeClr val="tx1"/>
                </a:solidFill>
                <a:latin typeface="Arial" panose="020B0604020202020204" pitchFamily="34" charset="0"/>
                <a:ea typeface="MS PGothic" panose="020B0600070205080204" pitchFamily="34" charset="-128"/>
              </a:defRPr>
            </a:lvl3pPr>
            <a:lvl4pPr marL="1600200" indent="-228600">
              <a:defRPr sz="1500">
                <a:solidFill>
                  <a:schemeClr val="tx1"/>
                </a:solidFill>
                <a:latin typeface="Arial" panose="020B0604020202020204" pitchFamily="34" charset="0"/>
                <a:ea typeface="MS PGothic" panose="020B0600070205080204" pitchFamily="34" charset="-128"/>
              </a:defRPr>
            </a:lvl4pPr>
            <a:lvl5pPr marL="2057400" indent="-228600">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9pPr>
          </a:lstStyle>
          <a:p>
            <a:pPr algn="just">
              <a:buFont typeface="Arial" panose="020B0604020202020204" pitchFamily="34" charset="0"/>
              <a:buChar char="•"/>
            </a:pPr>
            <a:r>
              <a:rPr lang="en-US" altLang="en-US" sz="3000" dirty="0">
                <a:ea typeface="Helvetica" pitchFamily="2" charset="0"/>
                <a:cs typeface="Arial" panose="020B0604020202020204" pitchFamily="34" charset="0"/>
              </a:rPr>
              <a:t>The setup can measure forces beyond 156 N with an accuracy of around 1% beyond 50 N.</a:t>
            </a:r>
          </a:p>
          <a:p>
            <a:pPr algn="just">
              <a:spcBef>
                <a:spcPts val="600"/>
              </a:spcBef>
              <a:buFont typeface="Arial" panose="020B0604020202020204" pitchFamily="34" charset="0"/>
              <a:buChar char="•"/>
            </a:pPr>
            <a:r>
              <a:rPr lang="en-US" altLang="en-US" sz="3000" dirty="0">
                <a:ea typeface="Helvetica" pitchFamily="2" charset="0"/>
                <a:cs typeface="Arial" panose="020B0604020202020204" pitchFamily="34" charset="0"/>
              </a:rPr>
              <a:t>Although the setup is not currently wireless, the Bluetooth capabilities of the ESP-WROOM-32 were explored and tested, meaning that a wireless connection is possible with this setup.</a:t>
            </a:r>
            <a:endParaRPr lang="en-CA" altLang="en-US" sz="3000" dirty="0">
              <a:ea typeface="Helvetica" pitchFamily="2" charset="0"/>
              <a:cs typeface="Arial" panose="020B0604020202020204" pitchFamily="34" charset="0"/>
            </a:endParaRPr>
          </a:p>
        </p:txBody>
      </p:sp>
      <p:sp>
        <p:nvSpPr>
          <p:cNvPr id="21" name="Rounded Rectangle 20">
            <a:extLst>
              <a:ext uri="{FF2B5EF4-FFF2-40B4-BE49-F238E27FC236}">
                <a16:creationId xmlns:a16="http://schemas.microsoft.com/office/drawing/2014/main" id="{72783979-C05B-4A9D-AE65-0309CB9C81AE}"/>
              </a:ext>
            </a:extLst>
          </p:cNvPr>
          <p:cNvSpPr/>
          <p:nvPr/>
        </p:nvSpPr>
        <p:spPr bwMode="auto">
          <a:xfrm>
            <a:off x="19742150" y="7214041"/>
            <a:ext cx="9361488" cy="22341165"/>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lIns="70285" tIns="180000" rIns="360000" bIns="35142"/>
          <a:lstStyle/>
          <a:p>
            <a:pPr marL="91440" algn="just">
              <a:defRPr/>
            </a:pPr>
            <a:r>
              <a:rPr lang="en-US" sz="3000" b="1" dirty="0">
                <a:solidFill>
                  <a:schemeClr val="accent4">
                    <a:lumMod val="10000"/>
                  </a:schemeClr>
                </a:solidFill>
                <a:ea typeface="Helvetica" charset="0"/>
                <a:cs typeface="Arial" panose="020B0604020202020204" pitchFamily="34" charset="0"/>
              </a:rPr>
              <a:t> 	Example Results with Current Code</a:t>
            </a: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r>
              <a:rPr lang="en-US" sz="3000" b="1" dirty="0">
                <a:solidFill>
                  <a:schemeClr val="accent4">
                    <a:lumMod val="10000"/>
                  </a:schemeClr>
                </a:solidFill>
                <a:ea typeface="Helvetica" charset="0"/>
                <a:cs typeface="Arial" panose="020B0604020202020204" pitchFamily="34" charset="0"/>
              </a:rPr>
              <a:t>   Interaction between Probe and Sensor</a:t>
            </a: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endParaRPr lang="en-US" sz="3000" b="1" dirty="0">
              <a:solidFill>
                <a:schemeClr val="accent4">
                  <a:lumMod val="10000"/>
                </a:schemeClr>
              </a:solidFill>
              <a:ea typeface="Helvetica" charset="0"/>
              <a:cs typeface="Arial" panose="020B0604020202020204" pitchFamily="34" charset="0"/>
            </a:endParaRPr>
          </a:p>
          <a:p>
            <a:pPr marL="358775" algn="just">
              <a:defRPr/>
            </a:pPr>
            <a:r>
              <a:rPr lang="en-US" sz="3000" b="1" dirty="0">
                <a:solidFill>
                  <a:schemeClr val="accent4">
                    <a:lumMod val="10000"/>
                  </a:schemeClr>
                </a:solidFill>
                <a:ea typeface="Helvetica" charset="0"/>
                <a:cs typeface="Arial" panose="020B0604020202020204" pitchFamily="34" charset="0"/>
              </a:rPr>
              <a:t>		Complete Algometer Model</a:t>
            </a:r>
          </a:p>
          <a:p>
            <a:pPr marL="358775" algn="just">
              <a:defRPr/>
            </a:pPr>
            <a:r>
              <a:rPr lang="en-US" sz="3000" b="1" dirty="0">
                <a:solidFill>
                  <a:schemeClr val="accent4">
                    <a:lumMod val="10000"/>
                  </a:schemeClr>
                </a:solidFill>
                <a:ea typeface="Helvetica" charset="0"/>
                <a:cs typeface="Arial" panose="020B0604020202020204" pitchFamily="34" charset="0"/>
              </a:rPr>
              <a:t>            (Top transparent for visibility)</a:t>
            </a:r>
          </a:p>
        </p:txBody>
      </p:sp>
      <p:sp>
        <p:nvSpPr>
          <p:cNvPr id="4102" name="Rounded Rectangle 21">
            <a:extLst>
              <a:ext uri="{FF2B5EF4-FFF2-40B4-BE49-F238E27FC236}">
                <a16:creationId xmlns:a16="http://schemas.microsoft.com/office/drawing/2014/main" id="{3CAD56BD-2591-CB41-81F6-4EDA05235367}"/>
              </a:ext>
            </a:extLst>
          </p:cNvPr>
          <p:cNvSpPr>
            <a:spLocks noChangeArrowheads="1"/>
          </p:cNvSpPr>
          <p:nvPr/>
        </p:nvSpPr>
        <p:spPr bwMode="auto">
          <a:xfrm>
            <a:off x="360363" y="25168225"/>
            <a:ext cx="9359900" cy="16232188"/>
          </a:xfrm>
          <a:prstGeom prst="roundRect">
            <a:avLst>
              <a:gd name="adj" fmla="val 16667"/>
            </a:avLst>
          </a:prstGeom>
          <a:solidFill>
            <a:schemeClr val="bg1"/>
          </a:solidFill>
          <a:ln w="9525" algn="ctr">
            <a:solidFill>
              <a:schemeClr val="tx1"/>
            </a:solidFill>
            <a:round/>
            <a:headEnd/>
            <a:tailEnd/>
          </a:ln>
        </p:spPr>
        <p:txBody>
          <a:bodyPr lIns="70285" tIns="180000" rIns="360000" bIns="35142"/>
          <a:lstStyle>
            <a:lvl1pPr marL="358775">
              <a:defRPr sz="1500">
                <a:solidFill>
                  <a:schemeClr val="tx1"/>
                </a:solidFill>
                <a:latin typeface="Arial" panose="020B0604020202020204" pitchFamily="34" charset="0"/>
                <a:ea typeface="MS PGothic" panose="020B0600070205080204" pitchFamily="34" charset="-128"/>
              </a:defRPr>
            </a:lvl1pPr>
            <a:lvl2pPr marL="742950" indent="-285750">
              <a:defRPr sz="1500">
                <a:solidFill>
                  <a:schemeClr val="tx1"/>
                </a:solidFill>
                <a:latin typeface="Arial" panose="020B0604020202020204" pitchFamily="34" charset="0"/>
                <a:ea typeface="MS PGothic" panose="020B0600070205080204" pitchFamily="34" charset="-128"/>
              </a:defRPr>
            </a:lvl2pPr>
            <a:lvl3pPr marL="1143000" indent="-228600">
              <a:defRPr sz="1500">
                <a:solidFill>
                  <a:schemeClr val="tx1"/>
                </a:solidFill>
                <a:latin typeface="Arial" panose="020B0604020202020204" pitchFamily="34" charset="0"/>
                <a:ea typeface="MS PGothic" panose="020B0600070205080204" pitchFamily="34" charset="-128"/>
              </a:defRPr>
            </a:lvl3pPr>
            <a:lvl4pPr marL="1600200" indent="-228600">
              <a:defRPr sz="1500">
                <a:solidFill>
                  <a:schemeClr val="tx1"/>
                </a:solidFill>
                <a:latin typeface="Arial" panose="020B0604020202020204" pitchFamily="34" charset="0"/>
                <a:ea typeface="MS PGothic" panose="020B0600070205080204" pitchFamily="34" charset="-128"/>
              </a:defRPr>
            </a:lvl4pPr>
            <a:lvl5pPr marL="2057400" indent="-228600">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9pPr>
          </a:lstStyle>
          <a:p>
            <a:pPr algn="just">
              <a:spcAft>
                <a:spcPts val="600"/>
              </a:spcAft>
            </a:pPr>
            <a:r>
              <a:rPr lang="en-US" altLang="en-US" sz="3000" b="1" dirty="0">
                <a:solidFill>
                  <a:srgbClr val="030B11"/>
                </a:solidFill>
                <a:ea typeface="Helvetica" pitchFamily="2" charset="0"/>
                <a:cs typeface="Arial" panose="020B0604020202020204" pitchFamily="34" charset="0"/>
              </a:rPr>
              <a:t>One MCU (ESP-WROOM-32)</a:t>
            </a:r>
          </a:p>
          <a:p>
            <a:pPr algn="just">
              <a:spcAft>
                <a:spcPts val="600"/>
              </a:spcAft>
            </a:pPr>
            <a:r>
              <a:rPr lang="en-US" altLang="en-US" sz="3000" b="1" dirty="0">
                <a:solidFill>
                  <a:srgbClr val="030B11"/>
                </a:solidFill>
                <a:ea typeface="Helvetica" pitchFamily="2" charset="0"/>
                <a:cs typeface="Arial" panose="020B0604020202020204" pitchFamily="34" charset="0"/>
              </a:rPr>
              <a:t>One Load Cell Amplifier</a:t>
            </a:r>
          </a:p>
          <a:p>
            <a:pPr algn="just">
              <a:spcAft>
                <a:spcPts val="600"/>
              </a:spcAft>
            </a:pPr>
            <a:r>
              <a:rPr lang="en-US" altLang="en-US" sz="3000" b="1" dirty="0">
                <a:solidFill>
                  <a:srgbClr val="030B11"/>
                </a:solidFill>
                <a:ea typeface="Helvetica" pitchFamily="2" charset="0"/>
                <a:cs typeface="Arial" panose="020B0604020202020204" pitchFamily="34" charset="0"/>
              </a:rPr>
              <a:t>One Load Cell</a:t>
            </a:r>
          </a:p>
          <a:p>
            <a:pPr algn="just">
              <a:spcAft>
                <a:spcPts val="600"/>
              </a:spcAft>
            </a:pPr>
            <a:r>
              <a:rPr lang="en-US" altLang="en-US" sz="3000" b="1" dirty="0">
                <a:solidFill>
                  <a:srgbClr val="030B11"/>
                </a:solidFill>
                <a:ea typeface="Helvetica" pitchFamily="2" charset="0"/>
                <a:cs typeface="Arial" panose="020B0604020202020204" pitchFamily="34" charset="0"/>
              </a:rPr>
              <a:t>One 5 V Voltage Regulator</a:t>
            </a: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endParaRPr lang="en-US" altLang="en-US" sz="3000" b="1" dirty="0">
              <a:solidFill>
                <a:srgbClr val="030B11"/>
              </a:solidFill>
              <a:ea typeface="Helvetica" pitchFamily="2" charset="0"/>
              <a:cs typeface="Arial" panose="020B0604020202020204" pitchFamily="34" charset="0"/>
            </a:endParaRPr>
          </a:p>
          <a:p>
            <a:pPr algn="just"/>
            <a:r>
              <a:rPr lang="en-US" altLang="en-US" sz="3000" b="1" dirty="0">
                <a:solidFill>
                  <a:srgbClr val="030B11"/>
                </a:solidFill>
                <a:ea typeface="Helvetica" pitchFamily="2" charset="0"/>
                <a:cs typeface="Arial" panose="020B0604020202020204" pitchFamily="34" charset="0"/>
              </a:rPr>
              <a:t>Algometer Electrical Components in a Breadboard for Testing</a:t>
            </a:r>
          </a:p>
          <a:p>
            <a:pPr algn="just"/>
            <a:endParaRPr lang="en-US" altLang="en-US" sz="3000" b="1" dirty="0">
              <a:solidFill>
                <a:srgbClr val="030B11"/>
              </a:solidFill>
              <a:ea typeface="Helvetica" pitchFamily="2" charset="0"/>
              <a:cs typeface="Arial" panose="020B0604020202020204" pitchFamily="34" charset="0"/>
            </a:endParaRPr>
          </a:p>
        </p:txBody>
      </p:sp>
      <p:sp>
        <p:nvSpPr>
          <p:cNvPr id="23" name="Rounded Rectangle 22">
            <a:extLst>
              <a:ext uri="{FF2B5EF4-FFF2-40B4-BE49-F238E27FC236}">
                <a16:creationId xmlns:a16="http://schemas.microsoft.com/office/drawing/2014/main" id="{C3DB56C2-2665-47D9-9BA0-C49D92ABDEC2}"/>
              </a:ext>
            </a:extLst>
          </p:cNvPr>
          <p:cNvSpPr/>
          <p:nvPr/>
        </p:nvSpPr>
        <p:spPr bwMode="auto">
          <a:xfrm>
            <a:off x="10023526" y="26839862"/>
            <a:ext cx="9359900" cy="14614525"/>
          </a:xfrm>
          <a:prstGeom prst="roundRect">
            <a:avLst>
              <a:gd name="adj" fmla="val 9611"/>
            </a:avLst>
          </a:prstGeom>
          <a:solidFill>
            <a:schemeClr val="bg1"/>
          </a:solidFill>
          <a:ln w="9525" cap="flat" cmpd="sng" algn="ctr">
            <a:solidFill>
              <a:schemeClr val="tx1"/>
            </a:solidFill>
            <a:prstDash val="solid"/>
            <a:round/>
            <a:headEnd type="none" w="med" len="med"/>
            <a:tailEnd type="none" w="med" len="med"/>
          </a:ln>
          <a:effectLst/>
        </p:spPr>
        <p:txBody>
          <a:bodyPr lIns="70285" tIns="180000" rIns="360000" bIns="35142"/>
          <a:lstStyle/>
          <a:p>
            <a:pPr marL="358775" algn="just">
              <a:spcAft>
                <a:spcPts val="600"/>
              </a:spcAft>
              <a:defRPr/>
            </a:pPr>
            <a:r>
              <a:rPr lang="en-US" sz="3000" b="1" dirty="0">
                <a:ea typeface="Helvetica" charset="0"/>
                <a:cs typeface="Arial" panose="020B0604020202020204" pitchFamily="34" charset="0"/>
              </a:rPr>
              <a:t>Load Calibration</a:t>
            </a:r>
          </a:p>
          <a:p>
            <a:pPr marL="669925" indent="-311150" algn="just">
              <a:spcBef>
                <a:spcPts val="600"/>
              </a:spcBef>
              <a:spcAft>
                <a:spcPts val="1200"/>
              </a:spcAft>
              <a:buFont typeface="Arial" charset="0"/>
              <a:buChar char="•"/>
              <a:defRPr/>
            </a:pPr>
            <a:r>
              <a:rPr lang="en-US" sz="3000" dirty="0">
                <a:ea typeface="Helvetica" charset="0"/>
                <a:cs typeface="Arial" panose="020B0604020202020204" pitchFamily="34" charset="0"/>
              </a:rPr>
              <a:t>This setup was used to calibrate the load cell amplifier using 5 and 10 kg weights and a function built into the Arduino library for the amplifier.</a:t>
            </a:r>
          </a:p>
          <a:p>
            <a:pPr marL="358775" algn="just">
              <a:spcBef>
                <a:spcPts val="600"/>
              </a:spcBef>
              <a:spcAft>
                <a:spcPts val="1200"/>
              </a:spcAft>
              <a:defRPr/>
            </a:pPr>
            <a:r>
              <a:rPr lang="en-US" sz="3000" b="1" dirty="0">
                <a:ea typeface="Helvetica" charset="0"/>
                <a:cs typeface="Arial" panose="020B0604020202020204" pitchFamily="34" charset="0"/>
              </a:rPr>
              <a:t>  Load Cell with Plate for Holding Weights</a:t>
            </a:r>
          </a:p>
          <a:p>
            <a:pPr marL="358775" algn="just">
              <a:spcBef>
                <a:spcPts val="600"/>
              </a:spcBef>
              <a:defRPr/>
            </a:pPr>
            <a:endParaRPr lang="en-US" sz="3000" dirty="0">
              <a:ea typeface="Helvetica" charset="0"/>
              <a:cs typeface="Arial" panose="020B0604020202020204" pitchFamily="34" charset="0"/>
            </a:endParaRPr>
          </a:p>
          <a:p>
            <a:pPr marL="669925" indent="-311150" algn="just">
              <a:spcBef>
                <a:spcPts val="600"/>
              </a:spcBef>
              <a:buFont typeface="Arial" charset="0"/>
              <a:buChar char="•"/>
              <a:defRPr/>
            </a:pPr>
            <a:endParaRPr lang="en-US" sz="3000" dirty="0">
              <a:ea typeface="Helvetica" charset="0"/>
              <a:cs typeface="Arial" panose="020B0604020202020204" pitchFamily="34" charset="0"/>
            </a:endParaRPr>
          </a:p>
          <a:p>
            <a:pPr marL="669925" indent="-311150" algn="just">
              <a:spcBef>
                <a:spcPts val="600"/>
              </a:spcBef>
              <a:buFont typeface="Arial" charset="0"/>
              <a:buChar char="•"/>
              <a:defRPr/>
            </a:pPr>
            <a:endParaRPr lang="en-US" sz="3000" dirty="0">
              <a:ea typeface="Helvetica" charset="0"/>
              <a:cs typeface="Arial" panose="020B0604020202020204" pitchFamily="34" charset="0"/>
            </a:endParaRPr>
          </a:p>
          <a:p>
            <a:pPr marL="669925" indent="-311150" algn="just">
              <a:spcBef>
                <a:spcPts val="600"/>
              </a:spcBef>
              <a:buFont typeface="Arial" charset="0"/>
              <a:buChar char="•"/>
              <a:defRPr/>
            </a:pPr>
            <a:endParaRPr lang="en-US" sz="3000" dirty="0">
              <a:ea typeface="Helvetica" charset="0"/>
              <a:cs typeface="Arial" panose="020B0604020202020204" pitchFamily="34" charset="0"/>
            </a:endParaRPr>
          </a:p>
          <a:p>
            <a:pPr marL="669925" indent="-311150" algn="just">
              <a:spcBef>
                <a:spcPts val="600"/>
              </a:spcBef>
              <a:buFont typeface="Arial" charset="0"/>
              <a:buChar char="•"/>
              <a:defRPr/>
            </a:pPr>
            <a:endParaRPr lang="en-US" sz="3000" dirty="0">
              <a:ea typeface="Helvetica" charset="0"/>
              <a:cs typeface="Arial" panose="020B0604020202020204" pitchFamily="34" charset="0"/>
            </a:endParaRPr>
          </a:p>
          <a:p>
            <a:pPr marL="669925" indent="-311150" algn="just">
              <a:spcBef>
                <a:spcPts val="600"/>
              </a:spcBef>
              <a:buFont typeface="Arial" charset="0"/>
              <a:buChar char="•"/>
              <a:defRPr/>
            </a:pPr>
            <a:endParaRPr lang="en-US" sz="3000" dirty="0">
              <a:ea typeface="Helvetica" charset="0"/>
              <a:cs typeface="Arial" panose="020B0604020202020204" pitchFamily="34" charset="0"/>
            </a:endParaRPr>
          </a:p>
          <a:p>
            <a:pPr marL="669925" indent="-311150" algn="just">
              <a:spcBef>
                <a:spcPts val="600"/>
              </a:spcBef>
              <a:buFont typeface="Arial" charset="0"/>
              <a:buChar char="•"/>
              <a:defRPr/>
            </a:pPr>
            <a:endParaRPr lang="en-US" sz="3000" dirty="0">
              <a:ea typeface="Helvetica" charset="0"/>
              <a:cs typeface="Arial" panose="020B0604020202020204" pitchFamily="34" charset="0"/>
            </a:endParaRPr>
          </a:p>
          <a:p>
            <a:pPr marL="669925" indent="-311150" algn="just">
              <a:spcBef>
                <a:spcPts val="600"/>
              </a:spcBef>
              <a:buFont typeface="Arial" charset="0"/>
              <a:buChar char="•"/>
              <a:defRPr/>
            </a:pPr>
            <a:endParaRPr lang="en-US" sz="3000" dirty="0">
              <a:ea typeface="Helvetica" charset="0"/>
              <a:cs typeface="Arial" panose="020B0604020202020204" pitchFamily="34" charset="0"/>
            </a:endParaRPr>
          </a:p>
          <a:p>
            <a:pPr marL="358775" algn="just">
              <a:spcBef>
                <a:spcPts val="600"/>
              </a:spcBef>
              <a:defRPr/>
            </a:pPr>
            <a:r>
              <a:rPr lang="en-US" sz="3000" b="1" dirty="0">
                <a:ea typeface="Helvetica" charset="0"/>
                <a:cs typeface="Arial" panose="020B0604020202020204" pitchFamily="34" charset="0"/>
              </a:rPr>
              <a:t>    Setup with Weight used for Calibration</a:t>
            </a:r>
          </a:p>
        </p:txBody>
      </p:sp>
      <p:sp>
        <p:nvSpPr>
          <p:cNvPr id="25" name="Rounded Rectangle 24">
            <a:extLst>
              <a:ext uri="{FF2B5EF4-FFF2-40B4-BE49-F238E27FC236}">
                <a16:creationId xmlns:a16="http://schemas.microsoft.com/office/drawing/2014/main" id="{6A7B71D5-7989-41BF-B65C-CEC2B6960CF2}"/>
              </a:ext>
            </a:extLst>
          </p:cNvPr>
          <p:cNvSpPr/>
          <p:nvPr/>
        </p:nvSpPr>
        <p:spPr bwMode="auto">
          <a:xfrm>
            <a:off x="295275" y="7056438"/>
            <a:ext cx="9420224" cy="11537950"/>
          </a:xfrm>
          <a:prstGeom prst="roundRect">
            <a:avLst>
              <a:gd name="adj" fmla="val 11536"/>
            </a:avLst>
          </a:prstGeom>
          <a:solidFill>
            <a:schemeClr val="bg1"/>
          </a:solidFill>
          <a:ln w="9525" cap="flat" cmpd="sng" algn="ctr">
            <a:solidFill>
              <a:schemeClr val="tx1"/>
            </a:solidFill>
            <a:prstDash val="solid"/>
            <a:round/>
            <a:headEnd type="none" w="med" len="med"/>
            <a:tailEnd type="none" w="med" len="med"/>
          </a:ln>
          <a:effectLst/>
        </p:spPr>
        <p:txBody>
          <a:bodyPr lIns="70285" tIns="180000" rIns="360000" bIns="35142"/>
          <a:lstStyle/>
          <a:p>
            <a:pPr marL="351405" lvl="1" indent="0" algn="just">
              <a:spcBef>
                <a:spcPct val="50000"/>
              </a:spcBef>
              <a:defRPr/>
            </a:pPr>
            <a:r>
              <a:rPr lang="en-US" altLang="en-US" sz="3000" dirty="0">
                <a:solidFill>
                  <a:schemeClr val="accent4">
                    <a:lumMod val="10000"/>
                  </a:schemeClr>
                </a:solidFill>
                <a:ea typeface="Helvetica" charset="0"/>
                <a:cs typeface="Arial" panose="020B0604020202020204" pitchFamily="34" charset="0"/>
              </a:rPr>
              <a:t>Many people suffer from chronic pain, the reasons for which are not always well understood. Algometers are instruments that can help clinicians understand the nature of pain by determining the force at which pain becomes noticeable, or the force at which the pain becomes unbearable. Algometers can also be used to determine the effects that external influences can have on pain tolerance in healthy people.</a:t>
            </a:r>
          </a:p>
          <a:p>
            <a:pPr marL="351405" lvl="1" indent="0" algn="just">
              <a:spcBef>
                <a:spcPct val="50000"/>
              </a:spcBef>
              <a:defRPr/>
            </a:pPr>
            <a:endParaRPr lang="en-US" altLang="en-US" sz="3000" dirty="0">
              <a:solidFill>
                <a:schemeClr val="accent4">
                  <a:lumMod val="10000"/>
                </a:schemeClr>
              </a:solidFill>
              <a:ea typeface="Helvetica" charset="0"/>
              <a:cs typeface="Arial" panose="020B0604020202020204" pitchFamily="34" charset="0"/>
            </a:endParaRPr>
          </a:p>
          <a:p>
            <a:pPr marL="351405" lvl="1" indent="0" algn="just">
              <a:spcBef>
                <a:spcPct val="50000"/>
              </a:spcBef>
              <a:defRPr/>
            </a:pPr>
            <a:endParaRPr lang="en-US" altLang="en-US" sz="3000" dirty="0">
              <a:solidFill>
                <a:schemeClr val="accent4">
                  <a:lumMod val="10000"/>
                </a:schemeClr>
              </a:solidFill>
              <a:ea typeface="Helvetica" charset="0"/>
              <a:cs typeface="Arial" panose="020B0604020202020204" pitchFamily="34" charset="0"/>
            </a:endParaRPr>
          </a:p>
        </p:txBody>
      </p:sp>
      <p:sp>
        <p:nvSpPr>
          <p:cNvPr id="4105" name="Rounded Rectangle 23">
            <a:extLst>
              <a:ext uri="{FF2B5EF4-FFF2-40B4-BE49-F238E27FC236}">
                <a16:creationId xmlns:a16="http://schemas.microsoft.com/office/drawing/2014/main" id="{11004D26-C71A-A24A-8211-BB8304F509C8}"/>
              </a:ext>
            </a:extLst>
          </p:cNvPr>
          <p:cNvSpPr>
            <a:spLocks noChangeArrowheads="1"/>
          </p:cNvSpPr>
          <p:nvPr/>
        </p:nvSpPr>
        <p:spPr bwMode="auto">
          <a:xfrm>
            <a:off x="10077450" y="7056438"/>
            <a:ext cx="9359900" cy="18073687"/>
          </a:xfrm>
          <a:prstGeom prst="roundRect">
            <a:avLst>
              <a:gd name="adj" fmla="val 16667"/>
            </a:avLst>
          </a:prstGeom>
          <a:solidFill>
            <a:schemeClr val="bg1"/>
          </a:solidFill>
          <a:ln w="9525" algn="ctr">
            <a:solidFill>
              <a:schemeClr val="tx1"/>
            </a:solidFill>
            <a:round/>
            <a:headEnd/>
            <a:tailEnd/>
          </a:ln>
        </p:spPr>
        <p:txBody>
          <a:bodyPr lIns="70285" tIns="180000" rIns="360000" bIns="35142"/>
          <a:lstStyle>
            <a:lvl1pPr marL="406400">
              <a:defRPr sz="1500">
                <a:solidFill>
                  <a:schemeClr val="tx1"/>
                </a:solidFill>
                <a:latin typeface="Arial" panose="020B0604020202020204" pitchFamily="34" charset="0"/>
                <a:ea typeface="MS PGothic" panose="020B0600070205080204" pitchFamily="34" charset="-128"/>
              </a:defRPr>
            </a:lvl1pPr>
            <a:lvl2pPr marL="742950" indent="-285750">
              <a:defRPr sz="1500">
                <a:solidFill>
                  <a:schemeClr val="tx1"/>
                </a:solidFill>
                <a:latin typeface="Arial" panose="020B0604020202020204" pitchFamily="34" charset="0"/>
                <a:ea typeface="MS PGothic" panose="020B0600070205080204" pitchFamily="34" charset="-128"/>
              </a:defRPr>
            </a:lvl2pPr>
            <a:lvl3pPr marL="1143000" indent="-228600">
              <a:defRPr sz="1500">
                <a:solidFill>
                  <a:schemeClr val="tx1"/>
                </a:solidFill>
                <a:latin typeface="Arial" panose="020B0604020202020204" pitchFamily="34" charset="0"/>
                <a:ea typeface="MS PGothic" panose="020B0600070205080204" pitchFamily="34" charset="-128"/>
              </a:defRPr>
            </a:lvl3pPr>
            <a:lvl4pPr marL="1600200" indent="-228600">
              <a:defRPr sz="1500">
                <a:solidFill>
                  <a:schemeClr val="tx1"/>
                </a:solidFill>
                <a:latin typeface="Arial" panose="020B0604020202020204" pitchFamily="34" charset="0"/>
                <a:ea typeface="MS PGothic" panose="020B0600070205080204" pitchFamily="34" charset="-128"/>
              </a:defRPr>
            </a:lvl4pPr>
            <a:lvl5pPr marL="2057400" indent="-228600">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9pPr>
          </a:lstStyle>
          <a:p>
            <a:pPr algn="just"/>
            <a:r>
              <a:rPr lang="en-US" altLang="en-US" sz="3000" b="1" dirty="0">
                <a:ea typeface="Helvetica" pitchFamily="2" charset="0"/>
                <a:cs typeface="Arial" panose="020B0604020202020204" pitchFamily="34" charset="0"/>
              </a:rPr>
              <a:t>   Early Grip Prototypes being Scanned</a:t>
            </a: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r>
              <a:rPr lang="en-US" altLang="en-US" sz="3000" b="1" dirty="0">
                <a:ea typeface="Helvetica" pitchFamily="2" charset="0"/>
                <a:cs typeface="Arial" panose="020B0604020202020204" pitchFamily="34" charset="0"/>
              </a:rPr>
              <a:t>	   Printed Scans for Force Testing</a:t>
            </a: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endParaRPr lang="en-US" altLang="en-US" sz="3000" b="1" dirty="0">
              <a:ea typeface="Helvetica" pitchFamily="2" charset="0"/>
              <a:cs typeface="Arial" panose="020B0604020202020204" pitchFamily="34" charset="0"/>
            </a:endParaRPr>
          </a:p>
          <a:p>
            <a:pPr algn="just"/>
            <a:r>
              <a:rPr lang="en-US" altLang="en-US" sz="3000" b="1" dirty="0">
                <a:ea typeface="Helvetica" pitchFamily="2" charset="0"/>
                <a:cs typeface="Arial" panose="020B0604020202020204" pitchFamily="34" charset="0"/>
              </a:rPr>
              <a:t>		 Model of Finalized Grip</a:t>
            </a:r>
          </a:p>
        </p:txBody>
      </p:sp>
      <p:sp>
        <p:nvSpPr>
          <p:cNvPr id="27" name="Rectangle 4">
            <a:extLst>
              <a:ext uri="{FF2B5EF4-FFF2-40B4-BE49-F238E27FC236}">
                <a16:creationId xmlns:a16="http://schemas.microsoft.com/office/drawing/2014/main" id="{B8D757F1-23C6-42B3-AD14-2377366169EA}"/>
              </a:ext>
            </a:extLst>
          </p:cNvPr>
          <p:cNvSpPr>
            <a:spLocks noChangeArrowheads="1"/>
          </p:cNvSpPr>
          <p:nvPr/>
        </p:nvSpPr>
        <p:spPr bwMode="auto">
          <a:xfrm>
            <a:off x="6979444" y="374650"/>
            <a:ext cx="17610137" cy="2043113"/>
          </a:xfrm>
          <a:prstGeom prst="rect">
            <a:avLst/>
          </a:prstGeom>
          <a:noFill/>
          <a:ln w="9525">
            <a:noFill/>
            <a:miter lim="800000"/>
            <a:headEnd/>
            <a:tailEnd/>
          </a:ln>
          <a:effectLst>
            <a:outerShdw blurRad="50800" dist="38100" dir="2700000">
              <a:srgbClr val="000000">
                <a:alpha val="43000"/>
              </a:srgbClr>
            </a:outerShdw>
          </a:effectLst>
        </p:spPr>
        <p:txBody>
          <a:bodyPr lIns="151093" tIns="75547" rIns="151093" bIns="75547" anchor="ctr"/>
          <a:lstStyle/>
          <a:p>
            <a:pPr algn="ctr" defTabSz="1510553">
              <a:defRPr/>
            </a:pPr>
            <a:r>
              <a:rPr lang="en-AU" sz="5200" b="1" dirty="0">
                <a:ea typeface="Helvetica" charset="0"/>
                <a:cs typeface="Arial" panose="020B0604020202020204" pitchFamily="34" charset="0"/>
              </a:rPr>
              <a:t>Development of a Low-Cost Algometer</a:t>
            </a:r>
            <a:endParaRPr lang="en-US" sz="5200" b="1" dirty="0">
              <a:ea typeface="Helvetica" charset="0"/>
              <a:cs typeface="Arial" panose="020B0604020202020204" pitchFamily="34" charset="0"/>
            </a:endParaRPr>
          </a:p>
        </p:txBody>
      </p:sp>
      <p:sp>
        <p:nvSpPr>
          <p:cNvPr id="28" name="Text Box 195">
            <a:extLst>
              <a:ext uri="{FF2B5EF4-FFF2-40B4-BE49-F238E27FC236}">
                <a16:creationId xmlns:a16="http://schemas.microsoft.com/office/drawing/2014/main" id="{3D2EB6A1-3B8D-4CF8-B6E2-934EA61AC191}"/>
              </a:ext>
            </a:extLst>
          </p:cNvPr>
          <p:cNvSpPr txBox="1">
            <a:spLocks noChangeArrowheads="1"/>
          </p:cNvSpPr>
          <p:nvPr/>
        </p:nvSpPr>
        <p:spPr bwMode="auto">
          <a:xfrm>
            <a:off x="22221019" y="26763242"/>
            <a:ext cx="5241925" cy="735012"/>
          </a:xfrm>
          <a:prstGeom prst="rect">
            <a:avLst/>
          </a:prstGeom>
          <a:noFill/>
          <a:ln w="9525">
            <a:noFill/>
            <a:miter lim="800000"/>
            <a:headEnd/>
            <a:tailEnd/>
          </a:ln>
        </p:spPr>
        <p:txBody>
          <a:bodyPr lIns="61499" tIns="30750" rIns="61499" bIns="30750">
            <a:spAutoFit/>
          </a:bodyPr>
          <a:lstStyle/>
          <a:p>
            <a:pPr marL="239151" indent="-239151" defTabSz="614959">
              <a:spcBef>
                <a:spcPct val="50000"/>
              </a:spcBef>
              <a:defRPr/>
            </a:pPr>
            <a:endParaRPr lang="en-US" sz="2186" b="1">
              <a:ea typeface="Helvetica" charset="0"/>
              <a:cs typeface="Arial" panose="020B0604020202020204" pitchFamily="34" charset="0"/>
            </a:endParaRPr>
          </a:p>
          <a:p>
            <a:pPr marL="239151" indent="-239151" defTabSz="614959">
              <a:defRPr/>
            </a:pPr>
            <a:endParaRPr lang="en-US" sz="2186">
              <a:ea typeface="Helvetica" charset="0"/>
              <a:cs typeface="Arial" panose="020B0604020202020204" pitchFamily="34" charset="0"/>
            </a:endParaRPr>
          </a:p>
        </p:txBody>
      </p:sp>
      <p:sp>
        <p:nvSpPr>
          <p:cNvPr id="35" name="Rectangle 22">
            <a:extLst>
              <a:ext uri="{FF2B5EF4-FFF2-40B4-BE49-F238E27FC236}">
                <a16:creationId xmlns:a16="http://schemas.microsoft.com/office/drawing/2014/main" id="{2441898B-93CE-48D7-999F-9E8CE049D924}"/>
              </a:ext>
            </a:extLst>
          </p:cNvPr>
          <p:cNvSpPr>
            <a:spLocks noChangeArrowheads="1"/>
          </p:cNvSpPr>
          <p:nvPr/>
        </p:nvSpPr>
        <p:spPr bwMode="auto">
          <a:xfrm>
            <a:off x="7613781" y="3147812"/>
            <a:ext cx="16518600" cy="1954407"/>
          </a:xfrm>
          <a:prstGeom prst="rect">
            <a:avLst/>
          </a:prstGeom>
          <a:noFill/>
          <a:ln w="9525">
            <a:noFill/>
            <a:miter lim="800000"/>
            <a:headEnd/>
            <a:tailEnd/>
          </a:ln>
        </p:spPr>
        <p:txBody>
          <a:bodyPr wrap="square" lIns="61492" tIns="30747" rIns="61492" bIns="30747">
            <a:spAutoFit/>
            <a:scene3d>
              <a:camera prst="orthographicFront"/>
              <a:lightRig rig="soft" dir="t">
                <a:rot lat="0" lon="0" rev="10800000"/>
              </a:lightRig>
            </a:scene3d>
            <a:sp3d>
              <a:contourClr>
                <a:srgbClr val="DDDDDD"/>
              </a:contourClr>
            </a:sp3d>
          </a:bodyPr>
          <a:lstStyle>
            <a:lvl1pPr defTabSz="800100">
              <a:defRPr sz="3200">
                <a:solidFill>
                  <a:srgbClr val="002547"/>
                </a:solidFill>
                <a:latin typeface="Arial" panose="020B0604020202020204" pitchFamily="34" charset="0"/>
                <a:ea typeface="MS PGothic" panose="020B0600070205080204" pitchFamily="34" charset="-128"/>
              </a:defRPr>
            </a:lvl1pPr>
            <a:lvl2pPr marL="742950" indent="-285750" defTabSz="800100">
              <a:defRPr sz="3200">
                <a:solidFill>
                  <a:srgbClr val="002547"/>
                </a:solidFill>
                <a:latin typeface="Arial" panose="020B0604020202020204" pitchFamily="34" charset="0"/>
                <a:ea typeface="MS PGothic" panose="020B0600070205080204" pitchFamily="34" charset="-128"/>
              </a:defRPr>
            </a:lvl2pPr>
            <a:lvl3pPr marL="1143000" indent="-228600" defTabSz="800100">
              <a:defRPr sz="3200">
                <a:solidFill>
                  <a:srgbClr val="002547"/>
                </a:solidFill>
                <a:latin typeface="Arial" panose="020B0604020202020204" pitchFamily="34" charset="0"/>
                <a:ea typeface="MS PGothic" panose="020B0600070205080204" pitchFamily="34" charset="-128"/>
              </a:defRPr>
            </a:lvl3pPr>
            <a:lvl4pPr marL="1600200" indent="-228600" defTabSz="800100">
              <a:defRPr sz="3200">
                <a:solidFill>
                  <a:srgbClr val="002547"/>
                </a:solidFill>
                <a:latin typeface="Arial" panose="020B0604020202020204" pitchFamily="34" charset="0"/>
                <a:ea typeface="MS PGothic" panose="020B0600070205080204" pitchFamily="34" charset="-128"/>
              </a:defRPr>
            </a:lvl4pPr>
            <a:lvl5pPr marL="2057400" indent="-228600" defTabSz="800100">
              <a:defRPr sz="3200">
                <a:solidFill>
                  <a:srgbClr val="002547"/>
                </a:solidFill>
                <a:latin typeface="Arial" panose="020B0604020202020204" pitchFamily="34" charset="0"/>
                <a:ea typeface="MS PGothic" panose="020B0600070205080204" pitchFamily="34" charset="-128"/>
              </a:defRPr>
            </a:lvl5pPr>
            <a:lvl6pPr marL="2514600" indent="-228600" defTabSz="800100" eaLnBrk="0" fontAlgn="base" hangingPunct="0">
              <a:spcBef>
                <a:spcPct val="0"/>
              </a:spcBef>
              <a:spcAft>
                <a:spcPct val="0"/>
              </a:spcAft>
              <a:defRPr sz="3200">
                <a:solidFill>
                  <a:srgbClr val="002547"/>
                </a:solidFill>
                <a:latin typeface="Arial" panose="020B0604020202020204" pitchFamily="34" charset="0"/>
                <a:ea typeface="MS PGothic" panose="020B0600070205080204" pitchFamily="34" charset="-128"/>
              </a:defRPr>
            </a:lvl6pPr>
            <a:lvl7pPr marL="2971800" indent="-228600" defTabSz="800100" eaLnBrk="0" fontAlgn="base" hangingPunct="0">
              <a:spcBef>
                <a:spcPct val="0"/>
              </a:spcBef>
              <a:spcAft>
                <a:spcPct val="0"/>
              </a:spcAft>
              <a:defRPr sz="3200">
                <a:solidFill>
                  <a:srgbClr val="002547"/>
                </a:solidFill>
                <a:latin typeface="Arial" panose="020B0604020202020204" pitchFamily="34" charset="0"/>
                <a:ea typeface="MS PGothic" panose="020B0600070205080204" pitchFamily="34" charset="-128"/>
              </a:defRPr>
            </a:lvl7pPr>
            <a:lvl8pPr marL="3429000" indent="-228600" defTabSz="800100" eaLnBrk="0" fontAlgn="base" hangingPunct="0">
              <a:spcBef>
                <a:spcPct val="0"/>
              </a:spcBef>
              <a:spcAft>
                <a:spcPct val="0"/>
              </a:spcAft>
              <a:defRPr sz="3200">
                <a:solidFill>
                  <a:srgbClr val="002547"/>
                </a:solidFill>
                <a:latin typeface="Arial" panose="020B0604020202020204" pitchFamily="34" charset="0"/>
                <a:ea typeface="MS PGothic" panose="020B0600070205080204" pitchFamily="34" charset="-128"/>
              </a:defRPr>
            </a:lvl8pPr>
            <a:lvl9pPr marL="3886200" indent="-228600" defTabSz="800100" eaLnBrk="0" fontAlgn="base" hangingPunct="0">
              <a:spcBef>
                <a:spcPct val="0"/>
              </a:spcBef>
              <a:spcAft>
                <a:spcPct val="0"/>
              </a:spcAft>
              <a:defRPr sz="3200">
                <a:solidFill>
                  <a:srgbClr val="002547"/>
                </a:solidFill>
                <a:latin typeface="Arial" panose="020B0604020202020204" pitchFamily="34" charset="0"/>
                <a:ea typeface="MS PGothic" panose="020B0600070205080204" pitchFamily="34" charset="-128"/>
              </a:defRPr>
            </a:lvl9pPr>
          </a:lstStyle>
          <a:p>
            <a:pPr algn="ctr" eaLnBrk="1" hangingPunct="1">
              <a:defRPr/>
            </a:pPr>
            <a:r>
              <a:rPr lang="en-US" altLang="en-US" sz="3074" b="1" spc="115" baseline="30000" dirty="0">
                <a:ln w="11430"/>
                <a:solidFill>
                  <a:schemeClr val="tx1"/>
                </a:solidFill>
                <a:effectLst>
                  <a:outerShdw blurRad="25400" algn="tl" rotWithShape="0">
                    <a:srgbClr val="000000">
                      <a:alpha val="43000"/>
                    </a:srgbClr>
                  </a:outerShdw>
                </a:effectLst>
                <a:ea typeface="Helvetica" charset="0"/>
                <a:cs typeface="Arial" panose="020B0604020202020204" pitchFamily="34" charset="0"/>
              </a:rPr>
              <a:t>1</a:t>
            </a:r>
            <a:r>
              <a:rPr lang="en-US" altLang="en-US" sz="3074" b="1" spc="115" dirty="0">
                <a:ln w="11430"/>
                <a:solidFill>
                  <a:schemeClr val="tx1"/>
                </a:solidFill>
                <a:effectLst>
                  <a:outerShdw blurRad="25400" algn="tl" rotWithShape="0">
                    <a:srgbClr val="000000">
                      <a:alpha val="43000"/>
                    </a:srgbClr>
                  </a:outerShdw>
                </a:effectLst>
                <a:ea typeface="Helvetica" charset="0"/>
                <a:cs typeface="Arial" panose="020B0604020202020204" pitchFamily="34" charset="0"/>
              </a:rPr>
              <a:t>Mechatronic Systems Engineering Program, </a:t>
            </a:r>
            <a:r>
              <a:rPr lang="en-US" altLang="en-US" sz="3074" b="1" spc="115" baseline="30000" dirty="0">
                <a:ln w="11430"/>
                <a:solidFill>
                  <a:schemeClr val="tx1"/>
                </a:solidFill>
                <a:effectLst>
                  <a:outerShdw blurRad="25400" algn="tl" rotWithShape="0">
                    <a:srgbClr val="000000">
                      <a:alpha val="43000"/>
                    </a:srgbClr>
                  </a:outerShdw>
                </a:effectLst>
                <a:ea typeface="Helvetica" charset="0"/>
                <a:cs typeface="Arial" panose="020B0604020202020204" pitchFamily="34" charset="0"/>
              </a:rPr>
              <a:t>2</a:t>
            </a:r>
            <a:r>
              <a:rPr lang="en-US" altLang="en-US" sz="3074" b="1" spc="115" dirty="0">
                <a:ln w="11430"/>
                <a:solidFill>
                  <a:schemeClr val="tx1"/>
                </a:solidFill>
                <a:effectLst>
                  <a:outerShdw blurRad="25400" algn="tl" rotWithShape="0">
                    <a:srgbClr val="000000">
                      <a:alpha val="43000"/>
                    </a:srgbClr>
                  </a:outerShdw>
                </a:effectLst>
                <a:ea typeface="Helvetica" charset="0"/>
                <a:cs typeface="Arial" panose="020B0604020202020204" pitchFamily="34" charset="0"/>
              </a:rPr>
              <a:t>Department of Electrical and Computer Engineering, School of Biomedical Engineering, Faculty of Engineering, </a:t>
            </a:r>
            <a:r>
              <a:rPr lang="en-US" sz="3200" b="1" baseline="30000" dirty="0">
                <a:ea typeface="Helvetica" charset="0"/>
                <a:cs typeface="Arial" panose="020B0604020202020204" pitchFamily="34" charset="0"/>
              </a:rPr>
              <a:t>3</a:t>
            </a:r>
            <a:r>
              <a:rPr lang="en-US" altLang="en-US" sz="3074" b="1" spc="115" dirty="0">
                <a:ln w="11430"/>
                <a:solidFill>
                  <a:schemeClr val="tx1"/>
                </a:solidFill>
                <a:effectLst>
                  <a:outerShdw blurRad="25400" algn="tl" rotWithShape="0">
                    <a:srgbClr val="000000">
                      <a:alpha val="43000"/>
                    </a:srgbClr>
                  </a:outerShdw>
                </a:effectLst>
                <a:ea typeface="Helvetica" charset="0"/>
                <a:cs typeface="Arial" panose="020B0604020202020204" pitchFamily="34" charset="0"/>
              </a:rPr>
              <a:t>School of Physical Therapy, Faculty of Health Sciences, Western University, London, Ontario, Canada</a:t>
            </a:r>
          </a:p>
        </p:txBody>
      </p:sp>
      <p:sp>
        <p:nvSpPr>
          <p:cNvPr id="36" name="Rectangle 25">
            <a:extLst>
              <a:ext uri="{FF2B5EF4-FFF2-40B4-BE49-F238E27FC236}">
                <a16:creationId xmlns:a16="http://schemas.microsoft.com/office/drawing/2014/main" id="{A73E1E6A-9056-4816-BB28-458B972E6C11}"/>
              </a:ext>
            </a:extLst>
          </p:cNvPr>
          <p:cNvSpPr>
            <a:spLocks noChangeArrowheads="1"/>
          </p:cNvSpPr>
          <p:nvPr/>
        </p:nvSpPr>
        <p:spPr bwMode="auto">
          <a:xfrm>
            <a:off x="10494650" y="2205038"/>
            <a:ext cx="10665931" cy="700865"/>
          </a:xfrm>
          <a:prstGeom prst="rect">
            <a:avLst/>
          </a:prstGeom>
          <a:noFill/>
          <a:ln>
            <a:noFill/>
          </a:ln>
          <a:effectLst>
            <a:outerShdw blurRad="50800" dist="38100" dir="2700000" rotWithShape="0">
              <a:srgbClr val="808080">
                <a:alpha val="42998"/>
              </a:srgbClr>
            </a:outerShdw>
          </a:effectLst>
          <a:extLst>
            <a:ext uri="{909E8E84-426E-40dd-AFC4-6F175D3DCCD1}"/>
            <a:ext uri="{91240B29-F687-4f45-9708-019B960494DF}"/>
          </a:extLst>
        </p:spPr>
        <p:txBody>
          <a:bodyPr wrap="none" lIns="61499" tIns="30750" rIns="61499" bIns="30750">
            <a:spAutoFit/>
          </a:bodyPr>
          <a:lstStyle/>
          <a:p>
            <a:pPr algn="ctr" defTabSz="614959">
              <a:defRPr/>
            </a:pPr>
            <a:r>
              <a:rPr lang="en-US" sz="4151" b="1" dirty="0">
                <a:ea typeface="Helvetica" charset="0"/>
                <a:cs typeface="Arial" panose="020B0604020202020204" pitchFamily="34" charset="0"/>
              </a:rPr>
              <a:t>T.D. Naish</a:t>
            </a:r>
            <a:r>
              <a:rPr lang="en-US" sz="4000" b="1" baseline="30000" dirty="0">
                <a:ea typeface="Helvetica" charset="0"/>
                <a:cs typeface="Arial" panose="020B0604020202020204" pitchFamily="34" charset="0"/>
              </a:rPr>
              <a:t>1</a:t>
            </a:r>
            <a:r>
              <a:rPr lang="en-US" sz="4151" b="1" dirty="0">
                <a:ea typeface="Helvetica" charset="0"/>
                <a:cs typeface="Arial" panose="020B0604020202020204" pitchFamily="34" charset="0"/>
              </a:rPr>
              <a:t>, A.L. Trejos</a:t>
            </a:r>
            <a:r>
              <a:rPr lang="en-US" sz="4151" b="1" baseline="30000" dirty="0">
                <a:ea typeface="Helvetica" charset="0"/>
                <a:cs typeface="Arial" panose="020B0604020202020204" pitchFamily="34" charset="0"/>
              </a:rPr>
              <a:t>2</a:t>
            </a:r>
            <a:r>
              <a:rPr lang="en-US" sz="4151" b="1" dirty="0">
                <a:ea typeface="Helvetica" charset="0"/>
                <a:cs typeface="Arial" panose="020B0604020202020204" pitchFamily="34" charset="0"/>
              </a:rPr>
              <a:t>, and D.M. Walton</a:t>
            </a:r>
            <a:r>
              <a:rPr lang="en-US" sz="4151" b="1" baseline="30000" dirty="0">
                <a:ea typeface="Helvetica" charset="0"/>
                <a:cs typeface="Arial" panose="020B0604020202020204" pitchFamily="34" charset="0"/>
              </a:rPr>
              <a:t>3</a:t>
            </a:r>
          </a:p>
        </p:txBody>
      </p:sp>
      <p:sp>
        <p:nvSpPr>
          <p:cNvPr id="38" name="Rounded Rectangle 37">
            <a:extLst>
              <a:ext uri="{FF2B5EF4-FFF2-40B4-BE49-F238E27FC236}">
                <a16:creationId xmlns:a16="http://schemas.microsoft.com/office/drawing/2014/main" id="{9CD64068-3657-4D3A-AE38-4B57C554B9EF}"/>
              </a:ext>
            </a:extLst>
          </p:cNvPr>
          <p:cNvSpPr/>
          <p:nvPr/>
        </p:nvSpPr>
        <p:spPr bwMode="auto">
          <a:xfrm>
            <a:off x="323726" y="5695833"/>
            <a:ext cx="9391773" cy="937129"/>
          </a:xfrm>
          <a:prstGeom prst="round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a:softEdge rad="0"/>
          </a:effectLst>
        </p:spPr>
        <p:txBody>
          <a:bodyPr lIns="70285" tIns="35142" rIns="70285" bIns="35142"/>
          <a:lstStyle/>
          <a:p>
            <a:pPr algn="ctr" defTabSz="702809">
              <a:defRPr/>
            </a:pPr>
            <a:r>
              <a:rPr lang="en-US" sz="5055" b="1" dirty="0">
                <a:ea typeface="Helvetica" charset="0"/>
                <a:cs typeface="Arial" panose="020B0604020202020204" pitchFamily="34" charset="0"/>
              </a:rPr>
              <a:t>Background</a:t>
            </a:r>
          </a:p>
        </p:txBody>
      </p:sp>
      <p:sp>
        <p:nvSpPr>
          <p:cNvPr id="39" name="Rounded Rectangle 38">
            <a:extLst>
              <a:ext uri="{FF2B5EF4-FFF2-40B4-BE49-F238E27FC236}">
                <a16:creationId xmlns:a16="http://schemas.microsoft.com/office/drawing/2014/main" id="{08F5DA24-34C9-4711-A1ED-80DEBB3E2B99}"/>
              </a:ext>
            </a:extLst>
          </p:cNvPr>
          <p:cNvSpPr/>
          <p:nvPr/>
        </p:nvSpPr>
        <p:spPr bwMode="auto">
          <a:xfrm>
            <a:off x="10162796" y="5706352"/>
            <a:ext cx="9360000" cy="937129"/>
          </a:xfrm>
          <a:prstGeom prst="round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a:softEdge rad="0"/>
          </a:effectLst>
        </p:spPr>
        <p:txBody>
          <a:bodyPr lIns="70285" tIns="35142" rIns="70285" bIns="35142"/>
          <a:lstStyle/>
          <a:p>
            <a:pPr algn="ctr" defTabSz="702809">
              <a:defRPr/>
            </a:pPr>
            <a:r>
              <a:rPr lang="en-US" sz="5055" b="1" dirty="0">
                <a:ea typeface="Helvetica" charset="0"/>
                <a:cs typeface="Arial" panose="020B0604020202020204" pitchFamily="34" charset="0"/>
              </a:rPr>
              <a:t>Mechanical System</a:t>
            </a:r>
          </a:p>
        </p:txBody>
      </p:sp>
      <p:sp>
        <p:nvSpPr>
          <p:cNvPr id="40" name="Rounded Rectangle 39">
            <a:extLst>
              <a:ext uri="{FF2B5EF4-FFF2-40B4-BE49-F238E27FC236}">
                <a16:creationId xmlns:a16="http://schemas.microsoft.com/office/drawing/2014/main" id="{7D784944-7354-4E62-8A72-709BACCDC528}"/>
              </a:ext>
            </a:extLst>
          </p:cNvPr>
          <p:cNvSpPr/>
          <p:nvPr/>
        </p:nvSpPr>
        <p:spPr bwMode="auto">
          <a:xfrm>
            <a:off x="19780814" y="5718036"/>
            <a:ext cx="9360000" cy="937129"/>
          </a:xfrm>
          <a:prstGeom prst="round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a:softEdge rad="0"/>
          </a:effectLst>
        </p:spPr>
        <p:txBody>
          <a:bodyPr lIns="70285" tIns="35142" rIns="70285" bIns="35142"/>
          <a:lstStyle/>
          <a:p>
            <a:pPr algn="ctr" defTabSz="702809">
              <a:defRPr/>
            </a:pPr>
            <a:r>
              <a:rPr lang="en-US" sz="5055" b="1" dirty="0">
                <a:ea typeface="Helvetica" charset="0"/>
                <a:cs typeface="Arial" panose="020B0604020202020204" pitchFamily="34" charset="0"/>
              </a:rPr>
              <a:t>Results</a:t>
            </a:r>
          </a:p>
        </p:txBody>
      </p:sp>
      <p:sp>
        <p:nvSpPr>
          <p:cNvPr id="41" name="Rounded Rectangle 40">
            <a:extLst>
              <a:ext uri="{FF2B5EF4-FFF2-40B4-BE49-F238E27FC236}">
                <a16:creationId xmlns:a16="http://schemas.microsoft.com/office/drawing/2014/main" id="{FB3EEFFB-82D7-4A86-9B72-78C06FC7EA60}"/>
              </a:ext>
            </a:extLst>
          </p:cNvPr>
          <p:cNvSpPr/>
          <p:nvPr/>
        </p:nvSpPr>
        <p:spPr bwMode="auto">
          <a:xfrm>
            <a:off x="323726" y="19051587"/>
            <a:ext cx="9391773" cy="937129"/>
          </a:xfrm>
          <a:prstGeom prst="round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a:softEdge rad="0"/>
          </a:effectLst>
        </p:spPr>
        <p:txBody>
          <a:bodyPr lIns="70285" tIns="35142" rIns="70285" bIns="35142"/>
          <a:lstStyle/>
          <a:p>
            <a:pPr algn="ctr" defTabSz="702809">
              <a:defRPr/>
            </a:pPr>
            <a:r>
              <a:rPr lang="en-US" sz="5055" b="1" dirty="0">
                <a:ea typeface="Helvetica" charset="0"/>
                <a:cs typeface="Arial" panose="020B0604020202020204" pitchFamily="34" charset="0"/>
              </a:rPr>
              <a:t>Objectives</a:t>
            </a:r>
          </a:p>
        </p:txBody>
      </p:sp>
      <p:sp>
        <p:nvSpPr>
          <p:cNvPr id="42" name="Rounded Rectangle 41">
            <a:extLst>
              <a:ext uri="{FF2B5EF4-FFF2-40B4-BE49-F238E27FC236}">
                <a16:creationId xmlns:a16="http://schemas.microsoft.com/office/drawing/2014/main" id="{92F4AD48-E8F1-4226-95F6-6EEEEF05F619}"/>
              </a:ext>
            </a:extLst>
          </p:cNvPr>
          <p:cNvSpPr/>
          <p:nvPr/>
        </p:nvSpPr>
        <p:spPr bwMode="auto">
          <a:xfrm>
            <a:off x="19829591" y="29853662"/>
            <a:ext cx="9346278" cy="937129"/>
          </a:xfrm>
          <a:prstGeom prst="round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a:softEdge rad="0"/>
          </a:effectLst>
        </p:spPr>
        <p:txBody>
          <a:bodyPr lIns="70285" tIns="35142" rIns="70285" bIns="35142"/>
          <a:lstStyle/>
          <a:p>
            <a:pPr algn="ctr" defTabSz="702809">
              <a:defRPr/>
            </a:pPr>
            <a:r>
              <a:rPr lang="en-US" sz="5055" b="1" dirty="0">
                <a:ea typeface="Helvetica" charset="0"/>
                <a:cs typeface="Arial" panose="020B0604020202020204" pitchFamily="34" charset="0"/>
              </a:rPr>
              <a:t>Conclusions</a:t>
            </a:r>
          </a:p>
        </p:txBody>
      </p:sp>
      <p:sp>
        <p:nvSpPr>
          <p:cNvPr id="43" name="Rounded Rectangle 42">
            <a:extLst>
              <a:ext uri="{FF2B5EF4-FFF2-40B4-BE49-F238E27FC236}">
                <a16:creationId xmlns:a16="http://schemas.microsoft.com/office/drawing/2014/main" id="{1BDF09D3-D155-43B0-BA8B-B45797E5D29A}"/>
              </a:ext>
            </a:extLst>
          </p:cNvPr>
          <p:cNvSpPr/>
          <p:nvPr/>
        </p:nvSpPr>
        <p:spPr bwMode="auto">
          <a:xfrm>
            <a:off x="19794535" y="35439551"/>
            <a:ext cx="9346279" cy="937129"/>
          </a:xfrm>
          <a:prstGeom prst="round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a:softEdge rad="0"/>
          </a:effectLst>
        </p:spPr>
        <p:txBody>
          <a:bodyPr lIns="70285" tIns="35142" rIns="70285" bIns="35142"/>
          <a:lstStyle/>
          <a:p>
            <a:pPr algn="ctr" defTabSz="702809">
              <a:defRPr/>
            </a:pPr>
            <a:r>
              <a:rPr lang="en-US" sz="5055" b="1" dirty="0">
                <a:ea typeface="Helvetica" charset="0"/>
                <a:cs typeface="Arial" panose="020B0604020202020204" pitchFamily="34" charset="0"/>
              </a:rPr>
              <a:t>Acknowledgements</a:t>
            </a:r>
          </a:p>
        </p:txBody>
      </p:sp>
      <p:sp>
        <p:nvSpPr>
          <p:cNvPr id="44" name="Rounded Rectangle 43">
            <a:extLst>
              <a:ext uri="{FF2B5EF4-FFF2-40B4-BE49-F238E27FC236}">
                <a16:creationId xmlns:a16="http://schemas.microsoft.com/office/drawing/2014/main" id="{12CD834F-9504-458A-850D-B4CB0B0098D3}"/>
              </a:ext>
            </a:extLst>
          </p:cNvPr>
          <p:cNvSpPr/>
          <p:nvPr/>
        </p:nvSpPr>
        <p:spPr bwMode="auto">
          <a:xfrm>
            <a:off x="10076582" y="25452387"/>
            <a:ext cx="9360000" cy="937129"/>
          </a:xfrm>
          <a:prstGeom prst="round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a:softEdge rad="0"/>
          </a:effectLst>
        </p:spPr>
        <p:txBody>
          <a:bodyPr lIns="70285" tIns="35142" rIns="70285" bIns="35142"/>
          <a:lstStyle/>
          <a:p>
            <a:pPr algn="ctr" defTabSz="702809">
              <a:defRPr/>
            </a:pPr>
            <a:r>
              <a:rPr lang="en-US" sz="5055" b="1" dirty="0">
                <a:ea typeface="Helvetica" charset="0"/>
                <a:cs typeface="Arial" panose="020B0604020202020204" pitchFamily="34" charset="0"/>
              </a:rPr>
              <a:t>Experimental Setup</a:t>
            </a:r>
          </a:p>
        </p:txBody>
      </p:sp>
      <p:sp>
        <p:nvSpPr>
          <p:cNvPr id="57" name="Rounded Rectangle 56">
            <a:extLst>
              <a:ext uri="{FF2B5EF4-FFF2-40B4-BE49-F238E27FC236}">
                <a16:creationId xmlns:a16="http://schemas.microsoft.com/office/drawing/2014/main" id="{97563974-C7A9-470C-988C-64BC9B6005D9}"/>
              </a:ext>
            </a:extLst>
          </p:cNvPr>
          <p:cNvSpPr/>
          <p:nvPr/>
        </p:nvSpPr>
        <p:spPr bwMode="auto">
          <a:xfrm>
            <a:off x="306388" y="20423188"/>
            <a:ext cx="9409112" cy="3049587"/>
          </a:xfrm>
          <a:prstGeom prst="roundRect">
            <a:avLst>
              <a:gd name="adj" fmla="val 20195"/>
            </a:avLst>
          </a:prstGeom>
          <a:solidFill>
            <a:schemeClr val="bg1"/>
          </a:solidFill>
          <a:ln w="9525" cap="flat" cmpd="sng" algn="ctr">
            <a:solidFill>
              <a:schemeClr val="tx1"/>
            </a:solidFill>
            <a:prstDash val="solid"/>
            <a:round/>
            <a:headEnd type="none" w="med" len="med"/>
            <a:tailEnd type="none" w="med" len="med"/>
          </a:ln>
          <a:effectLst/>
        </p:spPr>
        <p:txBody>
          <a:bodyPr lIns="70285" tIns="180000" rIns="360000" bIns="35142" anchor="ctr"/>
          <a:lstStyle/>
          <a:p>
            <a:pPr marL="220662" algn="just" defTabSz="614959">
              <a:spcBef>
                <a:spcPct val="50000"/>
              </a:spcBef>
              <a:spcAft>
                <a:spcPts val="600"/>
              </a:spcAft>
              <a:tabLst>
                <a:tab pos="785813" algn="l"/>
              </a:tabLst>
              <a:defRPr/>
            </a:pPr>
            <a:r>
              <a:rPr lang="en-US" sz="3000" dirty="0">
                <a:solidFill>
                  <a:schemeClr val="accent4">
                    <a:lumMod val="10000"/>
                  </a:schemeClr>
                </a:solidFill>
                <a:ea typeface="Helvetica" charset="0"/>
                <a:cs typeface="Arial" panose="020B0604020202020204" pitchFamily="34" charset="0"/>
              </a:rPr>
              <a:t>To develop an algometer that can measure up to 156 N with 0.1</a:t>
            </a:r>
            <a:r>
              <a:rPr lang="en-US" altLang="en-US" sz="3200" dirty="0"/>
              <a:t>–0.5 N</a:t>
            </a:r>
            <a:r>
              <a:rPr lang="en-US" sz="3000" dirty="0">
                <a:solidFill>
                  <a:schemeClr val="accent4">
                    <a:lumMod val="10000"/>
                  </a:schemeClr>
                </a:solidFill>
                <a:ea typeface="Helvetica" charset="0"/>
                <a:cs typeface="Arial" panose="020B0604020202020204" pitchFamily="34" charset="0"/>
              </a:rPr>
              <a:t> accuracy, can be made for $150</a:t>
            </a:r>
            <a:r>
              <a:rPr lang="en-US" altLang="en-US" sz="3200" dirty="0"/>
              <a:t>–</a:t>
            </a:r>
            <a:r>
              <a:rPr lang="en-US" altLang="en-US" sz="3000" dirty="0">
                <a:solidFill>
                  <a:schemeClr val="accent4">
                    <a:lumMod val="10000"/>
                  </a:schemeClr>
                </a:solidFill>
                <a:cs typeface="Arial" panose="020B0604020202020204" pitchFamily="34" charset="0"/>
              </a:rPr>
              <a:t>500</a:t>
            </a:r>
            <a:r>
              <a:rPr lang="en-US" sz="3000" dirty="0">
                <a:solidFill>
                  <a:schemeClr val="accent4">
                    <a:lumMod val="10000"/>
                  </a:schemeClr>
                </a:solidFill>
                <a:ea typeface="Helvetica" charset="0"/>
                <a:cs typeface="Arial" panose="020B0604020202020204" pitchFamily="34" charset="0"/>
              </a:rPr>
              <a:t>, and is wireless.</a:t>
            </a:r>
          </a:p>
        </p:txBody>
      </p:sp>
      <p:sp>
        <p:nvSpPr>
          <p:cNvPr id="90" name="Rectangle 89">
            <a:extLst>
              <a:ext uri="{FF2B5EF4-FFF2-40B4-BE49-F238E27FC236}">
                <a16:creationId xmlns:a16="http://schemas.microsoft.com/office/drawing/2014/main" id="{5B6FE56A-9BDA-4CA6-A5B8-1EA97F97CFBF}"/>
              </a:ext>
            </a:extLst>
          </p:cNvPr>
          <p:cNvSpPr/>
          <p:nvPr/>
        </p:nvSpPr>
        <p:spPr bwMode="auto">
          <a:xfrm>
            <a:off x="27482800" y="18954750"/>
            <a:ext cx="1382713" cy="51911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lIns="89158" tIns="44579" rIns="89158" bIns="44579"/>
          <a:lstStyle/>
          <a:p>
            <a:pPr defTabSz="891540" eaLnBrk="1" hangingPunct="1">
              <a:defRPr/>
            </a:pPr>
            <a:endParaRPr lang="en-AU" sz="3120">
              <a:solidFill>
                <a:srgbClr val="002547"/>
              </a:solidFill>
              <a:ea typeface="Helvetica" charset="0"/>
              <a:cs typeface="Arial" panose="020B0604020202020204" pitchFamily="34" charset="0"/>
            </a:endParaRPr>
          </a:p>
        </p:txBody>
      </p:sp>
      <p:sp>
        <p:nvSpPr>
          <p:cNvPr id="95" name="Rounded Rectangle 94">
            <a:extLst>
              <a:ext uri="{FF2B5EF4-FFF2-40B4-BE49-F238E27FC236}">
                <a16:creationId xmlns:a16="http://schemas.microsoft.com/office/drawing/2014/main" id="{BFA25738-59DF-4B29-A7B0-3C23A74DDA5C}"/>
              </a:ext>
            </a:extLst>
          </p:cNvPr>
          <p:cNvSpPr/>
          <p:nvPr/>
        </p:nvSpPr>
        <p:spPr bwMode="auto">
          <a:xfrm>
            <a:off x="323727" y="23852187"/>
            <a:ext cx="9391773" cy="937129"/>
          </a:xfrm>
          <a:prstGeom prst="roundRect">
            <a:avLst/>
          </a:prstGeom>
          <a:solidFill>
            <a:schemeClr val="bg2">
              <a:lumMod val="90000"/>
            </a:schemeClr>
          </a:solidFill>
          <a:ln w="9525" cap="flat" cmpd="sng" algn="ctr">
            <a:solidFill>
              <a:schemeClr val="bg2">
                <a:lumMod val="90000"/>
              </a:schemeClr>
            </a:solidFill>
            <a:prstDash val="solid"/>
            <a:round/>
            <a:headEnd type="none" w="med" len="med"/>
            <a:tailEnd type="none" w="med" len="med"/>
          </a:ln>
          <a:effectLst>
            <a:softEdge rad="0"/>
          </a:effectLst>
        </p:spPr>
        <p:txBody>
          <a:bodyPr lIns="70285" tIns="35142" rIns="70285" bIns="35142"/>
          <a:lstStyle/>
          <a:p>
            <a:pPr algn="ctr" defTabSz="702809">
              <a:defRPr/>
            </a:pPr>
            <a:r>
              <a:rPr lang="en-US" sz="4900" b="1" dirty="0">
                <a:ea typeface="Helvetica" charset="0"/>
                <a:cs typeface="Arial" panose="020B0604020202020204" pitchFamily="34" charset="0"/>
              </a:rPr>
              <a:t>Electronics &amp; Control System</a:t>
            </a:r>
          </a:p>
        </p:txBody>
      </p:sp>
      <p:pic>
        <p:nvPicPr>
          <p:cNvPr id="4140" name="Picture 7">
            <a:extLst>
              <a:ext uri="{FF2B5EF4-FFF2-40B4-BE49-F238E27FC236}">
                <a16:creationId xmlns:a16="http://schemas.microsoft.com/office/drawing/2014/main" id="{F08FC183-2D07-704C-92A4-957BCAB44417}"/>
              </a:ext>
            </a:extLst>
          </p:cNvPr>
          <p:cNvPicPr>
            <a:picLocks noChangeAspect="1" noChangeArrowheads="1"/>
          </p:cNvPicPr>
          <p:nvPr/>
        </p:nvPicPr>
        <p:blipFill rotWithShape="1">
          <a:blip r:embed="rId4"/>
          <a:srcRect t="19441" r="44052" b="12674"/>
          <a:stretch/>
        </p:blipFill>
        <p:spPr bwMode="auto">
          <a:xfrm rot="10800000">
            <a:off x="12331833" y="30495145"/>
            <a:ext cx="4528986" cy="4121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Picture 61">
            <a:extLst>
              <a:ext uri="{FF2B5EF4-FFF2-40B4-BE49-F238E27FC236}">
                <a16:creationId xmlns:a16="http://schemas.microsoft.com/office/drawing/2014/main" id="{6DD09A4E-8267-0E43-8C3B-A66DF040B22C}"/>
              </a:ext>
            </a:extLst>
          </p:cNvPr>
          <p:cNvPicPr>
            <a:picLocks noChangeAspect="1" noChangeArrowheads="1"/>
          </p:cNvPicPr>
          <p:nvPr/>
        </p:nvPicPr>
        <p:blipFill rotWithShape="1">
          <a:blip r:embed="rId5"/>
          <a:srcRect l="16168"/>
          <a:stretch/>
        </p:blipFill>
        <p:spPr bwMode="auto">
          <a:xfrm rot="5400000">
            <a:off x="1062661" y="29799237"/>
            <a:ext cx="8321205" cy="7444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27A7F453-7CAD-4F3E-98A7-79A6A092AA43}"/>
              </a:ext>
            </a:extLst>
          </p:cNvPr>
          <p:cNvSpPr>
            <a:spLocks noChangeArrowheads="1"/>
          </p:cNvSpPr>
          <p:nvPr/>
        </p:nvSpPr>
        <p:spPr bwMode="auto">
          <a:xfrm>
            <a:off x="0" y="-166688"/>
            <a:ext cx="184150" cy="333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defRPr/>
            </a:pPr>
            <a:endParaRPr lang="en-US" sz="1566">
              <a:ea typeface="ＭＳ Ｐゴシック" charset="-128"/>
              <a:cs typeface="Arial" panose="020B0604020202020204" pitchFamily="34" charset="0"/>
            </a:endParaRPr>
          </a:p>
        </p:txBody>
      </p:sp>
      <p:grpSp>
        <p:nvGrpSpPr>
          <p:cNvPr id="73" name="Group 72">
            <a:extLst>
              <a:ext uri="{FF2B5EF4-FFF2-40B4-BE49-F238E27FC236}">
                <a16:creationId xmlns:a16="http://schemas.microsoft.com/office/drawing/2014/main" id="{CF2B4E27-7F14-4B93-8201-12E4F4F1041F}"/>
              </a:ext>
            </a:extLst>
          </p:cNvPr>
          <p:cNvGrpSpPr/>
          <p:nvPr/>
        </p:nvGrpSpPr>
        <p:grpSpPr>
          <a:xfrm>
            <a:off x="10809404" y="8299244"/>
            <a:ext cx="8066779" cy="5035944"/>
            <a:chOff x="10806756" y="8090861"/>
            <a:chExt cx="8066779" cy="5035944"/>
          </a:xfrm>
        </p:grpSpPr>
        <p:pic>
          <p:nvPicPr>
            <p:cNvPr id="4144" name="Picture 68">
              <a:extLst>
                <a:ext uri="{FF2B5EF4-FFF2-40B4-BE49-F238E27FC236}">
                  <a16:creationId xmlns:a16="http://schemas.microsoft.com/office/drawing/2014/main" id="{16DCC3D3-26FD-0F44-B3BD-5D09FA8A9CAE}"/>
                </a:ext>
              </a:extLst>
            </p:cNvPr>
            <p:cNvPicPr>
              <a:picLocks noChangeAspect="1" noChangeArrowheads="1"/>
            </p:cNvPicPr>
            <p:nvPr/>
          </p:nvPicPr>
          <p:blipFill>
            <a:blip r:embed="rId6"/>
            <a:srcRect/>
            <a:stretch/>
          </p:blipFill>
          <p:spPr bwMode="auto">
            <a:xfrm rot="5400000">
              <a:off x="10177263" y="8720356"/>
              <a:ext cx="5035942" cy="377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5" name="Picture 70">
              <a:extLst>
                <a:ext uri="{FF2B5EF4-FFF2-40B4-BE49-F238E27FC236}">
                  <a16:creationId xmlns:a16="http://schemas.microsoft.com/office/drawing/2014/main" id="{9F8F0DF3-5A43-A34A-98B3-5CBA4EE9FFF3}"/>
                </a:ext>
              </a:extLst>
            </p:cNvPr>
            <p:cNvPicPr>
              <a:picLocks noChangeAspect="1" noChangeArrowheads="1"/>
            </p:cNvPicPr>
            <p:nvPr/>
          </p:nvPicPr>
          <p:blipFill>
            <a:blip r:embed="rId7"/>
            <a:srcRect/>
            <a:stretch/>
          </p:blipFill>
          <p:spPr bwMode="auto">
            <a:xfrm rot="5400000">
              <a:off x="14467086" y="8720354"/>
              <a:ext cx="5035942" cy="377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46" name="Picture 71">
            <a:extLst>
              <a:ext uri="{FF2B5EF4-FFF2-40B4-BE49-F238E27FC236}">
                <a16:creationId xmlns:a16="http://schemas.microsoft.com/office/drawing/2014/main" id="{EDEB826E-A444-1346-9E56-1559FF088CB7}"/>
              </a:ext>
            </a:extLst>
          </p:cNvPr>
          <p:cNvPicPr>
            <a:picLocks noChangeAspect="1" noChangeArrowheads="1"/>
          </p:cNvPicPr>
          <p:nvPr/>
        </p:nvPicPr>
        <p:blipFill>
          <a:blip r:embed="rId8"/>
          <a:srcRect/>
          <a:stretch/>
        </p:blipFill>
        <p:spPr bwMode="auto">
          <a:xfrm rot="10800000">
            <a:off x="11261748" y="14223341"/>
            <a:ext cx="6889751"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9" name="Straight Arrow Connector 48">
            <a:extLst>
              <a:ext uri="{FF2B5EF4-FFF2-40B4-BE49-F238E27FC236}">
                <a16:creationId xmlns:a16="http://schemas.microsoft.com/office/drawing/2014/main" id="{8BB9DC76-3100-4B27-A715-F469592D352E}"/>
              </a:ext>
            </a:extLst>
          </p:cNvPr>
          <p:cNvCxnSpPr>
            <a:cxnSpLocks/>
          </p:cNvCxnSpPr>
          <p:nvPr/>
        </p:nvCxnSpPr>
        <p:spPr>
          <a:xfrm flipH="1">
            <a:off x="4554845" y="29230884"/>
            <a:ext cx="603737" cy="26663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153" name="Picture 2">
            <a:extLst>
              <a:ext uri="{FF2B5EF4-FFF2-40B4-BE49-F238E27FC236}">
                <a16:creationId xmlns:a16="http://schemas.microsoft.com/office/drawing/2014/main" id="{636016E0-0766-D54A-A8BE-9FC0D5ABC20C}"/>
              </a:ext>
            </a:extLst>
          </p:cNvPr>
          <p:cNvPicPr>
            <a:picLocks noChangeAspect="1" noChangeArrowheads="1"/>
          </p:cNvPicPr>
          <p:nvPr/>
        </p:nvPicPr>
        <p:blipFill>
          <a:blip r:embed="rId9"/>
          <a:srcRect/>
          <a:stretch/>
        </p:blipFill>
        <p:spPr bwMode="auto">
          <a:xfrm>
            <a:off x="881193" y="1305260"/>
            <a:ext cx="6544642" cy="156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4" name="Picture 44">
            <a:extLst>
              <a:ext uri="{FF2B5EF4-FFF2-40B4-BE49-F238E27FC236}">
                <a16:creationId xmlns:a16="http://schemas.microsoft.com/office/drawing/2014/main" id="{5179444C-631D-AD40-A1F8-99104BC43B95}"/>
              </a:ext>
            </a:extLst>
          </p:cNvPr>
          <p:cNvPicPr>
            <a:picLocks noChangeAspect="1" noChangeArrowheads="1"/>
          </p:cNvPicPr>
          <p:nvPr/>
        </p:nvPicPr>
        <p:blipFill>
          <a:blip r:embed="rId10"/>
          <a:srcRect/>
          <a:stretch/>
        </p:blipFill>
        <p:spPr bwMode="auto">
          <a:xfrm>
            <a:off x="1800906" y="13111809"/>
            <a:ext cx="6851110" cy="484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6" name="Picture 63">
            <a:extLst>
              <a:ext uri="{FF2B5EF4-FFF2-40B4-BE49-F238E27FC236}">
                <a16:creationId xmlns:a16="http://schemas.microsoft.com/office/drawing/2014/main" id="{239A90EF-08B4-774E-A83D-ACFC617929A5}"/>
              </a:ext>
            </a:extLst>
          </p:cNvPr>
          <p:cNvPicPr>
            <a:picLocks noChangeAspect="1" noChangeArrowheads="1"/>
          </p:cNvPicPr>
          <p:nvPr/>
        </p:nvPicPr>
        <p:blipFill rotWithShape="1">
          <a:blip r:embed="rId11"/>
          <a:srcRect l="6975" t="4965" r="6232" b="8328"/>
          <a:stretch/>
        </p:blipFill>
        <p:spPr bwMode="auto">
          <a:xfrm>
            <a:off x="21030126" y="8529719"/>
            <a:ext cx="6858001" cy="5909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39E232A-E289-4736-8818-521818112944}"/>
              </a:ext>
            </a:extLst>
          </p:cNvPr>
          <p:cNvPicPr>
            <a:picLocks noChangeAspect="1"/>
          </p:cNvPicPr>
          <p:nvPr/>
        </p:nvPicPr>
        <p:blipFill>
          <a:blip r:embed="rId12"/>
          <a:stretch>
            <a:fillRect/>
          </a:stretch>
        </p:blipFill>
        <p:spPr>
          <a:xfrm>
            <a:off x="618662" y="3452966"/>
            <a:ext cx="6827579" cy="126243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A096E69D-70E9-4E72-A3F8-6E051CC2DAD0}"/>
              </a:ext>
            </a:extLst>
          </p:cNvPr>
          <p:cNvPicPr>
            <a:picLocks noChangeAspect="1"/>
          </p:cNvPicPr>
          <p:nvPr/>
        </p:nvPicPr>
        <p:blipFill>
          <a:blip r:embed="rId13"/>
          <a:stretch>
            <a:fillRect/>
          </a:stretch>
        </p:blipFill>
        <p:spPr>
          <a:xfrm rot="10800000">
            <a:off x="11100869" y="35468879"/>
            <a:ext cx="7024030" cy="5268022"/>
          </a:xfrm>
          <a:prstGeom prst="rect">
            <a:avLst/>
          </a:prstGeom>
        </p:spPr>
      </p:pic>
      <p:grpSp>
        <p:nvGrpSpPr>
          <p:cNvPr id="12" name="Group 11">
            <a:extLst>
              <a:ext uri="{FF2B5EF4-FFF2-40B4-BE49-F238E27FC236}">
                <a16:creationId xmlns:a16="http://schemas.microsoft.com/office/drawing/2014/main" id="{816D2415-8230-4526-B8C3-EAF6D9F47C29}"/>
              </a:ext>
            </a:extLst>
          </p:cNvPr>
          <p:cNvGrpSpPr/>
          <p:nvPr/>
        </p:nvGrpSpPr>
        <p:grpSpPr>
          <a:xfrm>
            <a:off x="21479706" y="16640445"/>
            <a:ext cx="5672139" cy="11152214"/>
            <a:chOff x="20804847" y="13337709"/>
            <a:chExt cx="5672139" cy="11152214"/>
          </a:xfrm>
        </p:grpSpPr>
        <p:pic>
          <p:nvPicPr>
            <p:cNvPr id="53" name="Picture 57">
              <a:extLst>
                <a:ext uri="{FF2B5EF4-FFF2-40B4-BE49-F238E27FC236}">
                  <a16:creationId xmlns:a16="http://schemas.microsoft.com/office/drawing/2014/main" id="{327F46F1-BE51-43AE-B3AC-9653BDDAABA0}"/>
                </a:ext>
              </a:extLst>
            </p:cNvPr>
            <p:cNvPicPr>
              <a:picLocks noChangeAspect="1" noChangeArrowheads="1"/>
            </p:cNvPicPr>
            <p:nvPr/>
          </p:nvPicPr>
          <p:blipFill>
            <a:blip r:embed="rId14"/>
            <a:srcRect/>
            <a:stretch/>
          </p:blipFill>
          <p:spPr bwMode="auto">
            <a:xfrm>
              <a:off x="20842947" y="13337709"/>
              <a:ext cx="5607125" cy="523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Rectangle 53">
              <a:extLst>
                <a:ext uri="{FF2B5EF4-FFF2-40B4-BE49-F238E27FC236}">
                  <a16:creationId xmlns:a16="http://schemas.microsoft.com/office/drawing/2014/main" id="{CD01D5DC-7608-4251-8E62-B0804F666E13}"/>
                </a:ext>
              </a:extLst>
            </p:cNvPr>
            <p:cNvSpPr/>
            <p:nvPr/>
          </p:nvSpPr>
          <p:spPr>
            <a:xfrm>
              <a:off x="20804847" y="13355563"/>
              <a:ext cx="5607125" cy="5288764"/>
            </a:xfrm>
            <a:prstGeom prst="rect">
              <a:avLst/>
            </a:prstGeom>
            <a:noFill/>
            <a:ln w="1270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566"/>
            </a:p>
          </p:txBody>
        </p:sp>
        <p:pic>
          <p:nvPicPr>
            <p:cNvPr id="55" name="Picture 32">
              <a:extLst>
                <a:ext uri="{FF2B5EF4-FFF2-40B4-BE49-F238E27FC236}">
                  <a16:creationId xmlns:a16="http://schemas.microsoft.com/office/drawing/2014/main" id="{4A36D816-0800-4640-BFDC-82D29757D209}"/>
                </a:ext>
              </a:extLst>
            </p:cNvPr>
            <p:cNvPicPr>
              <a:picLocks noChangeAspect="1" noChangeArrowheads="1"/>
            </p:cNvPicPr>
            <p:nvPr/>
          </p:nvPicPr>
          <p:blipFill>
            <a:blip r:embed="rId15"/>
            <a:srcRect/>
            <a:stretch/>
          </p:blipFill>
          <p:spPr bwMode="auto">
            <a:xfrm>
              <a:off x="20856882" y="18983968"/>
              <a:ext cx="5620104" cy="550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Straight Arrow Connector 55">
              <a:extLst>
                <a:ext uri="{FF2B5EF4-FFF2-40B4-BE49-F238E27FC236}">
                  <a16:creationId xmlns:a16="http://schemas.microsoft.com/office/drawing/2014/main" id="{3CE1A3ED-75EC-4C38-80F1-26B6381643E4}"/>
                </a:ext>
              </a:extLst>
            </p:cNvPr>
            <p:cNvCxnSpPr>
              <a:cxnSpLocks/>
            </p:cNvCxnSpPr>
            <p:nvPr/>
          </p:nvCxnSpPr>
          <p:spPr>
            <a:xfrm flipH="1">
              <a:off x="23633021" y="18700105"/>
              <a:ext cx="1" cy="1873476"/>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descr="A computer mouse with a white background&#10;&#10;Description automatically generated with low confidence">
            <a:extLst>
              <a:ext uri="{FF2B5EF4-FFF2-40B4-BE49-F238E27FC236}">
                <a16:creationId xmlns:a16="http://schemas.microsoft.com/office/drawing/2014/main" id="{02E6C014-FDEC-4E97-A43C-23FDAC981555}"/>
              </a:ext>
            </a:extLst>
          </p:cNvPr>
          <p:cNvPicPr>
            <a:picLocks noChangeAspect="1"/>
          </p:cNvPicPr>
          <p:nvPr/>
        </p:nvPicPr>
        <p:blipFill rotWithShape="1">
          <a:blip r:embed="rId16"/>
          <a:srcRect b="4440"/>
          <a:stretch/>
        </p:blipFill>
        <p:spPr>
          <a:xfrm>
            <a:off x="12561213" y="20210877"/>
            <a:ext cx="4284525" cy="4578439"/>
          </a:xfrm>
          <a:prstGeom prst="rect">
            <a:avLst/>
          </a:prstGeom>
        </p:spPr>
      </p:pic>
      <p:sp>
        <p:nvSpPr>
          <p:cNvPr id="15" name="TextBox 14">
            <a:extLst>
              <a:ext uri="{FF2B5EF4-FFF2-40B4-BE49-F238E27FC236}">
                <a16:creationId xmlns:a16="http://schemas.microsoft.com/office/drawing/2014/main" id="{634643CE-7644-46DE-9306-DD82CA1F05A0}"/>
              </a:ext>
            </a:extLst>
          </p:cNvPr>
          <p:cNvSpPr txBox="1"/>
          <p:nvPr/>
        </p:nvSpPr>
        <p:spPr>
          <a:xfrm>
            <a:off x="2047874" y="37864503"/>
            <a:ext cx="2208057" cy="707886"/>
          </a:xfrm>
          <a:prstGeom prst="rect">
            <a:avLst/>
          </a:prstGeom>
          <a:noFill/>
        </p:spPr>
        <p:txBody>
          <a:bodyPr wrap="square" rtlCol="0">
            <a:spAutoFit/>
          </a:bodyPr>
          <a:lstStyle/>
          <a:p>
            <a:r>
              <a:rPr lang="en-CA" sz="2000" dirty="0"/>
              <a:t>DOIT Devkit V1 ESP-WROOM-32</a:t>
            </a:r>
          </a:p>
        </p:txBody>
      </p:sp>
      <p:sp>
        <p:nvSpPr>
          <p:cNvPr id="62" name="TextBox 61">
            <a:extLst>
              <a:ext uri="{FF2B5EF4-FFF2-40B4-BE49-F238E27FC236}">
                <a16:creationId xmlns:a16="http://schemas.microsoft.com/office/drawing/2014/main" id="{33B80352-1D68-49D5-922A-C43207D2D25E}"/>
              </a:ext>
            </a:extLst>
          </p:cNvPr>
          <p:cNvSpPr txBox="1"/>
          <p:nvPr/>
        </p:nvSpPr>
        <p:spPr>
          <a:xfrm>
            <a:off x="4554845" y="28421458"/>
            <a:ext cx="2208057" cy="707886"/>
          </a:xfrm>
          <a:prstGeom prst="rect">
            <a:avLst/>
          </a:prstGeom>
          <a:noFill/>
        </p:spPr>
        <p:txBody>
          <a:bodyPr wrap="square" rtlCol="0">
            <a:spAutoFit/>
          </a:bodyPr>
          <a:lstStyle/>
          <a:p>
            <a:r>
              <a:rPr lang="en-CA" sz="2000" dirty="0"/>
              <a:t>LM7805 5 V Voltage Regulator</a:t>
            </a:r>
          </a:p>
        </p:txBody>
      </p:sp>
      <p:sp>
        <p:nvSpPr>
          <p:cNvPr id="63" name="TextBox 62">
            <a:extLst>
              <a:ext uri="{FF2B5EF4-FFF2-40B4-BE49-F238E27FC236}">
                <a16:creationId xmlns:a16="http://schemas.microsoft.com/office/drawing/2014/main" id="{F1D86999-0D26-409B-A388-F23CF14949D8}"/>
              </a:ext>
            </a:extLst>
          </p:cNvPr>
          <p:cNvSpPr txBox="1"/>
          <p:nvPr/>
        </p:nvSpPr>
        <p:spPr>
          <a:xfrm>
            <a:off x="2279745" y="28252722"/>
            <a:ext cx="1828800" cy="707886"/>
          </a:xfrm>
          <a:prstGeom prst="rect">
            <a:avLst/>
          </a:prstGeom>
          <a:noFill/>
        </p:spPr>
        <p:txBody>
          <a:bodyPr wrap="square" rtlCol="0">
            <a:spAutoFit/>
          </a:bodyPr>
          <a:lstStyle/>
          <a:p>
            <a:r>
              <a:rPr lang="en-CA" sz="2000" dirty="0"/>
              <a:t>HX711 Load Cell Amplifier</a:t>
            </a:r>
          </a:p>
        </p:txBody>
      </p:sp>
      <p:sp>
        <p:nvSpPr>
          <p:cNvPr id="64" name="TextBox 63">
            <a:extLst>
              <a:ext uri="{FF2B5EF4-FFF2-40B4-BE49-F238E27FC236}">
                <a16:creationId xmlns:a16="http://schemas.microsoft.com/office/drawing/2014/main" id="{74D3ACC8-6183-4E1A-8F57-B06952093007}"/>
              </a:ext>
            </a:extLst>
          </p:cNvPr>
          <p:cNvSpPr txBox="1"/>
          <p:nvPr/>
        </p:nvSpPr>
        <p:spPr>
          <a:xfrm>
            <a:off x="6523674" y="38039886"/>
            <a:ext cx="1828800" cy="707886"/>
          </a:xfrm>
          <a:prstGeom prst="rect">
            <a:avLst/>
          </a:prstGeom>
          <a:noFill/>
        </p:spPr>
        <p:txBody>
          <a:bodyPr wrap="square" rtlCol="0">
            <a:spAutoFit/>
          </a:bodyPr>
          <a:lstStyle/>
          <a:p>
            <a:r>
              <a:rPr lang="en-CA" sz="2000" dirty="0">
                <a:effectLst/>
                <a:ea typeface="Calibri" panose="020F0502020204030204" pitchFamily="34" charset="0"/>
                <a:cs typeface="Arial" panose="020B0604020202020204" pitchFamily="34" charset="0"/>
              </a:rPr>
              <a:t>FX1901 50 lb Load Cell</a:t>
            </a:r>
            <a:endParaRPr lang="en-CA" sz="2400" dirty="0">
              <a:cs typeface="Arial" panose="020B0604020202020204" pitchFamily="34" charset="0"/>
            </a:endParaRPr>
          </a:p>
        </p:txBody>
      </p:sp>
      <p:sp>
        <p:nvSpPr>
          <p:cNvPr id="65" name="TextBox 64">
            <a:extLst>
              <a:ext uri="{FF2B5EF4-FFF2-40B4-BE49-F238E27FC236}">
                <a16:creationId xmlns:a16="http://schemas.microsoft.com/office/drawing/2014/main" id="{C4768219-8DB6-4664-954B-A0C3DFE0FB7C}"/>
              </a:ext>
            </a:extLst>
          </p:cNvPr>
          <p:cNvSpPr txBox="1"/>
          <p:nvPr/>
        </p:nvSpPr>
        <p:spPr>
          <a:xfrm>
            <a:off x="7182619" y="28298341"/>
            <a:ext cx="1828799" cy="707886"/>
          </a:xfrm>
          <a:prstGeom prst="rect">
            <a:avLst/>
          </a:prstGeom>
          <a:noFill/>
        </p:spPr>
        <p:txBody>
          <a:bodyPr wrap="square" rtlCol="0">
            <a:spAutoFit/>
          </a:bodyPr>
          <a:lstStyle/>
          <a:p>
            <a:r>
              <a:rPr lang="en-CA" sz="2000" dirty="0"/>
              <a:t>Red and Green LEDs</a:t>
            </a:r>
          </a:p>
        </p:txBody>
      </p:sp>
      <p:cxnSp>
        <p:nvCxnSpPr>
          <p:cNvPr id="66" name="Straight Arrow Connector 65">
            <a:extLst>
              <a:ext uri="{FF2B5EF4-FFF2-40B4-BE49-F238E27FC236}">
                <a16:creationId xmlns:a16="http://schemas.microsoft.com/office/drawing/2014/main" id="{9A0697C4-7000-4117-9BC9-168B31B442B5}"/>
              </a:ext>
            </a:extLst>
          </p:cNvPr>
          <p:cNvCxnSpPr>
            <a:cxnSpLocks/>
          </p:cNvCxnSpPr>
          <p:nvPr/>
        </p:nvCxnSpPr>
        <p:spPr>
          <a:xfrm flipV="1">
            <a:off x="3102519" y="34140118"/>
            <a:ext cx="1452326" cy="373445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A373DAB4-99EE-4913-AF4C-5AEF3A34370C}"/>
              </a:ext>
            </a:extLst>
          </p:cNvPr>
          <p:cNvCxnSpPr>
            <a:cxnSpLocks/>
          </p:cNvCxnSpPr>
          <p:nvPr/>
        </p:nvCxnSpPr>
        <p:spPr>
          <a:xfrm flipH="1">
            <a:off x="5951514" y="29083832"/>
            <a:ext cx="2021731" cy="38401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C04E2F9B-22E1-4728-B77C-6A24EB430FD0}"/>
              </a:ext>
            </a:extLst>
          </p:cNvPr>
          <p:cNvCxnSpPr>
            <a:cxnSpLocks/>
          </p:cNvCxnSpPr>
          <p:nvPr/>
        </p:nvCxnSpPr>
        <p:spPr>
          <a:xfrm flipH="1" flipV="1">
            <a:off x="7080363" y="36642288"/>
            <a:ext cx="216638" cy="13169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C507A92-2088-4FD3-AAF6-9672C78DDCAC}"/>
              </a:ext>
            </a:extLst>
          </p:cNvPr>
          <p:cNvCxnSpPr>
            <a:cxnSpLocks/>
          </p:cNvCxnSpPr>
          <p:nvPr/>
        </p:nvCxnSpPr>
        <p:spPr>
          <a:xfrm>
            <a:off x="3151902" y="29038292"/>
            <a:ext cx="610011" cy="204707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51" name="TextBox 55">
            <a:extLst>
              <a:ext uri="{FF2B5EF4-FFF2-40B4-BE49-F238E27FC236}">
                <a16:creationId xmlns:a16="http://schemas.microsoft.com/office/drawing/2014/main" id="{FE0FC132-484C-6E42-AB6A-76163A3DDE31}"/>
              </a:ext>
            </a:extLst>
          </p:cNvPr>
          <p:cNvSpPr txBox="1">
            <a:spLocks noChangeArrowheads="1"/>
          </p:cNvSpPr>
          <p:nvPr/>
        </p:nvSpPr>
        <p:spPr bwMode="auto">
          <a:xfrm>
            <a:off x="21372603" y="14502773"/>
            <a:ext cx="617304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500">
                <a:solidFill>
                  <a:schemeClr val="tx1"/>
                </a:solidFill>
                <a:latin typeface="Arial" panose="020B0604020202020204" pitchFamily="34" charset="0"/>
                <a:ea typeface="MS PGothic" panose="020B0600070205080204" pitchFamily="34" charset="-128"/>
              </a:defRPr>
            </a:lvl1pPr>
            <a:lvl2pPr marL="742950" indent="-285750">
              <a:defRPr sz="1500">
                <a:solidFill>
                  <a:schemeClr val="tx1"/>
                </a:solidFill>
                <a:latin typeface="Arial" panose="020B0604020202020204" pitchFamily="34" charset="0"/>
                <a:ea typeface="MS PGothic" panose="020B0600070205080204" pitchFamily="34" charset="-128"/>
              </a:defRPr>
            </a:lvl2pPr>
            <a:lvl3pPr marL="1143000" indent="-228600">
              <a:defRPr sz="1500">
                <a:solidFill>
                  <a:schemeClr val="tx1"/>
                </a:solidFill>
                <a:latin typeface="Arial" panose="020B0604020202020204" pitchFamily="34" charset="0"/>
                <a:ea typeface="MS PGothic" panose="020B0600070205080204" pitchFamily="34" charset="-128"/>
              </a:defRPr>
            </a:lvl3pPr>
            <a:lvl4pPr marL="1600200" indent="-228600">
              <a:defRPr sz="1500">
                <a:solidFill>
                  <a:schemeClr val="tx1"/>
                </a:solidFill>
                <a:latin typeface="Arial" panose="020B0604020202020204" pitchFamily="34" charset="0"/>
                <a:ea typeface="MS PGothic" panose="020B0600070205080204" pitchFamily="34" charset="-128"/>
              </a:defRPr>
            </a:lvl4pPr>
            <a:lvl5pPr marL="2057400" indent="-228600">
              <a:defRPr sz="15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500">
                <a:solidFill>
                  <a:schemeClr val="tx1"/>
                </a:solidFill>
                <a:latin typeface="Arial" panose="020B0604020202020204" pitchFamily="34" charset="0"/>
                <a:ea typeface="MS PGothic" panose="020B0600070205080204" pitchFamily="34" charset="-128"/>
              </a:defRPr>
            </a:lvl9pPr>
          </a:lstStyle>
          <a:p>
            <a:r>
              <a:rPr lang="en-US" altLang="en-US" sz="2800" b="1" dirty="0"/>
              <a:t>Overall:</a:t>
            </a:r>
          </a:p>
          <a:p>
            <a:pPr>
              <a:spcAft>
                <a:spcPts val="1200"/>
              </a:spcAft>
            </a:pPr>
            <a:r>
              <a:rPr lang="en-US" altLang="en-US" sz="2800" dirty="0"/>
              <a:t>Accuracy is about 0.05 kg at 5–10 kg (11–22 </a:t>
            </a:r>
            <a:r>
              <a:rPr lang="en-US" altLang="en-US" sz="2800" dirty="0" err="1"/>
              <a:t>lbs</a:t>
            </a:r>
            <a:r>
              <a:rPr lang="en-US" altLang="en-US" sz="2800" dirty="0"/>
              <a:t>)</a:t>
            </a:r>
          </a:p>
        </p:txBody>
      </p:sp>
      <p:pic>
        <p:nvPicPr>
          <p:cNvPr id="94" name="Picture 60" descr="10672176_915498555134769_4078719160622098874_n.jpg">
            <a:extLst>
              <a:ext uri="{FF2B5EF4-FFF2-40B4-BE49-F238E27FC236}">
                <a16:creationId xmlns:a16="http://schemas.microsoft.com/office/drawing/2014/main" id="{79512004-9AD0-4B1F-A406-025AB5D8EDA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4347488" y="1363415"/>
            <a:ext cx="3903663" cy="288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6639</TotalTime>
  <Words>453</Words>
  <Application>Microsoft Office PowerPoint</Application>
  <PresentationFormat>Custom</PresentationFormat>
  <Paragraphs>141</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Calibri Light</vt:lpstr>
      <vt:lpstr>Office Theme</vt:lpstr>
      <vt:lpstr>PowerPoint Presentation</vt:lpstr>
    </vt:vector>
  </TitlesOfParts>
  <Company>TAMUS - HSC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Ralph Buchal</dc:creator>
  <cp:lastModifiedBy>Thomas Naish</cp:lastModifiedBy>
  <cp:revision>272</cp:revision>
  <dcterms:created xsi:type="dcterms:W3CDTF">2009-03-07T07:56:50Z</dcterms:created>
  <dcterms:modified xsi:type="dcterms:W3CDTF">2021-08-23T02:13:25Z</dcterms:modified>
</cp:coreProperties>
</file>