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3" r:id="rId2"/>
  </p:sldIdLst>
  <p:sldSz cx="43891200" cy="32918400"/>
  <p:notesSz cx="7315200" cy="9601200"/>
  <p:defaultTextStyle>
    <a:defPPr>
      <a:defRPr lang="en-US"/>
    </a:defPPr>
    <a:lvl1pPr algn="l" defTabSz="4386263" rtl="0" eaLnBrk="0" fontAlgn="base" hangingPunct="0">
      <a:spcBef>
        <a:spcPct val="0"/>
      </a:spcBef>
      <a:spcAft>
        <a:spcPct val="0"/>
      </a:spcAft>
      <a:defRPr sz="8600" kern="1200">
        <a:solidFill>
          <a:schemeClr val="tx1"/>
        </a:solidFill>
        <a:latin typeface="Calibri" panose="020F0502020204030204" pitchFamily="34" charset="0"/>
        <a:ea typeface="MS PGothic" panose="020B0600070205080204" pitchFamily="34" charset="-128"/>
        <a:cs typeface="+mn-cs"/>
      </a:defRPr>
    </a:lvl1pPr>
    <a:lvl2pPr marL="2192338" indent="-1735138" algn="l" defTabSz="4386263" rtl="0" eaLnBrk="0" fontAlgn="base" hangingPunct="0">
      <a:spcBef>
        <a:spcPct val="0"/>
      </a:spcBef>
      <a:spcAft>
        <a:spcPct val="0"/>
      </a:spcAft>
      <a:defRPr sz="8600" kern="1200">
        <a:solidFill>
          <a:schemeClr val="tx1"/>
        </a:solidFill>
        <a:latin typeface="Calibri" panose="020F0502020204030204" pitchFamily="34" charset="0"/>
        <a:ea typeface="MS PGothic" panose="020B0600070205080204" pitchFamily="34" charset="-128"/>
        <a:cs typeface="+mn-cs"/>
      </a:defRPr>
    </a:lvl2pPr>
    <a:lvl3pPr marL="4386263" indent="-3471863" algn="l" defTabSz="4386263" rtl="0" eaLnBrk="0" fontAlgn="base" hangingPunct="0">
      <a:spcBef>
        <a:spcPct val="0"/>
      </a:spcBef>
      <a:spcAft>
        <a:spcPct val="0"/>
      </a:spcAft>
      <a:defRPr sz="8600" kern="1200">
        <a:solidFill>
          <a:schemeClr val="tx1"/>
        </a:solidFill>
        <a:latin typeface="Calibri" panose="020F0502020204030204" pitchFamily="34" charset="0"/>
        <a:ea typeface="MS PGothic" panose="020B0600070205080204" pitchFamily="34" charset="-128"/>
        <a:cs typeface="+mn-cs"/>
      </a:defRPr>
    </a:lvl3pPr>
    <a:lvl4pPr marL="6581775" indent="-5210175" algn="l" defTabSz="4386263" rtl="0" eaLnBrk="0" fontAlgn="base" hangingPunct="0">
      <a:spcBef>
        <a:spcPct val="0"/>
      </a:spcBef>
      <a:spcAft>
        <a:spcPct val="0"/>
      </a:spcAft>
      <a:defRPr sz="8600" kern="1200">
        <a:solidFill>
          <a:schemeClr val="tx1"/>
        </a:solidFill>
        <a:latin typeface="Calibri" panose="020F0502020204030204" pitchFamily="34" charset="0"/>
        <a:ea typeface="MS PGothic" panose="020B0600070205080204" pitchFamily="34" charset="-128"/>
        <a:cs typeface="+mn-cs"/>
      </a:defRPr>
    </a:lvl4pPr>
    <a:lvl5pPr marL="8775700" indent="-6946900" algn="l" defTabSz="4386263" rtl="0" eaLnBrk="0" fontAlgn="base" hangingPunct="0">
      <a:spcBef>
        <a:spcPct val="0"/>
      </a:spcBef>
      <a:spcAft>
        <a:spcPct val="0"/>
      </a:spcAft>
      <a:defRPr sz="8600" kern="1200">
        <a:solidFill>
          <a:schemeClr val="tx1"/>
        </a:solidFill>
        <a:latin typeface="Calibri" panose="020F0502020204030204" pitchFamily="34" charset="0"/>
        <a:ea typeface="MS PGothic" panose="020B0600070205080204" pitchFamily="34" charset="-128"/>
        <a:cs typeface="+mn-cs"/>
      </a:defRPr>
    </a:lvl5pPr>
    <a:lvl6pPr marL="2286000" algn="l" defTabSz="914400" rtl="0" eaLnBrk="1" latinLnBrk="0" hangingPunct="1">
      <a:defRPr sz="8600" kern="1200">
        <a:solidFill>
          <a:schemeClr val="tx1"/>
        </a:solidFill>
        <a:latin typeface="Calibri" panose="020F0502020204030204" pitchFamily="34" charset="0"/>
        <a:ea typeface="MS PGothic" panose="020B0600070205080204" pitchFamily="34" charset="-128"/>
        <a:cs typeface="+mn-cs"/>
      </a:defRPr>
    </a:lvl6pPr>
    <a:lvl7pPr marL="2743200" algn="l" defTabSz="914400" rtl="0" eaLnBrk="1" latinLnBrk="0" hangingPunct="1">
      <a:defRPr sz="8600" kern="1200">
        <a:solidFill>
          <a:schemeClr val="tx1"/>
        </a:solidFill>
        <a:latin typeface="Calibri" panose="020F0502020204030204" pitchFamily="34" charset="0"/>
        <a:ea typeface="MS PGothic" panose="020B0600070205080204" pitchFamily="34" charset="-128"/>
        <a:cs typeface="+mn-cs"/>
      </a:defRPr>
    </a:lvl7pPr>
    <a:lvl8pPr marL="3200400" algn="l" defTabSz="914400" rtl="0" eaLnBrk="1" latinLnBrk="0" hangingPunct="1">
      <a:defRPr sz="8600" kern="1200">
        <a:solidFill>
          <a:schemeClr val="tx1"/>
        </a:solidFill>
        <a:latin typeface="Calibri" panose="020F0502020204030204" pitchFamily="34" charset="0"/>
        <a:ea typeface="MS PGothic" panose="020B0600070205080204" pitchFamily="34" charset="-128"/>
        <a:cs typeface="+mn-cs"/>
      </a:defRPr>
    </a:lvl8pPr>
    <a:lvl9pPr marL="3657600" algn="l" defTabSz="914400" rtl="0" eaLnBrk="1" latinLnBrk="0" hangingPunct="1">
      <a:defRPr sz="8600" kern="1200">
        <a:solidFill>
          <a:schemeClr val="tx1"/>
        </a:solidFill>
        <a:latin typeface="Calibri" panose="020F050202020403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2683"/>
    <a:srgbClr val="331858"/>
    <a:srgbClr val="381B63"/>
    <a:srgbClr val="807F8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7600" autoAdjust="0"/>
    <p:restoredTop sz="93979" autoAdjust="0"/>
  </p:normalViewPr>
  <p:slideViewPr>
    <p:cSldViewPr>
      <p:cViewPr varScale="1">
        <p:scale>
          <a:sx n="22" d="100"/>
          <a:sy n="22" d="100"/>
        </p:scale>
        <p:origin x="1360" y="100"/>
      </p:cViewPr>
      <p:guideLst>
        <p:guide orient="horz" pos="10368"/>
        <p:guide pos="138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AEEC92D-4253-4015-B91B-89CD40129030}"/>
              </a:ext>
            </a:extLst>
          </p:cNvPr>
          <p:cNvSpPr>
            <a:spLocks noGrp="1"/>
          </p:cNvSpPr>
          <p:nvPr>
            <p:ph type="hdr" sz="quarter"/>
          </p:nvPr>
        </p:nvSpPr>
        <p:spPr>
          <a:xfrm>
            <a:off x="0" y="0"/>
            <a:ext cx="3170238" cy="481013"/>
          </a:xfrm>
          <a:prstGeom prst="rect">
            <a:avLst/>
          </a:prstGeom>
        </p:spPr>
        <p:txBody>
          <a:bodyPr vert="horz" lIns="96661" tIns="48331" rIns="96661" bIns="48331" rtlCol="0"/>
          <a:lstStyle>
            <a:lvl1pPr algn="l">
              <a:defRPr sz="1300"/>
            </a:lvl1pPr>
          </a:lstStyle>
          <a:p>
            <a:pPr>
              <a:defRPr/>
            </a:pPr>
            <a:endParaRPr lang="en-CA"/>
          </a:p>
        </p:txBody>
      </p:sp>
      <p:sp>
        <p:nvSpPr>
          <p:cNvPr id="3" name="Date Placeholder 2">
            <a:extLst>
              <a:ext uri="{FF2B5EF4-FFF2-40B4-BE49-F238E27FC236}">
                <a16:creationId xmlns:a16="http://schemas.microsoft.com/office/drawing/2014/main" id="{B33D7801-83FF-428C-AD88-13A209131D83}"/>
              </a:ext>
            </a:extLst>
          </p:cNvPr>
          <p:cNvSpPr>
            <a:spLocks noGrp="1"/>
          </p:cNvSpPr>
          <p:nvPr>
            <p:ph type="dt" idx="1"/>
          </p:nvPr>
        </p:nvSpPr>
        <p:spPr>
          <a:xfrm>
            <a:off x="4143375" y="0"/>
            <a:ext cx="3170238" cy="481013"/>
          </a:xfrm>
          <a:prstGeom prst="rect">
            <a:avLst/>
          </a:prstGeom>
        </p:spPr>
        <p:txBody>
          <a:bodyPr vert="horz" lIns="96661" tIns="48331" rIns="96661" bIns="48331" rtlCol="0"/>
          <a:lstStyle>
            <a:lvl1pPr algn="r">
              <a:defRPr sz="1300"/>
            </a:lvl1pPr>
          </a:lstStyle>
          <a:p>
            <a:pPr>
              <a:defRPr/>
            </a:pPr>
            <a:fld id="{9A89FECE-D897-45E9-8E44-E320091DB76E}" type="datetimeFigureOut">
              <a:rPr lang="en-CA"/>
              <a:pPr>
                <a:defRPr/>
              </a:pPr>
              <a:t>2021-08-21</a:t>
            </a:fld>
            <a:endParaRPr lang="en-CA"/>
          </a:p>
        </p:txBody>
      </p:sp>
      <p:sp>
        <p:nvSpPr>
          <p:cNvPr id="4" name="Slide Image Placeholder 3">
            <a:extLst>
              <a:ext uri="{FF2B5EF4-FFF2-40B4-BE49-F238E27FC236}">
                <a16:creationId xmlns:a16="http://schemas.microsoft.com/office/drawing/2014/main" id="{B3488652-4317-4EB0-A95E-73132AF536DB}"/>
              </a:ext>
            </a:extLst>
          </p:cNvPr>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61" tIns="48331" rIns="96661" bIns="48331" rtlCol="0" anchor="ctr"/>
          <a:lstStyle/>
          <a:p>
            <a:pPr lvl="0"/>
            <a:endParaRPr lang="en-CA" noProof="0"/>
          </a:p>
        </p:txBody>
      </p:sp>
      <p:sp>
        <p:nvSpPr>
          <p:cNvPr id="5" name="Notes Placeholder 4">
            <a:extLst>
              <a:ext uri="{FF2B5EF4-FFF2-40B4-BE49-F238E27FC236}">
                <a16:creationId xmlns:a16="http://schemas.microsoft.com/office/drawing/2014/main" id="{FF58B694-070D-4644-BE8E-5CBADCDF64DA}"/>
              </a:ext>
            </a:extLst>
          </p:cNvPr>
          <p:cNvSpPr>
            <a:spLocks noGrp="1"/>
          </p:cNvSpPr>
          <p:nvPr>
            <p:ph type="body" sz="quarter" idx="3"/>
          </p:nvPr>
        </p:nvSpPr>
        <p:spPr>
          <a:xfrm>
            <a:off x="731838" y="4621213"/>
            <a:ext cx="5851525" cy="3779837"/>
          </a:xfrm>
          <a:prstGeom prst="rect">
            <a:avLst/>
          </a:prstGeom>
        </p:spPr>
        <p:txBody>
          <a:bodyPr vert="horz" lIns="96661" tIns="48331" rIns="96661" bIns="48331"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CA" noProof="0"/>
          </a:p>
        </p:txBody>
      </p:sp>
      <p:sp>
        <p:nvSpPr>
          <p:cNvPr id="6" name="Footer Placeholder 5">
            <a:extLst>
              <a:ext uri="{FF2B5EF4-FFF2-40B4-BE49-F238E27FC236}">
                <a16:creationId xmlns:a16="http://schemas.microsoft.com/office/drawing/2014/main" id="{0F0A9AE9-2B1D-45FA-A464-835C2352DA20}"/>
              </a:ext>
            </a:extLst>
          </p:cNvPr>
          <p:cNvSpPr>
            <a:spLocks noGrp="1"/>
          </p:cNvSpPr>
          <p:nvPr>
            <p:ph type="ftr" sz="quarter" idx="4"/>
          </p:nvPr>
        </p:nvSpPr>
        <p:spPr>
          <a:xfrm>
            <a:off x="0" y="9120188"/>
            <a:ext cx="3170238" cy="481012"/>
          </a:xfrm>
          <a:prstGeom prst="rect">
            <a:avLst/>
          </a:prstGeom>
        </p:spPr>
        <p:txBody>
          <a:bodyPr vert="horz" lIns="96661" tIns="48331" rIns="96661" bIns="48331" rtlCol="0" anchor="b"/>
          <a:lstStyle>
            <a:lvl1pPr algn="l">
              <a:defRPr sz="1300"/>
            </a:lvl1pPr>
          </a:lstStyle>
          <a:p>
            <a:pPr>
              <a:defRPr/>
            </a:pPr>
            <a:endParaRPr lang="en-CA"/>
          </a:p>
        </p:txBody>
      </p:sp>
      <p:sp>
        <p:nvSpPr>
          <p:cNvPr id="7" name="Slide Number Placeholder 6">
            <a:extLst>
              <a:ext uri="{FF2B5EF4-FFF2-40B4-BE49-F238E27FC236}">
                <a16:creationId xmlns:a16="http://schemas.microsoft.com/office/drawing/2014/main" id="{E07355CA-CBBC-48D8-AC7D-7FB5F4BDC54D}"/>
              </a:ext>
            </a:extLst>
          </p:cNvPr>
          <p:cNvSpPr>
            <a:spLocks noGrp="1"/>
          </p:cNvSpPr>
          <p:nvPr>
            <p:ph type="sldNum" sz="quarter" idx="5"/>
          </p:nvPr>
        </p:nvSpPr>
        <p:spPr>
          <a:xfrm>
            <a:off x="4143375" y="9120188"/>
            <a:ext cx="3170238" cy="481012"/>
          </a:xfrm>
          <a:prstGeom prst="rect">
            <a:avLst/>
          </a:prstGeom>
        </p:spPr>
        <p:txBody>
          <a:bodyPr vert="horz" wrap="square" lIns="96661" tIns="48331" rIns="96661" bIns="48331" numCol="1" anchor="b" anchorCtr="0" compatLnSpc="1">
            <a:prstTxWarp prst="textNoShape">
              <a:avLst/>
            </a:prstTxWarp>
          </a:bodyPr>
          <a:lstStyle>
            <a:lvl1pPr algn="r">
              <a:defRPr sz="1300"/>
            </a:lvl1pPr>
          </a:lstStyle>
          <a:p>
            <a:fld id="{1A3C184A-6F40-478E-AD19-0AB3DA802490}" type="slidenum">
              <a:rPr lang="en-CA" altLang="en-US"/>
              <a:pPr/>
              <a:t>‹#›</a:t>
            </a:fld>
            <a:endParaRPr lang="en-CA"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a:extLst>
              <a:ext uri="{FF2B5EF4-FFF2-40B4-BE49-F238E27FC236}">
                <a16:creationId xmlns:a16="http://schemas.microsoft.com/office/drawing/2014/main" id="{92CEB502-E629-4582-B9A2-BA34180326BC}"/>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Notes Placeholder 2">
            <a:extLst>
              <a:ext uri="{FF2B5EF4-FFF2-40B4-BE49-F238E27FC236}">
                <a16:creationId xmlns:a16="http://schemas.microsoft.com/office/drawing/2014/main" id="{F83E93E5-69D6-4964-8906-7ABB6C284F0C}"/>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CA" altLang="en-US"/>
          </a:p>
        </p:txBody>
      </p:sp>
      <p:sp>
        <p:nvSpPr>
          <p:cNvPr id="4100" name="Slide Number Placeholder 3">
            <a:extLst>
              <a:ext uri="{FF2B5EF4-FFF2-40B4-BE49-F238E27FC236}">
                <a16:creationId xmlns:a16="http://schemas.microsoft.com/office/drawing/2014/main" id="{D06EF42B-0177-4A5F-B8E8-692044CF2EF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6BB8B788-6ADB-43C8-BB5D-4FB37A5AA33E}" type="slidenum">
              <a:rPr lang="en-CA" altLang="en-US"/>
              <a:pPr/>
              <a:t>1</a:t>
            </a:fld>
            <a:endParaRPr lang="en-CA"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0226042"/>
            <a:ext cx="37307520" cy="7056120"/>
          </a:xfrm>
        </p:spPr>
        <p:txBody>
          <a:bodyPr/>
          <a:lstStyle/>
          <a:p>
            <a:r>
              <a:rPr lang="en-US"/>
              <a:t>Click to edit Master title style</a:t>
            </a:r>
          </a:p>
        </p:txBody>
      </p:sp>
      <p:sp>
        <p:nvSpPr>
          <p:cNvPr id="3" name="Subtitle 2"/>
          <p:cNvSpPr>
            <a:spLocks noGrp="1"/>
          </p:cNvSpPr>
          <p:nvPr>
            <p:ph type="subTitle" idx="1"/>
          </p:nvPr>
        </p:nvSpPr>
        <p:spPr>
          <a:xfrm>
            <a:off x="6583680" y="18653760"/>
            <a:ext cx="30723840" cy="8412480"/>
          </a:xfrm>
        </p:spPr>
        <p:txBody>
          <a:bodyPr/>
          <a:lstStyle>
            <a:lvl1pPr marL="0" indent="0" algn="ctr">
              <a:buNone/>
              <a:defRPr>
                <a:solidFill>
                  <a:schemeClr val="tx1">
                    <a:tint val="75000"/>
                  </a:schemeClr>
                </a:solidFill>
              </a:defRPr>
            </a:lvl1pPr>
            <a:lvl2pPr marL="2194472" indent="0" algn="ctr">
              <a:buNone/>
              <a:defRPr>
                <a:solidFill>
                  <a:schemeClr val="tx1">
                    <a:tint val="75000"/>
                  </a:schemeClr>
                </a:solidFill>
              </a:defRPr>
            </a:lvl2pPr>
            <a:lvl3pPr marL="4388945" indent="0" algn="ctr">
              <a:buNone/>
              <a:defRPr>
                <a:solidFill>
                  <a:schemeClr val="tx1">
                    <a:tint val="75000"/>
                  </a:schemeClr>
                </a:solidFill>
              </a:defRPr>
            </a:lvl3pPr>
            <a:lvl4pPr marL="6583417" indent="0" algn="ctr">
              <a:buNone/>
              <a:defRPr>
                <a:solidFill>
                  <a:schemeClr val="tx1">
                    <a:tint val="75000"/>
                  </a:schemeClr>
                </a:solidFill>
              </a:defRPr>
            </a:lvl4pPr>
            <a:lvl5pPr marL="8777888" indent="0" algn="ctr">
              <a:buNone/>
              <a:defRPr>
                <a:solidFill>
                  <a:schemeClr val="tx1">
                    <a:tint val="75000"/>
                  </a:schemeClr>
                </a:solidFill>
              </a:defRPr>
            </a:lvl5pPr>
            <a:lvl6pPr marL="10972361" indent="0" algn="ctr">
              <a:buNone/>
              <a:defRPr>
                <a:solidFill>
                  <a:schemeClr val="tx1">
                    <a:tint val="75000"/>
                  </a:schemeClr>
                </a:solidFill>
              </a:defRPr>
            </a:lvl6pPr>
            <a:lvl7pPr marL="13166833" indent="0" algn="ctr">
              <a:buNone/>
              <a:defRPr>
                <a:solidFill>
                  <a:schemeClr val="tx1">
                    <a:tint val="75000"/>
                  </a:schemeClr>
                </a:solidFill>
              </a:defRPr>
            </a:lvl7pPr>
            <a:lvl8pPr marL="15361306" indent="0" algn="ctr">
              <a:buNone/>
              <a:defRPr>
                <a:solidFill>
                  <a:schemeClr val="tx1">
                    <a:tint val="75000"/>
                  </a:schemeClr>
                </a:solidFill>
              </a:defRPr>
            </a:lvl8pPr>
            <a:lvl9pPr marL="17555778"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4F4C8D7D-AC7D-4942-AF3A-60793D32C1BA}"/>
              </a:ext>
            </a:extLst>
          </p:cNvPr>
          <p:cNvSpPr>
            <a:spLocks noGrp="1"/>
          </p:cNvSpPr>
          <p:nvPr>
            <p:ph type="dt" sz="half" idx="10"/>
          </p:nvPr>
        </p:nvSpPr>
        <p:spPr/>
        <p:txBody>
          <a:bodyPr/>
          <a:lstStyle>
            <a:lvl1pPr>
              <a:defRPr/>
            </a:lvl1pPr>
          </a:lstStyle>
          <a:p>
            <a:pPr>
              <a:defRPr/>
            </a:pPr>
            <a:fld id="{55573A18-0930-4743-B552-B41F6DF9116A}" type="datetimeFigureOut">
              <a:rPr lang="en-US"/>
              <a:pPr>
                <a:defRPr/>
              </a:pPr>
              <a:t>8/21/2021</a:t>
            </a:fld>
            <a:endParaRPr lang="en-US"/>
          </a:p>
        </p:txBody>
      </p:sp>
      <p:sp>
        <p:nvSpPr>
          <p:cNvPr id="5" name="Footer Placeholder 4">
            <a:extLst>
              <a:ext uri="{FF2B5EF4-FFF2-40B4-BE49-F238E27FC236}">
                <a16:creationId xmlns:a16="http://schemas.microsoft.com/office/drawing/2014/main" id="{DA76AF91-1FC4-4A83-9952-3D41E698BA3B}"/>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8AEA2C94-2349-46EA-92AC-251F9FF0F045}"/>
              </a:ext>
            </a:extLst>
          </p:cNvPr>
          <p:cNvSpPr>
            <a:spLocks noGrp="1"/>
          </p:cNvSpPr>
          <p:nvPr>
            <p:ph type="sldNum" sz="quarter" idx="12"/>
          </p:nvPr>
        </p:nvSpPr>
        <p:spPr/>
        <p:txBody>
          <a:bodyPr/>
          <a:lstStyle>
            <a:lvl1pPr>
              <a:defRPr/>
            </a:lvl1pPr>
          </a:lstStyle>
          <a:p>
            <a:fld id="{FD87B26E-3884-444E-8F87-9154F4760F4A}" type="slidenum">
              <a:rPr lang="en-US" altLang="en-US"/>
              <a:pPr/>
              <a:t>‹#›</a:t>
            </a:fld>
            <a:endParaRPr lang="en-US" altLang="en-US"/>
          </a:p>
        </p:txBody>
      </p:sp>
    </p:spTree>
    <p:extLst>
      <p:ext uri="{BB962C8B-B14F-4D97-AF65-F5344CB8AC3E}">
        <p14:creationId xmlns:p14="http://schemas.microsoft.com/office/powerpoint/2010/main" val="35568604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6F7EF49-5011-4775-BCCF-7687BA23E445}"/>
              </a:ext>
            </a:extLst>
          </p:cNvPr>
          <p:cNvSpPr>
            <a:spLocks noGrp="1"/>
          </p:cNvSpPr>
          <p:nvPr>
            <p:ph type="dt" sz="half" idx="10"/>
          </p:nvPr>
        </p:nvSpPr>
        <p:spPr/>
        <p:txBody>
          <a:bodyPr/>
          <a:lstStyle>
            <a:lvl1pPr>
              <a:defRPr/>
            </a:lvl1pPr>
          </a:lstStyle>
          <a:p>
            <a:pPr>
              <a:defRPr/>
            </a:pPr>
            <a:fld id="{0E476067-FECD-4270-8E6C-6617DE8EF4E1}" type="datetimeFigureOut">
              <a:rPr lang="en-US"/>
              <a:pPr>
                <a:defRPr/>
              </a:pPr>
              <a:t>8/21/2021</a:t>
            </a:fld>
            <a:endParaRPr lang="en-US"/>
          </a:p>
        </p:txBody>
      </p:sp>
      <p:sp>
        <p:nvSpPr>
          <p:cNvPr id="5" name="Footer Placeholder 4">
            <a:extLst>
              <a:ext uri="{FF2B5EF4-FFF2-40B4-BE49-F238E27FC236}">
                <a16:creationId xmlns:a16="http://schemas.microsoft.com/office/drawing/2014/main" id="{1C6AEB45-2EA7-4CBA-96AA-D692DAA50C68}"/>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E3D8FA8F-3754-440C-ACAF-825172D72A39}"/>
              </a:ext>
            </a:extLst>
          </p:cNvPr>
          <p:cNvSpPr>
            <a:spLocks noGrp="1"/>
          </p:cNvSpPr>
          <p:nvPr>
            <p:ph type="sldNum" sz="quarter" idx="12"/>
          </p:nvPr>
        </p:nvSpPr>
        <p:spPr/>
        <p:txBody>
          <a:bodyPr/>
          <a:lstStyle>
            <a:lvl1pPr>
              <a:defRPr/>
            </a:lvl1pPr>
          </a:lstStyle>
          <a:p>
            <a:fld id="{B3B5C8FE-3D20-4107-8142-B0C0028C77C9}" type="slidenum">
              <a:rPr lang="en-US" altLang="en-US"/>
              <a:pPr/>
              <a:t>‹#›</a:t>
            </a:fld>
            <a:endParaRPr lang="en-US" altLang="en-US"/>
          </a:p>
        </p:txBody>
      </p:sp>
    </p:spTree>
    <p:extLst>
      <p:ext uri="{BB962C8B-B14F-4D97-AF65-F5344CB8AC3E}">
        <p14:creationId xmlns:p14="http://schemas.microsoft.com/office/powerpoint/2010/main" val="25042117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2742906" y="6324601"/>
            <a:ext cx="47404018" cy="1348206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0530843" y="6324601"/>
            <a:ext cx="141480542" cy="1348206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4DFB0C-303A-4F34-ACC6-945B6F2011F6}"/>
              </a:ext>
            </a:extLst>
          </p:cNvPr>
          <p:cNvSpPr>
            <a:spLocks noGrp="1"/>
          </p:cNvSpPr>
          <p:nvPr>
            <p:ph type="dt" sz="half" idx="10"/>
          </p:nvPr>
        </p:nvSpPr>
        <p:spPr/>
        <p:txBody>
          <a:bodyPr/>
          <a:lstStyle>
            <a:lvl1pPr>
              <a:defRPr/>
            </a:lvl1pPr>
          </a:lstStyle>
          <a:p>
            <a:pPr>
              <a:defRPr/>
            </a:pPr>
            <a:fld id="{DBED1184-19E1-4866-AE22-D2A2A4C616C8}" type="datetimeFigureOut">
              <a:rPr lang="en-US"/>
              <a:pPr>
                <a:defRPr/>
              </a:pPr>
              <a:t>8/21/2021</a:t>
            </a:fld>
            <a:endParaRPr lang="en-US"/>
          </a:p>
        </p:txBody>
      </p:sp>
      <p:sp>
        <p:nvSpPr>
          <p:cNvPr id="5" name="Footer Placeholder 4">
            <a:extLst>
              <a:ext uri="{FF2B5EF4-FFF2-40B4-BE49-F238E27FC236}">
                <a16:creationId xmlns:a16="http://schemas.microsoft.com/office/drawing/2014/main" id="{67232048-145E-4245-A441-46C087C7639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181DDD6B-9421-4480-A38D-E9E95ED19B0C}"/>
              </a:ext>
            </a:extLst>
          </p:cNvPr>
          <p:cNvSpPr>
            <a:spLocks noGrp="1"/>
          </p:cNvSpPr>
          <p:nvPr>
            <p:ph type="sldNum" sz="quarter" idx="12"/>
          </p:nvPr>
        </p:nvSpPr>
        <p:spPr/>
        <p:txBody>
          <a:bodyPr/>
          <a:lstStyle>
            <a:lvl1pPr>
              <a:defRPr/>
            </a:lvl1pPr>
          </a:lstStyle>
          <a:p>
            <a:fld id="{0C682EFF-8DDA-4B1B-9A9E-6C7FA450714E}" type="slidenum">
              <a:rPr lang="en-US" altLang="en-US"/>
              <a:pPr/>
              <a:t>‹#›</a:t>
            </a:fld>
            <a:endParaRPr lang="en-US" altLang="en-US"/>
          </a:p>
        </p:txBody>
      </p:sp>
    </p:spTree>
    <p:extLst>
      <p:ext uri="{BB962C8B-B14F-4D97-AF65-F5344CB8AC3E}">
        <p14:creationId xmlns:p14="http://schemas.microsoft.com/office/powerpoint/2010/main" val="36611795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E8179A-3599-4533-826E-887DD2DB0627}"/>
              </a:ext>
            </a:extLst>
          </p:cNvPr>
          <p:cNvSpPr>
            <a:spLocks noGrp="1"/>
          </p:cNvSpPr>
          <p:nvPr>
            <p:ph type="dt" sz="half" idx="10"/>
          </p:nvPr>
        </p:nvSpPr>
        <p:spPr/>
        <p:txBody>
          <a:bodyPr/>
          <a:lstStyle>
            <a:lvl1pPr>
              <a:defRPr/>
            </a:lvl1pPr>
          </a:lstStyle>
          <a:p>
            <a:pPr>
              <a:defRPr/>
            </a:pPr>
            <a:fld id="{09D67E3E-4E54-40A6-879D-AF8B98FD6CB3}" type="datetimeFigureOut">
              <a:rPr lang="en-US"/>
              <a:pPr>
                <a:defRPr/>
              </a:pPr>
              <a:t>8/21/2021</a:t>
            </a:fld>
            <a:endParaRPr lang="en-US"/>
          </a:p>
        </p:txBody>
      </p:sp>
      <p:sp>
        <p:nvSpPr>
          <p:cNvPr id="5" name="Footer Placeholder 4">
            <a:extLst>
              <a:ext uri="{FF2B5EF4-FFF2-40B4-BE49-F238E27FC236}">
                <a16:creationId xmlns:a16="http://schemas.microsoft.com/office/drawing/2014/main" id="{CAFDFFD2-764E-4B7F-93FF-9F1C8E863D4A}"/>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0A5C7282-D89D-4630-80F5-2B398FE8E89F}"/>
              </a:ext>
            </a:extLst>
          </p:cNvPr>
          <p:cNvSpPr>
            <a:spLocks noGrp="1"/>
          </p:cNvSpPr>
          <p:nvPr>
            <p:ph type="sldNum" sz="quarter" idx="12"/>
          </p:nvPr>
        </p:nvSpPr>
        <p:spPr/>
        <p:txBody>
          <a:bodyPr/>
          <a:lstStyle>
            <a:lvl1pPr>
              <a:defRPr/>
            </a:lvl1pPr>
          </a:lstStyle>
          <a:p>
            <a:fld id="{E8D622E0-A00F-4448-80F6-15D523435DA4}" type="slidenum">
              <a:rPr lang="en-US" altLang="en-US"/>
              <a:pPr/>
              <a:t>‹#›</a:t>
            </a:fld>
            <a:endParaRPr lang="en-US" altLang="en-US"/>
          </a:p>
        </p:txBody>
      </p:sp>
    </p:spTree>
    <p:extLst>
      <p:ext uri="{BB962C8B-B14F-4D97-AF65-F5344CB8AC3E}">
        <p14:creationId xmlns:p14="http://schemas.microsoft.com/office/powerpoint/2010/main" val="18586074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2" y="21153122"/>
            <a:ext cx="37307520" cy="6537960"/>
          </a:xfrm>
        </p:spPr>
        <p:txBody>
          <a:bodyPr anchor="t"/>
          <a:lstStyle>
            <a:lvl1pPr algn="l">
              <a:defRPr sz="19200" b="1" cap="all"/>
            </a:lvl1pPr>
          </a:lstStyle>
          <a:p>
            <a:r>
              <a:rPr lang="en-US"/>
              <a:t>Click to edit Master title style</a:t>
            </a:r>
          </a:p>
        </p:txBody>
      </p:sp>
      <p:sp>
        <p:nvSpPr>
          <p:cNvPr id="3" name="Text Placeholder 2"/>
          <p:cNvSpPr>
            <a:spLocks noGrp="1"/>
          </p:cNvSpPr>
          <p:nvPr>
            <p:ph type="body" idx="1"/>
          </p:nvPr>
        </p:nvSpPr>
        <p:spPr>
          <a:xfrm>
            <a:off x="3467102" y="13952228"/>
            <a:ext cx="37307520" cy="7200899"/>
          </a:xfrm>
        </p:spPr>
        <p:txBody>
          <a:bodyPr anchor="b"/>
          <a:lstStyle>
            <a:lvl1pPr marL="0" indent="0">
              <a:buNone/>
              <a:defRPr sz="9600">
                <a:solidFill>
                  <a:schemeClr val="tx1">
                    <a:tint val="75000"/>
                  </a:schemeClr>
                </a:solidFill>
              </a:defRPr>
            </a:lvl1pPr>
            <a:lvl2pPr marL="2194472" indent="0">
              <a:buNone/>
              <a:defRPr sz="8600">
                <a:solidFill>
                  <a:schemeClr val="tx1">
                    <a:tint val="75000"/>
                  </a:schemeClr>
                </a:solidFill>
              </a:defRPr>
            </a:lvl2pPr>
            <a:lvl3pPr marL="4388945" indent="0">
              <a:buNone/>
              <a:defRPr sz="7700">
                <a:solidFill>
                  <a:schemeClr val="tx1">
                    <a:tint val="75000"/>
                  </a:schemeClr>
                </a:solidFill>
              </a:defRPr>
            </a:lvl3pPr>
            <a:lvl4pPr marL="6583417" indent="0">
              <a:buNone/>
              <a:defRPr sz="6700">
                <a:solidFill>
                  <a:schemeClr val="tx1">
                    <a:tint val="75000"/>
                  </a:schemeClr>
                </a:solidFill>
              </a:defRPr>
            </a:lvl4pPr>
            <a:lvl5pPr marL="8777888" indent="0">
              <a:buNone/>
              <a:defRPr sz="6700">
                <a:solidFill>
                  <a:schemeClr val="tx1">
                    <a:tint val="75000"/>
                  </a:schemeClr>
                </a:solidFill>
              </a:defRPr>
            </a:lvl5pPr>
            <a:lvl6pPr marL="10972361" indent="0">
              <a:buNone/>
              <a:defRPr sz="6700">
                <a:solidFill>
                  <a:schemeClr val="tx1">
                    <a:tint val="75000"/>
                  </a:schemeClr>
                </a:solidFill>
              </a:defRPr>
            </a:lvl6pPr>
            <a:lvl7pPr marL="13166833" indent="0">
              <a:buNone/>
              <a:defRPr sz="6700">
                <a:solidFill>
                  <a:schemeClr val="tx1">
                    <a:tint val="75000"/>
                  </a:schemeClr>
                </a:solidFill>
              </a:defRPr>
            </a:lvl7pPr>
            <a:lvl8pPr marL="15361306" indent="0">
              <a:buNone/>
              <a:defRPr sz="6700">
                <a:solidFill>
                  <a:schemeClr val="tx1">
                    <a:tint val="75000"/>
                  </a:schemeClr>
                </a:solidFill>
              </a:defRPr>
            </a:lvl8pPr>
            <a:lvl9pPr marL="17555778" indent="0">
              <a:buNone/>
              <a:defRPr sz="67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1012FE-E3EA-4907-A35F-139CEE56371D}"/>
              </a:ext>
            </a:extLst>
          </p:cNvPr>
          <p:cNvSpPr>
            <a:spLocks noGrp="1"/>
          </p:cNvSpPr>
          <p:nvPr>
            <p:ph type="dt" sz="half" idx="10"/>
          </p:nvPr>
        </p:nvSpPr>
        <p:spPr/>
        <p:txBody>
          <a:bodyPr/>
          <a:lstStyle>
            <a:lvl1pPr>
              <a:defRPr/>
            </a:lvl1pPr>
          </a:lstStyle>
          <a:p>
            <a:pPr>
              <a:defRPr/>
            </a:pPr>
            <a:fld id="{3A50369A-7DBD-4061-A471-27CAF76B8CDB}" type="datetimeFigureOut">
              <a:rPr lang="en-US"/>
              <a:pPr>
                <a:defRPr/>
              </a:pPr>
              <a:t>8/21/2021</a:t>
            </a:fld>
            <a:endParaRPr lang="en-US"/>
          </a:p>
        </p:txBody>
      </p:sp>
      <p:sp>
        <p:nvSpPr>
          <p:cNvPr id="5" name="Footer Placeholder 4">
            <a:extLst>
              <a:ext uri="{FF2B5EF4-FFF2-40B4-BE49-F238E27FC236}">
                <a16:creationId xmlns:a16="http://schemas.microsoft.com/office/drawing/2014/main" id="{0708C810-4C01-4517-B407-642F2F7871F8}"/>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DD8AF4A6-C0D4-4A93-97E7-FFD7D4A1D244}"/>
              </a:ext>
            </a:extLst>
          </p:cNvPr>
          <p:cNvSpPr>
            <a:spLocks noGrp="1"/>
          </p:cNvSpPr>
          <p:nvPr>
            <p:ph type="sldNum" sz="quarter" idx="12"/>
          </p:nvPr>
        </p:nvSpPr>
        <p:spPr/>
        <p:txBody>
          <a:bodyPr/>
          <a:lstStyle>
            <a:lvl1pPr>
              <a:defRPr/>
            </a:lvl1pPr>
          </a:lstStyle>
          <a:p>
            <a:fld id="{CAA9034E-F3B3-4FAA-8EEA-9B4E813A143E}" type="slidenum">
              <a:rPr lang="en-US" altLang="en-US"/>
              <a:pPr/>
              <a:t>‹#›</a:t>
            </a:fld>
            <a:endParaRPr lang="en-US" altLang="en-US"/>
          </a:p>
        </p:txBody>
      </p:sp>
    </p:spTree>
    <p:extLst>
      <p:ext uri="{BB962C8B-B14F-4D97-AF65-F5344CB8AC3E}">
        <p14:creationId xmlns:p14="http://schemas.microsoft.com/office/powerpoint/2010/main" val="3285981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0530846" y="36865561"/>
            <a:ext cx="94442281" cy="104279702"/>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05704647" y="36865561"/>
            <a:ext cx="94442281" cy="104279702"/>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A2BB7079-A52A-40CB-B4A5-846C87EC0B7D}"/>
              </a:ext>
            </a:extLst>
          </p:cNvPr>
          <p:cNvSpPr>
            <a:spLocks noGrp="1"/>
          </p:cNvSpPr>
          <p:nvPr>
            <p:ph type="dt" sz="half" idx="10"/>
          </p:nvPr>
        </p:nvSpPr>
        <p:spPr/>
        <p:txBody>
          <a:bodyPr/>
          <a:lstStyle>
            <a:lvl1pPr>
              <a:defRPr/>
            </a:lvl1pPr>
          </a:lstStyle>
          <a:p>
            <a:pPr>
              <a:defRPr/>
            </a:pPr>
            <a:fld id="{97381F0F-AEB0-4D94-A87E-C049BB5866D9}" type="datetimeFigureOut">
              <a:rPr lang="en-US"/>
              <a:pPr>
                <a:defRPr/>
              </a:pPr>
              <a:t>8/21/2021</a:t>
            </a:fld>
            <a:endParaRPr lang="en-US"/>
          </a:p>
        </p:txBody>
      </p:sp>
      <p:sp>
        <p:nvSpPr>
          <p:cNvPr id="6" name="Footer Placeholder 4">
            <a:extLst>
              <a:ext uri="{FF2B5EF4-FFF2-40B4-BE49-F238E27FC236}">
                <a16:creationId xmlns:a16="http://schemas.microsoft.com/office/drawing/2014/main" id="{EC96B6D9-0C6D-4E70-875E-16407C3BDEE8}"/>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40B65778-4E42-4C27-B049-E7ADE3484518}"/>
              </a:ext>
            </a:extLst>
          </p:cNvPr>
          <p:cNvSpPr>
            <a:spLocks noGrp="1"/>
          </p:cNvSpPr>
          <p:nvPr>
            <p:ph type="sldNum" sz="quarter" idx="12"/>
          </p:nvPr>
        </p:nvSpPr>
        <p:spPr/>
        <p:txBody>
          <a:bodyPr/>
          <a:lstStyle>
            <a:lvl1pPr>
              <a:defRPr/>
            </a:lvl1pPr>
          </a:lstStyle>
          <a:p>
            <a:fld id="{5A353CC8-404C-4792-BABB-2205DC337B67}" type="slidenum">
              <a:rPr lang="en-US" altLang="en-US"/>
              <a:pPr/>
              <a:t>‹#›</a:t>
            </a:fld>
            <a:endParaRPr lang="en-US" altLang="en-US"/>
          </a:p>
        </p:txBody>
      </p:sp>
    </p:spTree>
    <p:extLst>
      <p:ext uri="{BB962C8B-B14F-4D97-AF65-F5344CB8AC3E}">
        <p14:creationId xmlns:p14="http://schemas.microsoft.com/office/powerpoint/2010/main" val="16794312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4560" y="1318262"/>
            <a:ext cx="39502080" cy="5486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4560" y="7368545"/>
            <a:ext cx="19392902" cy="3070859"/>
          </a:xfrm>
        </p:spPr>
        <p:txBody>
          <a:bodyPr anchor="b"/>
          <a:lstStyle>
            <a:lvl1pPr marL="0" indent="0">
              <a:buNone/>
              <a:defRPr sz="11500" b="1"/>
            </a:lvl1pPr>
            <a:lvl2pPr marL="2194472" indent="0">
              <a:buNone/>
              <a:defRPr sz="9600" b="1"/>
            </a:lvl2pPr>
            <a:lvl3pPr marL="4388945" indent="0">
              <a:buNone/>
              <a:defRPr sz="8600" b="1"/>
            </a:lvl3pPr>
            <a:lvl4pPr marL="6583417" indent="0">
              <a:buNone/>
              <a:defRPr sz="7700" b="1"/>
            </a:lvl4pPr>
            <a:lvl5pPr marL="8777888" indent="0">
              <a:buNone/>
              <a:defRPr sz="7700" b="1"/>
            </a:lvl5pPr>
            <a:lvl6pPr marL="10972361" indent="0">
              <a:buNone/>
              <a:defRPr sz="7700" b="1"/>
            </a:lvl6pPr>
            <a:lvl7pPr marL="13166833" indent="0">
              <a:buNone/>
              <a:defRPr sz="7700" b="1"/>
            </a:lvl7pPr>
            <a:lvl8pPr marL="15361306" indent="0">
              <a:buNone/>
              <a:defRPr sz="7700" b="1"/>
            </a:lvl8pPr>
            <a:lvl9pPr marL="17555778" indent="0">
              <a:buNone/>
              <a:defRPr sz="7700" b="1"/>
            </a:lvl9pPr>
          </a:lstStyle>
          <a:p>
            <a:pPr lvl="0"/>
            <a:r>
              <a:rPr lang="en-US"/>
              <a:t>Click to edit Master text styles</a:t>
            </a:r>
          </a:p>
        </p:txBody>
      </p:sp>
      <p:sp>
        <p:nvSpPr>
          <p:cNvPr id="4" name="Content Placeholder 3"/>
          <p:cNvSpPr>
            <a:spLocks noGrp="1"/>
          </p:cNvSpPr>
          <p:nvPr>
            <p:ph sz="half" idx="2"/>
          </p:nvPr>
        </p:nvSpPr>
        <p:spPr>
          <a:xfrm>
            <a:off x="2194560" y="10439403"/>
            <a:ext cx="19392902"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124" y="7368545"/>
            <a:ext cx="19400521" cy="3070859"/>
          </a:xfrm>
        </p:spPr>
        <p:txBody>
          <a:bodyPr anchor="b"/>
          <a:lstStyle>
            <a:lvl1pPr marL="0" indent="0">
              <a:buNone/>
              <a:defRPr sz="11500" b="1"/>
            </a:lvl1pPr>
            <a:lvl2pPr marL="2194472" indent="0">
              <a:buNone/>
              <a:defRPr sz="9600" b="1"/>
            </a:lvl2pPr>
            <a:lvl3pPr marL="4388945" indent="0">
              <a:buNone/>
              <a:defRPr sz="8600" b="1"/>
            </a:lvl3pPr>
            <a:lvl4pPr marL="6583417" indent="0">
              <a:buNone/>
              <a:defRPr sz="7700" b="1"/>
            </a:lvl4pPr>
            <a:lvl5pPr marL="8777888" indent="0">
              <a:buNone/>
              <a:defRPr sz="7700" b="1"/>
            </a:lvl5pPr>
            <a:lvl6pPr marL="10972361" indent="0">
              <a:buNone/>
              <a:defRPr sz="7700" b="1"/>
            </a:lvl6pPr>
            <a:lvl7pPr marL="13166833" indent="0">
              <a:buNone/>
              <a:defRPr sz="7700" b="1"/>
            </a:lvl7pPr>
            <a:lvl8pPr marL="15361306" indent="0">
              <a:buNone/>
              <a:defRPr sz="7700" b="1"/>
            </a:lvl8pPr>
            <a:lvl9pPr marL="17555778" indent="0">
              <a:buNone/>
              <a:defRPr sz="7700" b="1"/>
            </a:lvl9pPr>
          </a:lstStyle>
          <a:p>
            <a:pPr lvl="0"/>
            <a:r>
              <a:rPr lang="en-US"/>
              <a:t>Click to edit Master text styles</a:t>
            </a:r>
          </a:p>
        </p:txBody>
      </p:sp>
      <p:sp>
        <p:nvSpPr>
          <p:cNvPr id="6" name="Content Placeholder 5"/>
          <p:cNvSpPr>
            <a:spLocks noGrp="1"/>
          </p:cNvSpPr>
          <p:nvPr>
            <p:ph sz="quarter" idx="4"/>
          </p:nvPr>
        </p:nvSpPr>
        <p:spPr>
          <a:xfrm>
            <a:off x="22296124" y="10439403"/>
            <a:ext cx="19400521"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2D87B7C3-F186-4D8D-942D-1E0F1CB7B851}"/>
              </a:ext>
            </a:extLst>
          </p:cNvPr>
          <p:cNvSpPr>
            <a:spLocks noGrp="1"/>
          </p:cNvSpPr>
          <p:nvPr>
            <p:ph type="dt" sz="half" idx="10"/>
          </p:nvPr>
        </p:nvSpPr>
        <p:spPr/>
        <p:txBody>
          <a:bodyPr/>
          <a:lstStyle>
            <a:lvl1pPr>
              <a:defRPr/>
            </a:lvl1pPr>
          </a:lstStyle>
          <a:p>
            <a:pPr>
              <a:defRPr/>
            </a:pPr>
            <a:fld id="{0159373F-011A-4501-BC30-227FEF3C0D4F}" type="datetimeFigureOut">
              <a:rPr lang="en-US"/>
              <a:pPr>
                <a:defRPr/>
              </a:pPr>
              <a:t>8/21/2021</a:t>
            </a:fld>
            <a:endParaRPr lang="en-US"/>
          </a:p>
        </p:txBody>
      </p:sp>
      <p:sp>
        <p:nvSpPr>
          <p:cNvPr id="8" name="Footer Placeholder 4">
            <a:extLst>
              <a:ext uri="{FF2B5EF4-FFF2-40B4-BE49-F238E27FC236}">
                <a16:creationId xmlns:a16="http://schemas.microsoft.com/office/drawing/2014/main" id="{C88718E2-0F32-4D76-9DF0-E2C3494B51F6}"/>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9A5BEC0F-3DC8-40EC-B277-8E224D244006}"/>
              </a:ext>
            </a:extLst>
          </p:cNvPr>
          <p:cNvSpPr>
            <a:spLocks noGrp="1"/>
          </p:cNvSpPr>
          <p:nvPr>
            <p:ph type="sldNum" sz="quarter" idx="12"/>
          </p:nvPr>
        </p:nvSpPr>
        <p:spPr/>
        <p:txBody>
          <a:bodyPr/>
          <a:lstStyle>
            <a:lvl1pPr>
              <a:defRPr/>
            </a:lvl1pPr>
          </a:lstStyle>
          <a:p>
            <a:fld id="{576CC8B9-502F-421F-A1A9-30A223679CB0}" type="slidenum">
              <a:rPr lang="en-US" altLang="en-US"/>
              <a:pPr/>
              <a:t>‹#›</a:t>
            </a:fld>
            <a:endParaRPr lang="en-US" altLang="en-US"/>
          </a:p>
        </p:txBody>
      </p:sp>
    </p:spTree>
    <p:extLst>
      <p:ext uri="{BB962C8B-B14F-4D97-AF65-F5344CB8AC3E}">
        <p14:creationId xmlns:p14="http://schemas.microsoft.com/office/powerpoint/2010/main" val="3937297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F469D560-7FF1-4925-9859-6A8E66EE6936}"/>
              </a:ext>
            </a:extLst>
          </p:cNvPr>
          <p:cNvSpPr>
            <a:spLocks noGrp="1"/>
          </p:cNvSpPr>
          <p:nvPr>
            <p:ph type="dt" sz="half" idx="10"/>
          </p:nvPr>
        </p:nvSpPr>
        <p:spPr/>
        <p:txBody>
          <a:bodyPr/>
          <a:lstStyle>
            <a:lvl1pPr>
              <a:defRPr/>
            </a:lvl1pPr>
          </a:lstStyle>
          <a:p>
            <a:pPr>
              <a:defRPr/>
            </a:pPr>
            <a:fld id="{FBD7BC82-2529-4E42-AC0C-66224CB99D92}" type="datetimeFigureOut">
              <a:rPr lang="en-US"/>
              <a:pPr>
                <a:defRPr/>
              </a:pPr>
              <a:t>8/21/2021</a:t>
            </a:fld>
            <a:endParaRPr lang="en-US"/>
          </a:p>
        </p:txBody>
      </p:sp>
      <p:sp>
        <p:nvSpPr>
          <p:cNvPr id="4" name="Footer Placeholder 4">
            <a:extLst>
              <a:ext uri="{FF2B5EF4-FFF2-40B4-BE49-F238E27FC236}">
                <a16:creationId xmlns:a16="http://schemas.microsoft.com/office/drawing/2014/main" id="{D4743BD8-EC00-4BDE-BA30-948875D7A4E6}"/>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AB206642-F726-48E4-BB2F-CABFC4D92215}"/>
              </a:ext>
            </a:extLst>
          </p:cNvPr>
          <p:cNvSpPr>
            <a:spLocks noGrp="1"/>
          </p:cNvSpPr>
          <p:nvPr>
            <p:ph type="sldNum" sz="quarter" idx="12"/>
          </p:nvPr>
        </p:nvSpPr>
        <p:spPr/>
        <p:txBody>
          <a:bodyPr/>
          <a:lstStyle>
            <a:lvl1pPr>
              <a:defRPr/>
            </a:lvl1pPr>
          </a:lstStyle>
          <a:p>
            <a:fld id="{DB847EB2-A9CB-4F32-A0F5-54821620C9C3}" type="slidenum">
              <a:rPr lang="en-US" altLang="en-US"/>
              <a:pPr/>
              <a:t>‹#›</a:t>
            </a:fld>
            <a:endParaRPr lang="en-US" altLang="en-US"/>
          </a:p>
        </p:txBody>
      </p:sp>
    </p:spTree>
    <p:extLst>
      <p:ext uri="{BB962C8B-B14F-4D97-AF65-F5344CB8AC3E}">
        <p14:creationId xmlns:p14="http://schemas.microsoft.com/office/powerpoint/2010/main" val="31059859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D86F1C96-9E5B-45FB-8F9E-D6C681F26286}"/>
              </a:ext>
            </a:extLst>
          </p:cNvPr>
          <p:cNvSpPr>
            <a:spLocks noGrp="1"/>
          </p:cNvSpPr>
          <p:nvPr>
            <p:ph type="dt" sz="half" idx="10"/>
          </p:nvPr>
        </p:nvSpPr>
        <p:spPr/>
        <p:txBody>
          <a:bodyPr/>
          <a:lstStyle>
            <a:lvl1pPr>
              <a:defRPr/>
            </a:lvl1pPr>
          </a:lstStyle>
          <a:p>
            <a:pPr>
              <a:defRPr/>
            </a:pPr>
            <a:fld id="{FD2093A5-B1ED-48D3-9ADB-5F3222013966}" type="datetimeFigureOut">
              <a:rPr lang="en-US"/>
              <a:pPr>
                <a:defRPr/>
              </a:pPr>
              <a:t>8/21/2021</a:t>
            </a:fld>
            <a:endParaRPr lang="en-US"/>
          </a:p>
        </p:txBody>
      </p:sp>
      <p:sp>
        <p:nvSpPr>
          <p:cNvPr id="3" name="Footer Placeholder 4">
            <a:extLst>
              <a:ext uri="{FF2B5EF4-FFF2-40B4-BE49-F238E27FC236}">
                <a16:creationId xmlns:a16="http://schemas.microsoft.com/office/drawing/2014/main" id="{FBBB0CF1-5E2D-4573-896A-E9C597E5FA6C}"/>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8D805D0E-A206-4905-AC45-FE06D2EF10BD}"/>
              </a:ext>
            </a:extLst>
          </p:cNvPr>
          <p:cNvSpPr>
            <a:spLocks noGrp="1"/>
          </p:cNvSpPr>
          <p:nvPr>
            <p:ph type="sldNum" sz="quarter" idx="12"/>
          </p:nvPr>
        </p:nvSpPr>
        <p:spPr/>
        <p:txBody>
          <a:bodyPr/>
          <a:lstStyle>
            <a:lvl1pPr>
              <a:defRPr/>
            </a:lvl1pPr>
          </a:lstStyle>
          <a:p>
            <a:fld id="{5F60CEB2-013C-4B01-BE8C-395C237510E2}" type="slidenum">
              <a:rPr lang="en-US" altLang="en-US"/>
              <a:pPr/>
              <a:t>‹#›</a:t>
            </a:fld>
            <a:endParaRPr lang="en-US" altLang="en-US"/>
          </a:p>
        </p:txBody>
      </p:sp>
    </p:spTree>
    <p:extLst>
      <p:ext uri="{BB962C8B-B14F-4D97-AF65-F5344CB8AC3E}">
        <p14:creationId xmlns:p14="http://schemas.microsoft.com/office/powerpoint/2010/main" val="4167137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3" y="1310640"/>
            <a:ext cx="14439902" cy="5577840"/>
          </a:xfrm>
        </p:spPr>
        <p:txBody>
          <a:bodyPr anchor="b"/>
          <a:lstStyle>
            <a:lvl1pPr algn="l">
              <a:defRPr sz="9600" b="1"/>
            </a:lvl1pPr>
          </a:lstStyle>
          <a:p>
            <a:r>
              <a:rPr lang="en-US"/>
              <a:t>Click to edit Master title style</a:t>
            </a:r>
          </a:p>
        </p:txBody>
      </p:sp>
      <p:sp>
        <p:nvSpPr>
          <p:cNvPr id="3" name="Content Placeholder 2"/>
          <p:cNvSpPr>
            <a:spLocks noGrp="1"/>
          </p:cNvSpPr>
          <p:nvPr>
            <p:ph idx="1"/>
          </p:nvPr>
        </p:nvSpPr>
        <p:spPr>
          <a:xfrm>
            <a:off x="17160242" y="1310645"/>
            <a:ext cx="24536400" cy="28094942"/>
          </a:xfrm>
        </p:spPr>
        <p:txBody>
          <a:bodyPr/>
          <a:lstStyle>
            <a:lvl1pPr>
              <a:defRPr sz="15400"/>
            </a:lvl1pPr>
            <a:lvl2pPr>
              <a:defRPr sz="13400"/>
            </a:lvl2pPr>
            <a:lvl3pPr>
              <a:defRPr sz="11500"/>
            </a:lvl3pPr>
            <a:lvl4pPr>
              <a:defRPr sz="9600"/>
            </a:lvl4pPr>
            <a:lvl5pPr>
              <a:defRPr sz="9600"/>
            </a:lvl5pPr>
            <a:lvl6pPr>
              <a:defRPr sz="9600"/>
            </a:lvl6pPr>
            <a:lvl7pPr>
              <a:defRPr sz="9600"/>
            </a:lvl7pPr>
            <a:lvl8pPr>
              <a:defRPr sz="9600"/>
            </a:lvl8pPr>
            <a:lvl9pPr>
              <a:defRPr sz="9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4563" y="6888485"/>
            <a:ext cx="14439902" cy="22517102"/>
          </a:xfrm>
        </p:spPr>
        <p:txBody>
          <a:bodyPr/>
          <a:lstStyle>
            <a:lvl1pPr marL="0" indent="0">
              <a:buNone/>
              <a:defRPr sz="6700"/>
            </a:lvl1pPr>
            <a:lvl2pPr marL="2194472" indent="0">
              <a:buNone/>
              <a:defRPr sz="5800"/>
            </a:lvl2pPr>
            <a:lvl3pPr marL="4388945" indent="0">
              <a:buNone/>
              <a:defRPr sz="4800"/>
            </a:lvl3pPr>
            <a:lvl4pPr marL="6583417" indent="0">
              <a:buNone/>
              <a:defRPr sz="4300"/>
            </a:lvl4pPr>
            <a:lvl5pPr marL="8777888" indent="0">
              <a:buNone/>
              <a:defRPr sz="4300"/>
            </a:lvl5pPr>
            <a:lvl6pPr marL="10972361" indent="0">
              <a:buNone/>
              <a:defRPr sz="4300"/>
            </a:lvl6pPr>
            <a:lvl7pPr marL="13166833" indent="0">
              <a:buNone/>
              <a:defRPr sz="4300"/>
            </a:lvl7pPr>
            <a:lvl8pPr marL="15361306" indent="0">
              <a:buNone/>
              <a:defRPr sz="4300"/>
            </a:lvl8pPr>
            <a:lvl9pPr marL="17555778" indent="0">
              <a:buNone/>
              <a:defRPr sz="4300"/>
            </a:lvl9pPr>
          </a:lstStyle>
          <a:p>
            <a:pPr lvl="0"/>
            <a:r>
              <a:rPr lang="en-US"/>
              <a:t>Click to edit Master text styles</a:t>
            </a:r>
          </a:p>
        </p:txBody>
      </p:sp>
      <p:sp>
        <p:nvSpPr>
          <p:cNvPr id="5" name="Date Placeholder 3">
            <a:extLst>
              <a:ext uri="{FF2B5EF4-FFF2-40B4-BE49-F238E27FC236}">
                <a16:creationId xmlns:a16="http://schemas.microsoft.com/office/drawing/2014/main" id="{9B9AE5BC-95D9-48E4-8E97-E532CF5ADB44}"/>
              </a:ext>
            </a:extLst>
          </p:cNvPr>
          <p:cNvSpPr>
            <a:spLocks noGrp="1"/>
          </p:cNvSpPr>
          <p:nvPr>
            <p:ph type="dt" sz="half" idx="10"/>
          </p:nvPr>
        </p:nvSpPr>
        <p:spPr/>
        <p:txBody>
          <a:bodyPr/>
          <a:lstStyle>
            <a:lvl1pPr>
              <a:defRPr/>
            </a:lvl1pPr>
          </a:lstStyle>
          <a:p>
            <a:pPr>
              <a:defRPr/>
            </a:pPr>
            <a:fld id="{36DE3C14-EE74-4BEC-8A35-E13F21A6F292}" type="datetimeFigureOut">
              <a:rPr lang="en-US"/>
              <a:pPr>
                <a:defRPr/>
              </a:pPr>
              <a:t>8/21/2021</a:t>
            </a:fld>
            <a:endParaRPr lang="en-US"/>
          </a:p>
        </p:txBody>
      </p:sp>
      <p:sp>
        <p:nvSpPr>
          <p:cNvPr id="6" name="Footer Placeholder 4">
            <a:extLst>
              <a:ext uri="{FF2B5EF4-FFF2-40B4-BE49-F238E27FC236}">
                <a16:creationId xmlns:a16="http://schemas.microsoft.com/office/drawing/2014/main" id="{2FECAD31-E241-4404-B6EE-0B273CD58AE2}"/>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9CB8DC2D-2F99-4E33-B943-699A251BC635}"/>
              </a:ext>
            </a:extLst>
          </p:cNvPr>
          <p:cNvSpPr>
            <a:spLocks noGrp="1"/>
          </p:cNvSpPr>
          <p:nvPr>
            <p:ph type="sldNum" sz="quarter" idx="12"/>
          </p:nvPr>
        </p:nvSpPr>
        <p:spPr/>
        <p:txBody>
          <a:bodyPr/>
          <a:lstStyle>
            <a:lvl1pPr>
              <a:defRPr/>
            </a:lvl1pPr>
          </a:lstStyle>
          <a:p>
            <a:fld id="{212D89C5-B0FA-4E06-8A55-97BEEED0FCE1}" type="slidenum">
              <a:rPr lang="en-US" altLang="en-US"/>
              <a:pPr/>
              <a:t>‹#›</a:t>
            </a:fld>
            <a:endParaRPr lang="en-US" altLang="en-US"/>
          </a:p>
        </p:txBody>
      </p:sp>
    </p:spTree>
    <p:extLst>
      <p:ext uri="{BB962C8B-B14F-4D97-AF65-F5344CB8AC3E}">
        <p14:creationId xmlns:p14="http://schemas.microsoft.com/office/powerpoint/2010/main" val="39194265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2" y="23042883"/>
            <a:ext cx="26334720" cy="2720342"/>
          </a:xfrm>
        </p:spPr>
        <p:txBody>
          <a:bodyPr anchor="b"/>
          <a:lstStyle>
            <a:lvl1pPr algn="l">
              <a:defRPr sz="9600" b="1"/>
            </a:lvl1pPr>
          </a:lstStyle>
          <a:p>
            <a:r>
              <a:rPr lang="en-US"/>
              <a:t>Click to edit Master title style</a:t>
            </a:r>
          </a:p>
        </p:txBody>
      </p:sp>
      <p:sp>
        <p:nvSpPr>
          <p:cNvPr id="3" name="Picture Placeholder 2"/>
          <p:cNvSpPr>
            <a:spLocks noGrp="1"/>
          </p:cNvSpPr>
          <p:nvPr>
            <p:ph type="pic" idx="1"/>
          </p:nvPr>
        </p:nvSpPr>
        <p:spPr>
          <a:xfrm>
            <a:off x="8602982" y="2941320"/>
            <a:ext cx="26334720" cy="19751040"/>
          </a:xfrm>
        </p:spPr>
        <p:txBody>
          <a:bodyPr rtlCol="0">
            <a:normAutofit/>
          </a:bodyPr>
          <a:lstStyle>
            <a:lvl1pPr marL="0" indent="0">
              <a:buNone/>
              <a:defRPr sz="15400"/>
            </a:lvl1pPr>
            <a:lvl2pPr marL="2194472" indent="0">
              <a:buNone/>
              <a:defRPr sz="13400"/>
            </a:lvl2pPr>
            <a:lvl3pPr marL="4388945" indent="0">
              <a:buNone/>
              <a:defRPr sz="11500"/>
            </a:lvl3pPr>
            <a:lvl4pPr marL="6583417" indent="0">
              <a:buNone/>
              <a:defRPr sz="9600"/>
            </a:lvl4pPr>
            <a:lvl5pPr marL="8777888" indent="0">
              <a:buNone/>
              <a:defRPr sz="9600"/>
            </a:lvl5pPr>
            <a:lvl6pPr marL="10972361" indent="0">
              <a:buNone/>
              <a:defRPr sz="9600"/>
            </a:lvl6pPr>
            <a:lvl7pPr marL="13166833" indent="0">
              <a:buNone/>
              <a:defRPr sz="9600"/>
            </a:lvl7pPr>
            <a:lvl8pPr marL="15361306" indent="0">
              <a:buNone/>
              <a:defRPr sz="9600"/>
            </a:lvl8pPr>
            <a:lvl9pPr marL="17555778" indent="0">
              <a:buNone/>
              <a:defRPr sz="9600"/>
            </a:lvl9pPr>
          </a:lstStyle>
          <a:p>
            <a:pPr lvl="0"/>
            <a:endParaRPr lang="en-US" noProof="0"/>
          </a:p>
        </p:txBody>
      </p:sp>
      <p:sp>
        <p:nvSpPr>
          <p:cNvPr id="4" name="Text Placeholder 3"/>
          <p:cNvSpPr>
            <a:spLocks noGrp="1"/>
          </p:cNvSpPr>
          <p:nvPr>
            <p:ph type="body" sz="half" idx="2"/>
          </p:nvPr>
        </p:nvSpPr>
        <p:spPr>
          <a:xfrm>
            <a:off x="8602982" y="25763225"/>
            <a:ext cx="26334720" cy="3863339"/>
          </a:xfrm>
        </p:spPr>
        <p:txBody>
          <a:bodyPr/>
          <a:lstStyle>
            <a:lvl1pPr marL="0" indent="0">
              <a:buNone/>
              <a:defRPr sz="6700"/>
            </a:lvl1pPr>
            <a:lvl2pPr marL="2194472" indent="0">
              <a:buNone/>
              <a:defRPr sz="5800"/>
            </a:lvl2pPr>
            <a:lvl3pPr marL="4388945" indent="0">
              <a:buNone/>
              <a:defRPr sz="4800"/>
            </a:lvl3pPr>
            <a:lvl4pPr marL="6583417" indent="0">
              <a:buNone/>
              <a:defRPr sz="4300"/>
            </a:lvl4pPr>
            <a:lvl5pPr marL="8777888" indent="0">
              <a:buNone/>
              <a:defRPr sz="4300"/>
            </a:lvl5pPr>
            <a:lvl6pPr marL="10972361" indent="0">
              <a:buNone/>
              <a:defRPr sz="4300"/>
            </a:lvl6pPr>
            <a:lvl7pPr marL="13166833" indent="0">
              <a:buNone/>
              <a:defRPr sz="4300"/>
            </a:lvl7pPr>
            <a:lvl8pPr marL="15361306" indent="0">
              <a:buNone/>
              <a:defRPr sz="4300"/>
            </a:lvl8pPr>
            <a:lvl9pPr marL="17555778" indent="0">
              <a:buNone/>
              <a:defRPr sz="4300"/>
            </a:lvl9pPr>
          </a:lstStyle>
          <a:p>
            <a:pPr lvl="0"/>
            <a:r>
              <a:rPr lang="en-US"/>
              <a:t>Click to edit Master text styles</a:t>
            </a:r>
          </a:p>
        </p:txBody>
      </p:sp>
      <p:sp>
        <p:nvSpPr>
          <p:cNvPr id="5" name="Date Placeholder 3">
            <a:extLst>
              <a:ext uri="{FF2B5EF4-FFF2-40B4-BE49-F238E27FC236}">
                <a16:creationId xmlns:a16="http://schemas.microsoft.com/office/drawing/2014/main" id="{6758632A-10BF-4B4B-965E-38CDFECEB115}"/>
              </a:ext>
            </a:extLst>
          </p:cNvPr>
          <p:cNvSpPr>
            <a:spLocks noGrp="1"/>
          </p:cNvSpPr>
          <p:nvPr>
            <p:ph type="dt" sz="half" idx="10"/>
          </p:nvPr>
        </p:nvSpPr>
        <p:spPr/>
        <p:txBody>
          <a:bodyPr/>
          <a:lstStyle>
            <a:lvl1pPr>
              <a:defRPr/>
            </a:lvl1pPr>
          </a:lstStyle>
          <a:p>
            <a:pPr>
              <a:defRPr/>
            </a:pPr>
            <a:fld id="{CE5F2717-3E04-47E9-A56F-FD25B51B2279}" type="datetimeFigureOut">
              <a:rPr lang="en-US"/>
              <a:pPr>
                <a:defRPr/>
              </a:pPr>
              <a:t>8/21/2021</a:t>
            </a:fld>
            <a:endParaRPr lang="en-US"/>
          </a:p>
        </p:txBody>
      </p:sp>
      <p:sp>
        <p:nvSpPr>
          <p:cNvPr id="6" name="Footer Placeholder 4">
            <a:extLst>
              <a:ext uri="{FF2B5EF4-FFF2-40B4-BE49-F238E27FC236}">
                <a16:creationId xmlns:a16="http://schemas.microsoft.com/office/drawing/2014/main" id="{2F0FE752-568D-4418-9689-289ABFB9D216}"/>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F614AB55-9990-47A6-B328-BB3150B8C9E2}"/>
              </a:ext>
            </a:extLst>
          </p:cNvPr>
          <p:cNvSpPr>
            <a:spLocks noGrp="1"/>
          </p:cNvSpPr>
          <p:nvPr>
            <p:ph type="sldNum" sz="quarter" idx="12"/>
          </p:nvPr>
        </p:nvSpPr>
        <p:spPr/>
        <p:txBody>
          <a:bodyPr/>
          <a:lstStyle>
            <a:lvl1pPr>
              <a:defRPr/>
            </a:lvl1pPr>
          </a:lstStyle>
          <a:p>
            <a:fld id="{AB06DCC9-6264-4080-A80B-ED1B5AFC041C}" type="slidenum">
              <a:rPr lang="en-US" altLang="en-US"/>
              <a:pPr/>
              <a:t>‹#›</a:t>
            </a:fld>
            <a:endParaRPr lang="en-US" altLang="en-US"/>
          </a:p>
        </p:txBody>
      </p:sp>
    </p:spTree>
    <p:extLst>
      <p:ext uri="{BB962C8B-B14F-4D97-AF65-F5344CB8AC3E}">
        <p14:creationId xmlns:p14="http://schemas.microsoft.com/office/powerpoint/2010/main" val="40358480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D8FDD252-EA51-4794-9A09-81279696D559}"/>
              </a:ext>
            </a:extLst>
          </p:cNvPr>
          <p:cNvSpPr>
            <a:spLocks noGrp="1"/>
          </p:cNvSpPr>
          <p:nvPr>
            <p:ph type="title"/>
          </p:nvPr>
        </p:nvSpPr>
        <p:spPr bwMode="auto">
          <a:xfrm>
            <a:off x="2193925" y="1317625"/>
            <a:ext cx="3950335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38894" tIns="219448" rIns="438894" bIns="219448"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707DB78B-5220-4C4E-87DF-2FB719498E96}"/>
              </a:ext>
            </a:extLst>
          </p:cNvPr>
          <p:cNvSpPr>
            <a:spLocks noGrp="1"/>
          </p:cNvSpPr>
          <p:nvPr>
            <p:ph type="body" idx="1"/>
          </p:nvPr>
        </p:nvSpPr>
        <p:spPr bwMode="auto">
          <a:xfrm>
            <a:off x="2193925" y="7680325"/>
            <a:ext cx="39503350" cy="2172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38894" tIns="219448" rIns="438894" bIns="21944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D6720F8B-8EDA-4407-9C43-67C65CB7C9E6}"/>
              </a:ext>
            </a:extLst>
          </p:cNvPr>
          <p:cNvSpPr>
            <a:spLocks noGrp="1"/>
          </p:cNvSpPr>
          <p:nvPr>
            <p:ph type="dt" sz="half" idx="2"/>
          </p:nvPr>
        </p:nvSpPr>
        <p:spPr>
          <a:xfrm>
            <a:off x="2193925" y="30511750"/>
            <a:ext cx="10242550" cy="1752600"/>
          </a:xfrm>
          <a:prstGeom prst="rect">
            <a:avLst/>
          </a:prstGeom>
        </p:spPr>
        <p:txBody>
          <a:bodyPr vert="horz" wrap="square" lIns="438894" tIns="219448" rIns="438894" bIns="219448" numCol="1" anchor="ctr" anchorCtr="0" compatLnSpc="1">
            <a:prstTxWarp prst="textNoShape">
              <a:avLst/>
            </a:prstTxWarp>
          </a:bodyPr>
          <a:lstStyle>
            <a:lvl1pPr defTabSz="4387674" eaLnBrk="1" hangingPunct="1">
              <a:defRPr sz="5800">
                <a:solidFill>
                  <a:srgbClr val="898989"/>
                </a:solidFill>
                <a:cs typeface="Arial" pitchFamily="34" charset="0"/>
              </a:defRPr>
            </a:lvl1pPr>
          </a:lstStyle>
          <a:p>
            <a:pPr>
              <a:defRPr/>
            </a:pPr>
            <a:fld id="{17354EC0-6D0B-4782-9CAA-A868757CECF9}" type="datetimeFigureOut">
              <a:rPr lang="en-US"/>
              <a:pPr>
                <a:defRPr/>
              </a:pPr>
              <a:t>8/21/2021</a:t>
            </a:fld>
            <a:endParaRPr lang="en-US"/>
          </a:p>
        </p:txBody>
      </p:sp>
      <p:sp>
        <p:nvSpPr>
          <p:cNvPr id="5" name="Footer Placeholder 4">
            <a:extLst>
              <a:ext uri="{FF2B5EF4-FFF2-40B4-BE49-F238E27FC236}">
                <a16:creationId xmlns:a16="http://schemas.microsoft.com/office/drawing/2014/main" id="{C095E16C-1F59-4A49-91B3-FF1128E828BF}"/>
              </a:ext>
            </a:extLst>
          </p:cNvPr>
          <p:cNvSpPr>
            <a:spLocks noGrp="1"/>
          </p:cNvSpPr>
          <p:nvPr>
            <p:ph type="ftr" sz="quarter" idx="3"/>
          </p:nvPr>
        </p:nvSpPr>
        <p:spPr>
          <a:xfrm>
            <a:off x="14995525" y="30511750"/>
            <a:ext cx="13900150" cy="1752600"/>
          </a:xfrm>
          <a:prstGeom prst="rect">
            <a:avLst/>
          </a:prstGeom>
        </p:spPr>
        <p:txBody>
          <a:bodyPr vert="horz" lIns="438894" tIns="219448" rIns="438894" bIns="219448" rtlCol="0" anchor="ctr"/>
          <a:lstStyle>
            <a:lvl1pPr algn="ctr" defTabSz="4388945" eaLnBrk="1" fontAlgn="auto" hangingPunct="1">
              <a:spcBef>
                <a:spcPts val="0"/>
              </a:spcBef>
              <a:spcAft>
                <a:spcPts val="0"/>
              </a:spcAft>
              <a:defRPr sz="5800">
                <a:solidFill>
                  <a:schemeClr val="tx1">
                    <a:tint val="75000"/>
                  </a:schemeClr>
                </a:solidFill>
                <a:latin typeface="+mn-lt"/>
                <a:ea typeface="+mn-ea"/>
                <a:cs typeface="+mn-cs"/>
              </a:defRPr>
            </a:lvl1pPr>
          </a:lstStyle>
          <a:p>
            <a:pPr>
              <a:defRPr/>
            </a:pPr>
            <a:endParaRPr lang="en-US"/>
          </a:p>
        </p:txBody>
      </p:sp>
      <p:sp>
        <p:nvSpPr>
          <p:cNvPr id="6" name="Slide Number Placeholder 5">
            <a:extLst>
              <a:ext uri="{FF2B5EF4-FFF2-40B4-BE49-F238E27FC236}">
                <a16:creationId xmlns:a16="http://schemas.microsoft.com/office/drawing/2014/main" id="{DA451AC2-DC5E-4E35-AAFF-201544FFCCB4}"/>
              </a:ext>
            </a:extLst>
          </p:cNvPr>
          <p:cNvSpPr>
            <a:spLocks noGrp="1"/>
          </p:cNvSpPr>
          <p:nvPr>
            <p:ph type="sldNum" sz="quarter" idx="4"/>
          </p:nvPr>
        </p:nvSpPr>
        <p:spPr>
          <a:xfrm>
            <a:off x="31454725" y="30511750"/>
            <a:ext cx="10242550" cy="1752600"/>
          </a:xfrm>
          <a:prstGeom prst="rect">
            <a:avLst/>
          </a:prstGeom>
        </p:spPr>
        <p:txBody>
          <a:bodyPr vert="horz" wrap="square" lIns="438894" tIns="219448" rIns="438894" bIns="219448" numCol="1" anchor="ctr" anchorCtr="0" compatLnSpc="1">
            <a:prstTxWarp prst="textNoShape">
              <a:avLst/>
            </a:prstTxWarp>
          </a:bodyPr>
          <a:lstStyle>
            <a:lvl1pPr algn="r" eaLnBrk="1" hangingPunct="1">
              <a:defRPr sz="5800">
                <a:solidFill>
                  <a:srgbClr val="898989"/>
                </a:solidFill>
                <a:cs typeface="Arial" panose="020B0604020202020204" pitchFamily="34" charset="0"/>
              </a:defRPr>
            </a:lvl1pPr>
          </a:lstStyle>
          <a:p>
            <a:fld id="{437AF8E1-AD57-44B0-A897-DAB6AEF2C0EF}"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86263" rtl="0" eaLnBrk="0" fontAlgn="base" hangingPunct="0">
        <a:spcBef>
          <a:spcPct val="0"/>
        </a:spcBef>
        <a:spcAft>
          <a:spcPct val="0"/>
        </a:spcAft>
        <a:defRPr sz="21100" kern="1200">
          <a:solidFill>
            <a:schemeClr val="tx1"/>
          </a:solidFill>
          <a:latin typeface="+mj-lt"/>
          <a:ea typeface="MS PGothic" pitchFamily="34" charset="-128"/>
          <a:cs typeface="ＭＳ Ｐゴシック" charset="0"/>
        </a:defRPr>
      </a:lvl1pPr>
      <a:lvl2pPr algn="ctr" defTabSz="4386263" rtl="0" eaLnBrk="0" fontAlgn="base" hangingPunct="0">
        <a:spcBef>
          <a:spcPct val="0"/>
        </a:spcBef>
        <a:spcAft>
          <a:spcPct val="0"/>
        </a:spcAft>
        <a:defRPr sz="21100">
          <a:solidFill>
            <a:schemeClr val="tx1"/>
          </a:solidFill>
          <a:latin typeface="Calibri" pitchFamily="34" charset="0"/>
          <a:ea typeface="MS PGothic" pitchFamily="34" charset="-128"/>
          <a:cs typeface="ＭＳ Ｐゴシック" charset="0"/>
        </a:defRPr>
      </a:lvl2pPr>
      <a:lvl3pPr algn="ctr" defTabSz="4386263" rtl="0" eaLnBrk="0" fontAlgn="base" hangingPunct="0">
        <a:spcBef>
          <a:spcPct val="0"/>
        </a:spcBef>
        <a:spcAft>
          <a:spcPct val="0"/>
        </a:spcAft>
        <a:defRPr sz="21100">
          <a:solidFill>
            <a:schemeClr val="tx1"/>
          </a:solidFill>
          <a:latin typeface="Calibri" pitchFamily="34" charset="0"/>
          <a:ea typeface="MS PGothic" pitchFamily="34" charset="-128"/>
          <a:cs typeface="ＭＳ Ｐゴシック" charset="0"/>
        </a:defRPr>
      </a:lvl3pPr>
      <a:lvl4pPr algn="ctr" defTabSz="4386263" rtl="0" eaLnBrk="0" fontAlgn="base" hangingPunct="0">
        <a:spcBef>
          <a:spcPct val="0"/>
        </a:spcBef>
        <a:spcAft>
          <a:spcPct val="0"/>
        </a:spcAft>
        <a:defRPr sz="21100">
          <a:solidFill>
            <a:schemeClr val="tx1"/>
          </a:solidFill>
          <a:latin typeface="Calibri" pitchFamily="34" charset="0"/>
          <a:ea typeface="MS PGothic" pitchFamily="34" charset="-128"/>
          <a:cs typeface="ＭＳ Ｐゴシック" charset="0"/>
        </a:defRPr>
      </a:lvl4pPr>
      <a:lvl5pPr algn="ctr" defTabSz="4386263" rtl="0" eaLnBrk="0" fontAlgn="base" hangingPunct="0">
        <a:spcBef>
          <a:spcPct val="0"/>
        </a:spcBef>
        <a:spcAft>
          <a:spcPct val="0"/>
        </a:spcAft>
        <a:defRPr sz="21100">
          <a:solidFill>
            <a:schemeClr val="tx1"/>
          </a:solidFill>
          <a:latin typeface="Calibri" pitchFamily="34" charset="0"/>
          <a:ea typeface="MS PGothic" pitchFamily="34" charset="-128"/>
          <a:cs typeface="ＭＳ Ｐゴシック" charset="0"/>
        </a:defRPr>
      </a:lvl5pPr>
      <a:lvl6pPr marL="457182" algn="ctr" defTabSz="4387674" rtl="0" fontAlgn="base">
        <a:spcBef>
          <a:spcPct val="0"/>
        </a:spcBef>
        <a:spcAft>
          <a:spcPct val="0"/>
        </a:spcAft>
        <a:defRPr sz="21100">
          <a:solidFill>
            <a:schemeClr val="tx1"/>
          </a:solidFill>
          <a:latin typeface="Calibri" pitchFamily="34" charset="0"/>
        </a:defRPr>
      </a:lvl6pPr>
      <a:lvl7pPr marL="914364" algn="ctr" defTabSz="4387674" rtl="0" fontAlgn="base">
        <a:spcBef>
          <a:spcPct val="0"/>
        </a:spcBef>
        <a:spcAft>
          <a:spcPct val="0"/>
        </a:spcAft>
        <a:defRPr sz="21100">
          <a:solidFill>
            <a:schemeClr val="tx1"/>
          </a:solidFill>
          <a:latin typeface="Calibri" pitchFamily="34" charset="0"/>
        </a:defRPr>
      </a:lvl7pPr>
      <a:lvl8pPr marL="1371545" algn="ctr" defTabSz="4387674" rtl="0" fontAlgn="base">
        <a:spcBef>
          <a:spcPct val="0"/>
        </a:spcBef>
        <a:spcAft>
          <a:spcPct val="0"/>
        </a:spcAft>
        <a:defRPr sz="21100">
          <a:solidFill>
            <a:schemeClr val="tx1"/>
          </a:solidFill>
          <a:latin typeface="Calibri" pitchFamily="34" charset="0"/>
        </a:defRPr>
      </a:lvl8pPr>
      <a:lvl9pPr marL="1828727" algn="ctr" defTabSz="4387674" rtl="0" fontAlgn="base">
        <a:spcBef>
          <a:spcPct val="0"/>
        </a:spcBef>
        <a:spcAft>
          <a:spcPct val="0"/>
        </a:spcAft>
        <a:defRPr sz="21100">
          <a:solidFill>
            <a:schemeClr val="tx1"/>
          </a:solidFill>
          <a:latin typeface="Calibri" pitchFamily="34" charset="0"/>
        </a:defRPr>
      </a:lvl9pPr>
    </p:titleStyle>
    <p:bodyStyle>
      <a:lvl1pPr marL="1643063" indent="-1643063" algn="l" defTabSz="4386263" rtl="0" eaLnBrk="0" fontAlgn="base" hangingPunct="0">
        <a:spcBef>
          <a:spcPct val="20000"/>
        </a:spcBef>
        <a:spcAft>
          <a:spcPct val="0"/>
        </a:spcAft>
        <a:buFont typeface="Arial" panose="020B0604020202020204" pitchFamily="34" charset="0"/>
        <a:buChar char="•"/>
        <a:defRPr sz="15400" kern="1200">
          <a:solidFill>
            <a:schemeClr val="tx1"/>
          </a:solidFill>
          <a:latin typeface="+mn-lt"/>
          <a:ea typeface="MS PGothic" pitchFamily="34" charset="-128"/>
          <a:cs typeface="ＭＳ Ｐゴシック" charset="0"/>
        </a:defRPr>
      </a:lvl1pPr>
      <a:lvl2pPr marL="3563938" indent="-1368425" algn="l" defTabSz="4386263" rtl="0" eaLnBrk="0" fontAlgn="base" hangingPunct="0">
        <a:spcBef>
          <a:spcPct val="20000"/>
        </a:spcBef>
        <a:spcAft>
          <a:spcPct val="0"/>
        </a:spcAft>
        <a:buFont typeface="Arial" panose="020B0604020202020204" pitchFamily="34" charset="0"/>
        <a:buChar char="–"/>
        <a:defRPr sz="13400" kern="1200">
          <a:solidFill>
            <a:schemeClr val="tx1"/>
          </a:solidFill>
          <a:latin typeface="+mn-lt"/>
          <a:ea typeface="MS PGothic" pitchFamily="34" charset="-128"/>
          <a:cs typeface="+mn-cs"/>
        </a:defRPr>
      </a:lvl2pPr>
      <a:lvl3pPr marL="5483225" indent="-1095375" algn="l" defTabSz="4386263" rtl="0" eaLnBrk="0" fontAlgn="base" hangingPunct="0">
        <a:spcBef>
          <a:spcPct val="20000"/>
        </a:spcBef>
        <a:spcAft>
          <a:spcPct val="0"/>
        </a:spcAft>
        <a:buFont typeface="Arial" panose="020B0604020202020204" pitchFamily="34" charset="0"/>
        <a:buChar char="•"/>
        <a:defRPr sz="11500" kern="1200">
          <a:solidFill>
            <a:schemeClr val="tx1"/>
          </a:solidFill>
          <a:latin typeface="+mn-lt"/>
          <a:ea typeface="MS PGothic" pitchFamily="34" charset="-128"/>
          <a:cs typeface="+mn-cs"/>
        </a:defRPr>
      </a:lvl3pPr>
      <a:lvl4pPr marL="7678738" indent="-1095375" algn="l" defTabSz="4386263" rtl="0" eaLnBrk="0" fontAlgn="base" hangingPunct="0">
        <a:spcBef>
          <a:spcPct val="20000"/>
        </a:spcBef>
        <a:spcAft>
          <a:spcPct val="0"/>
        </a:spcAft>
        <a:buFont typeface="Arial" panose="020B0604020202020204" pitchFamily="34" charset="0"/>
        <a:buChar char="–"/>
        <a:defRPr sz="9600" kern="1200">
          <a:solidFill>
            <a:schemeClr val="tx1"/>
          </a:solidFill>
          <a:latin typeface="+mn-lt"/>
          <a:ea typeface="MS PGothic" pitchFamily="34" charset="-128"/>
          <a:cs typeface="+mn-cs"/>
        </a:defRPr>
      </a:lvl4pPr>
      <a:lvl5pPr marL="9872663" indent="-1095375" algn="l" defTabSz="4386263" rtl="0" eaLnBrk="0" fontAlgn="base" hangingPunct="0">
        <a:spcBef>
          <a:spcPct val="20000"/>
        </a:spcBef>
        <a:spcAft>
          <a:spcPct val="0"/>
        </a:spcAft>
        <a:buFont typeface="Arial" panose="020B0604020202020204" pitchFamily="34" charset="0"/>
        <a:buChar char="»"/>
        <a:defRPr sz="9600" kern="1200">
          <a:solidFill>
            <a:schemeClr val="tx1"/>
          </a:solidFill>
          <a:latin typeface="+mn-lt"/>
          <a:ea typeface="MS PGothic" pitchFamily="34" charset="-128"/>
          <a:cs typeface="+mn-cs"/>
        </a:defRPr>
      </a:lvl5pPr>
      <a:lvl6pPr marL="12069598" indent="-1097236" algn="l" defTabSz="4388945"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4070" indent="-1097236" algn="l" defTabSz="4388945"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541" indent="-1097236" algn="l" defTabSz="4388945"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3014" indent="-1097236" algn="l" defTabSz="4388945" rtl="0" eaLnBrk="1" latinLnBrk="0" hangingPunct="1">
        <a:spcBef>
          <a:spcPct val="20000"/>
        </a:spcBef>
        <a:buFont typeface="Arial" pitchFamily="34" charset="0"/>
        <a:buChar char="•"/>
        <a:defRPr sz="9600" kern="1200">
          <a:solidFill>
            <a:schemeClr val="tx1"/>
          </a:solidFill>
          <a:latin typeface="+mn-lt"/>
          <a:ea typeface="+mn-ea"/>
          <a:cs typeface="+mn-cs"/>
        </a:defRPr>
      </a:lvl9pPr>
    </p:bodyStyle>
    <p:otherStyle>
      <a:defPPr>
        <a:defRPr lang="en-US"/>
      </a:defPPr>
      <a:lvl1pPr marL="0" algn="l" defTabSz="4388945" rtl="0" eaLnBrk="1" latinLnBrk="0" hangingPunct="1">
        <a:defRPr sz="8600" kern="1200">
          <a:solidFill>
            <a:schemeClr val="tx1"/>
          </a:solidFill>
          <a:latin typeface="+mn-lt"/>
          <a:ea typeface="+mn-ea"/>
          <a:cs typeface="+mn-cs"/>
        </a:defRPr>
      </a:lvl1pPr>
      <a:lvl2pPr marL="2194472" algn="l" defTabSz="4388945" rtl="0" eaLnBrk="1" latinLnBrk="0" hangingPunct="1">
        <a:defRPr sz="8600" kern="1200">
          <a:solidFill>
            <a:schemeClr val="tx1"/>
          </a:solidFill>
          <a:latin typeface="+mn-lt"/>
          <a:ea typeface="+mn-ea"/>
          <a:cs typeface="+mn-cs"/>
        </a:defRPr>
      </a:lvl2pPr>
      <a:lvl3pPr marL="4388945" algn="l" defTabSz="4388945" rtl="0" eaLnBrk="1" latinLnBrk="0" hangingPunct="1">
        <a:defRPr sz="8600" kern="1200">
          <a:solidFill>
            <a:schemeClr val="tx1"/>
          </a:solidFill>
          <a:latin typeface="+mn-lt"/>
          <a:ea typeface="+mn-ea"/>
          <a:cs typeface="+mn-cs"/>
        </a:defRPr>
      </a:lvl3pPr>
      <a:lvl4pPr marL="6583417" algn="l" defTabSz="4388945" rtl="0" eaLnBrk="1" latinLnBrk="0" hangingPunct="1">
        <a:defRPr sz="8600" kern="1200">
          <a:solidFill>
            <a:schemeClr val="tx1"/>
          </a:solidFill>
          <a:latin typeface="+mn-lt"/>
          <a:ea typeface="+mn-ea"/>
          <a:cs typeface="+mn-cs"/>
        </a:defRPr>
      </a:lvl4pPr>
      <a:lvl5pPr marL="8777888" algn="l" defTabSz="4388945" rtl="0" eaLnBrk="1" latinLnBrk="0" hangingPunct="1">
        <a:defRPr sz="8600" kern="1200">
          <a:solidFill>
            <a:schemeClr val="tx1"/>
          </a:solidFill>
          <a:latin typeface="+mn-lt"/>
          <a:ea typeface="+mn-ea"/>
          <a:cs typeface="+mn-cs"/>
        </a:defRPr>
      </a:lvl5pPr>
      <a:lvl6pPr marL="10972361" algn="l" defTabSz="4388945" rtl="0" eaLnBrk="1" latinLnBrk="0" hangingPunct="1">
        <a:defRPr sz="8600" kern="1200">
          <a:solidFill>
            <a:schemeClr val="tx1"/>
          </a:solidFill>
          <a:latin typeface="+mn-lt"/>
          <a:ea typeface="+mn-ea"/>
          <a:cs typeface="+mn-cs"/>
        </a:defRPr>
      </a:lvl6pPr>
      <a:lvl7pPr marL="13166833" algn="l" defTabSz="4388945" rtl="0" eaLnBrk="1" latinLnBrk="0" hangingPunct="1">
        <a:defRPr sz="8600" kern="1200">
          <a:solidFill>
            <a:schemeClr val="tx1"/>
          </a:solidFill>
          <a:latin typeface="+mn-lt"/>
          <a:ea typeface="+mn-ea"/>
          <a:cs typeface="+mn-cs"/>
        </a:defRPr>
      </a:lvl7pPr>
      <a:lvl8pPr marL="15361306" algn="l" defTabSz="4388945" rtl="0" eaLnBrk="1" latinLnBrk="0" hangingPunct="1">
        <a:defRPr sz="8600" kern="1200">
          <a:solidFill>
            <a:schemeClr val="tx1"/>
          </a:solidFill>
          <a:latin typeface="+mn-lt"/>
          <a:ea typeface="+mn-ea"/>
          <a:cs typeface="+mn-cs"/>
        </a:defRPr>
      </a:lvl8pPr>
      <a:lvl9pPr marL="17555778" algn="l" defTabSz="4388945"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notesSlide" Target="../notesSlides/notesSlide1.xml"/><Relationship Id="rId7" Type="http://schemas.openxmlformats.org/officeDocument/2006/relationships/image" Target="../media/image4.png"/><Relationship Id="rId2" Type="http://schemas.openxmlformats.org/officeDocument/2006/relationships/slideLayout" Target="../slideLayouts/slideLayout1.xml"/><Relationship Id="rId1" Type="http://schemas.openxmlformats.org/officeDocument/2006/relationships/tags" Target="../tags/tag1.xml"/><Relationship Id="rId6" Type="http://schemas.openxmlformats.org/officeDocument/2006/relationships/image" Target="../media/image3.png"/><Relationship Id="rId5" Type="http://schemas.openxmlformats.org/officeDocument/2006/relationships/image" Target="../media/image2.emf"/><Relationship Id="rId4" Type="http://schemas.openxmlformats.org/officeDocument/2006/relationships/image" Target="../media/image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3ABF7E85-9410-4933-8C56-AD365233A17C}"/>
              </a:ext>
            </a:extLst>
          </p:cNvPr>
          <p:cNvSpPr/>
          <p:nvPr/>
        </p:nvSpPr>
        <p:spPr>
          <a:xfrm>
            <a:off x="11185525" y="5829300"/>
            <a:ext cx="19446875" cy="266319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kern="1200" smtId="4294967295"/>
            </a:defPPr>
          </a:lstStyle>
          <a:p>
            <a:pPr algn="ctr">
              <a:defRPr/>
            </a:pPr>
            <a:endParaRPr lang="en-US" sz="9600" dirty="0"/>
          </a:p>
        </p:txBody>
      </p:sp>
      <p:sp>
        <p:nvSpPr>
          <p:cNvPr id="10" name="Rectangle 9">
            <a:extLst>
              <a:ext uri="{FF2B5EF4-FFF2-40B4-BE49-F238E27FC236}">
                <a16:creationId xmlns:a16="http://schemas.microsoft.com/office/drawing/2014/main" id="{D8BD816E-9F55-4983-8001-044133A4BAFC}"/>
              </a:ext>
            </a:extLst>
          </p:cNvPr>
          <p:cNvSpPr/>
          <p:nvPr/>
        </p:nvSpPr>
        <p:spPr>
          <a:xfrm>
            <a:off x="552450" y="5822950"/>
            <a:ext cx="10034588" cy="1433036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kern="1200" smtId="4294967295"/>
            </a:defPPr>
          </a:lstStyle>
          <a:p>
            <a:pPr algn="ctr">
              <a:defRPr/>
            </a:pPr>
            <a:endParaRPr lang="en-US" sz="9600" dirty="0">
              <a:latin typeface="+mj-lt"/>
            </a:endParaRPr>
          </a:p>
        </p:txBody>
      </p:sp>
      <p:sp>
        <p:nvSpPr>
          <p:cNvPr id="24" name="Rectangle 23">
            <a:extLst>
              <a:ext uri="{FF2B5EF4-FFF2-40B4-BE49-F238E27FC236}">
                <a16:creationId xmlns:a16="http://schemas.microsoft.com/office/drawing/2014/main" id="{2EBE1D68-4D1B-4C7E-A964-31EFF54F265F}"/>
              </a:ext>
            </a:extLst>
          </p:cNvPr>
          <p:cNvSpPr/>
          <p:nvPr/>
        </p:nvSpPr>
        <p:spPr>
          <a:xfrm>
            <a:off x="-9525" y="26988"/>
            <a:ext cx="43900725" cy="5508625"/>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anchor="ctr"/>
          <a:lstStyle>
            <a:lvl1pPr>
              <a:defRPr>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4388945" eaLnBrk="1" fontAlgn="auto" hangingPunct="1">
              <a:spcBef>
                <a:spcPts val="0"/>
              </a:spcBef>
              <a:spcAft>
                <a:spcPts val="0"/>
              </a:spcAft>
              <a:defRPr/>
            </a:pPr>
            <a:r>
              <a:rPr lang="en-US" dirty="0"/>
              <a:t>  </a:t>
            </a:r>
          </a:p>
        </p:txBody>
      </p:sp>
      <p:sp>
        <p:nvSpPr>
          <p:cNvPr id="3077" name="TextBox 8">
            <a:extLst>
              <a:ext uri="{FF2B5EF4-FFF2-40B4-BE49-F238E27FC236}">
                <a16:creationId xmlns:a16="http://schemas.microsoft.com/office/drawing/2014/main" id="{D0C1FC97-7363-475B-80AC-6EC8B246CA59}"/>
              </a:ext>
            </a:extLst>
          </p:cNvPr>
          <p:cNvSpPr txBox="1">
            <a:spLocks noChangeArrowheads="1"/>
          </p:cNvSpPr>
          <p:nvPr/>
        </p:nvSpPr>
        <p:spPr bwMode="auto">
          <a:xfrm>
            <a:off x="4940300" y="3771900"/>
            <a:ext cx="336804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spAutoFit/>
          </a:bodyPr>
          <a:lstStyle>
            <a:lvl1pPr>
              <a:spcBef>
                <a:spcPct val="20000"/>
              </a:spcBef>
              <a:buFont typeface="Arial" panose="020B0604020202020204" pitchFamily="34" charset="0"/>
              <a:buChar char="•"/>
              <a:defRPr sz="154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13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115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96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9600">
                <a:solidFill>
                  <a:schemeClr val="tx1"/>
                </a:solidFill>
                <a:latin typeface="Calibri" panose="020F0502020204030204" pitchFamily="34" charset="0"/>
                <a:ea typeface="MS PGothic" panose="020B0600070205080204" pitchFamily="34" charset="-128"/>
              </a:defRPr>
            </a:lvl5pPr>
            <a:lvl6pPr marL="2514600" indent="-228600" defTabSz="4386263" eaLnBrk="0" fontAlgn="base" hangingPunct="0">
              <a:spcBef>
                <a:spcPct val="20000"/>
              </a:spcBef>
              <a:spcAft>
                <a:spcPct val="0"/>
              </a:spcAft>
              <a:buFont typeface="Arial" panose="020B0604020202020204" pitchFamily="34" charset="0"/>
              <a:buChar char="»"/>
              <a:defRPr sz="9600">
                <a:solidFill>
                  <a:schemeClr val="tx1"/>
                </a:solidFill>
                <a:latin typeface="Calibri" panose="020F0502020204030204" pitchFamily="34" charset="0"/>
                <a:ea typeface="MS PGothic" panose="020B0600070205080204" pitchFamily="34" charset="-128"/>
              </a:defRPr>
            </a:lvl6pPr>
            <a:lvl7pPr marL="2971800" indent="-228600" defTabSz="4386263" eaLnBrk="0" fontAlgn="base" hangingPunct="0">
              <a:spcBef>
                <a:spcPct val="20000"/>
              </a:spcBef>
              <a:spcAft>
                <a:spcPct val="0"/>
              </a:spcAft>
              <a:buFont typeface="Arial" panose="020B0604020202020204" pitchFamily="34" charset="0"/>
              <a:buChar char="»"/>
              <a:defRPr sz="9600">
                <a:solidFill>
                  <a:schemeClr val="tx1"/>
                </a:solidFill>
                <a:latin typeface="Calibri" panose="020F0502020204030204" pitchFamily="34" charset="0"/>
                <a:ea typeface="MS PGothic" panose="020B0600070205080204" pitchFamily="34" charset="-128"/>
              </a:defRPr>
            </a:lvl7pPr>
            <a:lvl8pPr marL="3429000" indent="-228600" defTabSz="4386263" eaLnBrk="0" fontAlgn="base" hangingPunct="0">
              <a:spcBef>
                <a:spcPct val="20000"/>
              </a:spcBef>
              <a:spcAft>
                <a:spcPct val="0"/>
              </a:spcAft>
              <a:buFont typeface="Arial" panose="020B0604020202020204" pitchFamily="34" charset="0"/>
              <a:buChar char="»"/>
              <a:defRPr sz="9600">
                <a:solidFill>
                  <a:schemeClr val="tx1"/>
                </a:solidFill>
                <a:latin typeface="Calibri" panose="020F0502020204030204" pitchFamily="34" charset="0"/>
                <a:ea typeface="MS PGothic" panose="020B0600070205080204" pitchFamily="34" charset="-128"/>
              </a:defRPr>
            </a:lvl8pPr>
            <a:lvl9pPr marL="3886200" indent="-228600" defTabSz="4386263" eaLnBrk="0" fontAlgn="base" hangingPunct="0">
              <a:spcBef>
                <a:spcPct val="20000"/>
              </a:spcBef>
              <a:spcAft>
                <a:spcPct val="0"/>
              </a:spcAft>
              <a:buFont typeface="Arial" panose="020B0604020202020204" pitchFamily="34" charset="0"/>
              <a:buChar char="»"/>
              <a:defRPr sz="96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4800">
                <a:solidFill>
                  <a:schemeClr val="bg1"/>
                </a:solidFill>
                <a:latin typeface="Arial" panose="020B0604020202020204" pitchFamily="34" charset="0"/>
              </a:rPr>
              <a:t>Shehzad Ali and Lina Ghattas</a:t>
            </a:r>
          </a:p>
          <a:p>
            <a:pPr algn="ctr" eaLnBrk="1" hangingPunct="1">
              <a:spcBef>
                <a:spcPct val="0"/>
              </a:spcBef>
              <a:buFontTx/>
              <a:buNone/>
            </a:pPr>
            <a:r>
              <a:rPr lang="en-US" altLang="en-US" sz="4800">
                <a:solidFill>
                  <a:schemeClr val="bg1"/>
                </a:solidFill>
                <a:latin typeface="Arial" panose="020B0604020202020204" pitchFamily="34" charset="0"/>
              </a:rPr>
              <a:t>Department of Epidemiology and Biostatistics, Western University, Canada</a:t>
            </a:r>
          </a:p>
        </p:txBody>
      </p:sp>
      <p:sp>
        <p:nvSpPr>
          <p:cNvPr id="3078" name="TextBox 7">
            <a:extLst>
              <a:ext uri="{FF2B5EF4-FFF2-40B4-BE49-F238E27FC236}">
                <a16:creationId xmlns:a16="http://schemas.microsoft.com/office/drawing/2014/main" id="{F3E84B00-3152-4E79-834C-95A05C0BBF81}"/>
              </a:ext>
            </a:extLst>
          </p:cNvPr>
          <p:cNvSpPr txBox="1">
            <a:spLocks noChangeArrowheads="1"/>
          </p:cNvSpPr>
          <p:nvPr/>
        </p:nvSpPr>
        <p:spPr bwMode="auto">
          <a:xfrm>
            <a:off x="2890838" y="828675"/>
            <a:ext cx="38100000" cy="240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spAutoFit/>
          </a:bodyPr>
          <a:lstStyle>
            <a:lvl1pPr>
              <a:spcBef>
                <a:spcPct val="20000"/>
              </a:spcBef>
              <a:buFont typeface="Arial" panose="020B0604020202020204" pitchFamily="34" charset="0"/>
              <a:buChar char="•"/>
              <a:defRPr sz="154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13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115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96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9600">
                <a:solidFill>
                  <a:schemeClr val="tx1"/>
                </a:solidFill>
                <a:latin typeface="Calibri" panose="020F0502020204030204" pitchFamily="34" charset="0"/>
                <a:ea typeface="MS PGothic" panose="020B0600070205080204" pitchFamily="34" charset="-128"/>
              </a:defRPr>
            </a:lvl5pPr>
            <a:lvl6pPr marL="2514600" indent="-228600" defTabSz="4386263" eaLnBrk="0" fontAlgn="base" hangingPunct="0">
              <a:spcBef>
                <a:spcPct val="20000"/>
              </a:spcBef>
              <a:spcAft>
                <a:spcPct val="0"/>
              </a:spcAft>
              <a:buFont typeface="Arial" panose="020B0604020202020204" pitchFamily="34" charset="0"/>
              <a:buChar char="»"/>
              <a:defRPr sz="9600">
                <a:solidFill>
                  <a:schemeClr val="tx1"/>
                </a:solidFill>
                <a:latin typeface="Calibri" panose="020F0502020204030204" pitchFamily="34" charset="0"/>
                <a:ea typeface="MS PGothic" panose="020B0600070205080204" pitchFamily="34" charset="-128"/>
              </a:defRPr>
            </a:lvl6pPr>
            <a:lvl7pPr marL="2971800" indent="-228600" defTabSz="4386263" eaLnBrk="0" fontAlgn="base" hangingPunct="0">
              <a:spcBef>
                <a:spcPct val="20000"/>
              </a:spcBef>
              <a:spcAft>
                <a:spcPct val="0"/>
              </a:spcAft>
              <a:buFont typeface="Arial" panose="020B0604020202020204" pitchFamily="34" charset="0"/>
              <a:buChar char="»"/>
              <a:defRPr sz="9600">
                <a:solidFill>
                  <a:schemeClr val="tx1"/>
                </a:solidFill>
                <a:latin typeface="Calibri" panose="020F0502020204030204" pitchFamily="34" charset="0"/>
                <a:ea typeface="MS PGothic" panose="020B0600070205080204" pitchFamily="34" charset="-128"/>
              </a:defRPr>
            </a:lvl7pPr>
            <a:lvl8pPr marL="3429000" indent="-228600" defTabSz="4386263" eaLnBrk="0" fontAlgn="base" hangingPunct="0">
              <a:spcBef>
                <a:spcPct val="20000"/>
              </a:spcBef>
              <a:spcAft>
                <a:spcPct val="0"/>
              </a:spcAft>
              <a:buFont typeface="Arial" panose="020B0604020202020204" pitchFamily="34" charset="0"/>
              <a:buChar char="»"/>
              <a:defRPr sz="9600">
                <a:solidFill>
                  <a:schemeClr val="tx1"/>
                </a:solidFill>
                <a:latin typeface="Calibri" panose="020F0502020204030204" pitchFamily="34" charset="0"/>
                <a:ea typeface="MS PGothic" panose="020B0600070205080204" pitchFamily="34" charset="-128"/>
              </a:defRPr>
            </a:lvl8pPr>
            <a:lvl9pPr marL="3886200" indent="-228600" defTabSz="4386263" eaLnBrk="0" fontAlgn="base" hangingPunct="0">
              <a:spcBef>
                <a:spcPct val="20000"/>
              </a:spcBef>
              <a:spcAft>
                <a:spcPct val="0"/>
              </a:spcAft>
              <a:buFont typeface="Arial" panose="020B0604020202020204" pitchFamily="34" charset="0"/>
              <a:buChar char="»"/>
              <a:defRPr sz="96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CA" altLang="en-US" sz="7500" b="1">
                <a:solidFill>
                  <a:schemeClr val="bg1"/>
                </a:solidFill>
                <a:latin typeface="Arial" panose="020B0604020202020204" pitchFamily="34" charset="0"/>
              </a:rPr>
              <a:t>Catch Me If You Can: Questionable Modelling Assumptions and </a:t>
            </a:r>
          </a:p>
          <a:p>
            <a:pPr algn="ctr" eaLnBrk="1" hangingPunct="1">
              <a:spcBef>
                <a:spcPct val="0"/>
              </a:spcBef>
              <a:buFontTx/>
              <a:buNone/>
            </a:pPr>
            <a:r>
              <a:rPr lang="en-CA" altLang="en-US" sz="7500" b="1">
                <a:solidFill>
                  <a:schemeClr val="bg1"/>
                </a:solidFill>
                <a:latin typeface="Arial" panose="020B0604020202020204" pitchFamily="34" charset="0"/>
              </a:rPr>
              <a:t>Parameter Choices and Their Impact on Drug Reimbursement Decisions</a:t>
            </a:r>
            <a:endParaRPr lang="en-US" altLang="en-US" sz="7500" b="1">
              <a:solidFill>
                <a:schemeClr val="bg1"/>
              </a:solidFill>
              <a:latin typeface="Arial" panose="020B0604020202020204" pitchFamily="34" charset="0"/>
            </a:endParaRPr>
          </a:p>
        </p:txBody>
      </p:sp>
      <p:pic>
        <p:nvPicPr>
          <p:cNvPr id="3079" name="Picture 2">
            <a:extLst>
              <a:ext uri="{FF2B5EF4-FFF2-40B4-BE49-F238E27FC236}">
                <a16:creationId xmlns:a16="http://schemas.microsoft.com/office/drawing/2014/main" id="{562539F4-CEA4-4807-8137-E289F288F3EA}"/>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8649275" y="758825"/>
            <a:ext cx="4043363" cy="4297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0" name="Picture 3" descr="SMD_VER_WHITE.eps">
            <a:extLst>
              <a:ext uri="{FF2B5EF4-FFF2-40B4-BE49-F238E27FC236}">
                <a16:creationId xmlns:a16="http://schemas.microsoft.com/office/drawing/2014/main" id="{26780EFB-A179-412A-9AA4-8E694EB88CB1}"/>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1168400" y="811213"/>
            <a:ext cx="4592638" cy="417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7">
            <a:extLst>
              <a:ext uri="{FF2B5EF4-FFF2-40B4-BE49-F238E27FC236}">
                <a16:creationId xmlns:a16="http://schemas.microsoft.com/office/drawing/2014/main" id="{E055259B-591F-4547-BA4C-A817B10D3EF7}"/>
              </a:ext>
            </a:extLst>
          </p:cNvPr>
          <p:cNvSpPr txBox="1"/>
          <p:nvPr/>
        </p:nvSpPr>
        <p:spPr>
          <a:xfrm>
            <a:off x="747713" y="6716713"/>
            <a:ext cx="9725025" cy="13511212"/>
          </a:xfrm>
          <a:prstGeom prst="rect">
            <a:avLst/>
          </a:prstGeom>
          <a:noFill/>
          <a:ln>
            <a:noFill/>
          </a:ln>
        </p:spPr>
        <p:txBody>
          <a:bodyPr>
            <a:spAutoFit/>
          </a:bodyPr>
          <a:lstStyle/>
          <a:p>
            <a:pPr marL="571500" indent="-571500">
              <a:buFont typeface="Wingdings" panose="05000000000000000000" pitchFamily="2" charset="2"/>
              <a:buChar char="Ø"/>
              <a:defRPr/>
            </a:pPr>
            <a:r>
              <a:rPr lang="en-CA" sz="3600" dirty="0">
                <a:latin typeface="Arial" panose="020B0604020202020204" pitchFamily="34" charset="0"/>
                <a:cs typeface="Arial" panose="020B0604020202020204" pitchFamily="34" charset="0"/>
              </a:rPr>
              <a:t>Health Technology Assessment (HTA) agencies, such as the National Institute for Health and Clinical Excellence (NICE) in the UK and the Canadian Agency for Drugs and Technologies in Health (CADTH), make reimbursement recommendations based on decision models submitted to them [1].</a:t>
            </a:r>
          </a:p>
          <a:p>
            <a:pPr marL="571500" indent="-571500">
              <a:buFont typeface="Wingdings" panose="05000000000000000000" pitchFamily="2" charset="2"/>
              <a:buChar char="Ø"/>
              <a:defRPr/>
            </a:pPr>
            <a:r>
              <a:rPr lang="en-CA" sz="3600" dirty="0">
                <a:latin typeface="Arial" panose="020B0604020202020204" pitchFamily="34" charset="0"/>
                <a:cs typeface="Arial" panose="020B0604020202020204" pitchFamily="34" charset="0"/>
              </a:rPr>
              <a:t>Models use assumptions and parameters that are typically based on submitter-sponsored studies (e.g. randomized controlled trials and meta-analyses), other published clinical literature and clinical opinion.</a:t>
            </a:r>
          </a:p>
          <a:p>
            <a:pPr marL="571500" indent="-571500">
              <a:buFont typeface="Wingdings" panose="05000000000000000000" pitchFamily="2" charset="2"/>
              <a:buChar char="Ø"/>
              <a:defRPr/>
            </a:pPr>
            <a:r>
              <a:rPr lang="en-CA" sz="3600" dirty="0">
                <a:latin typeface="Arial" panose="020B0604020202020204" pitchFamily="34" charset="0"/>
                <a:cs typeface="Arial" panose="020B0604020202020204" pitchFamily="34" charset="0"/>
              </a:rPr>
              <a:t>The choice of assumptions and parameter values may favour one intervention over the other.</a:t>
            </a:r>
          </a:p>
          <a:p>
            <a:pPr>
              <a:defRPr/>
            </a:pPr>
            <a:endParaRPr lang="en-CA" sz="800" dirty="0">
              <a:latin typeface="Arial" panose="020B0604020202020204" pitchFamily="34" charset="0"/>
              <a:cs typeface="Arial" panose="020B0604020202020204" pitchFamily="34" charset="0"/>
            </a:endParaRPr>
          </a:p>
          <a:p>
            <a:pPr marL="571500" indent="-571500">
              <a:buFont typeface="Wingdings" panose="05000000000000000000" pitchFamily="2" charset="2"/>
              <a:buChar char="Ø"/>
              <a:defRPr/>
            </a:pPr>
            <a:r>
              <a:rPr lang="en-CA" sz="3600" dirty="0">
                <a:latin typeface="Arial" panose="020B0604020202020204" pitchFamily="34" charset="0"/>
                <a:cs typeface="Arial" panose="020B0604020202020204" pitchFamily="34" charset="0"/>
              </a:rPr>
              <a:t>HTA agencies frequently identify challenges in submitted models and conduct re-analyses, when possible, to assess the impact of untenable assumptions and inappropriate parameter values.</a:t>
            </a:r>
          </a:p>
          <a:p>
            <a:pPr marL="508000" indent="-508000">
              <a:buFont typeface="Wingdings" panose="05000000000000000000" pitchFamily="2" charset="2"/>
              <a:buChar char="Ø"/>
              <a:defRPr/>
            </a:pPr>
            <a:r>
              <a:rPr lang="en-CA" altLang="en-US" sz="3600" dirty="0">
                <a:latin typeface="Arial" panose="020B0604020202020204" pitchFamily="34" charset="0"/>
                <a:cs typeface="Arial" panose="020B0604020202020204" pitchFamily="34" charset="0"/>
              </a:rPr>
              <a:t>Only a handful of published studies have assessed the limitations of economic models submitted for reimbursement [2,3].</a:t>
            </a:r>
          </a:p>
        </p:txBody>
      </p:sp>
      <p:sp>
        <p:nvSpPr>
          <p:cNvPr id="11" name="Rectangle 10">
            <a:extLst>
              <a:ext uri="{FF2B5EF4-FFF2-40B4-BE49-F238E27FC236}">
                <a16:creationId xmlns:a16="http://schemas.microsoft.com/office/drawing/2014/main" id="{4C4E3FB8-983A-48FD-B355-C165587598AC}"/>
              </a:ext>
            </a:extLst>
          </p:cNvPr>
          <p:cNvSpPr/>
          <p:nvPr/>
        </p:nvSpPr>
        <p:spPr>
          <a:xfrm>
            <a:off x="555625" y="20550188"/>
            <a:ext cx="10034588" cy="1187767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kern="1200" smtId="4294967295"/>
            </a:defPPr>
          </a:lstStyle>
          <a:p>
            <a:pPr algn="ctr">
              <a:defRPr/>
            </a:pPr>
            <a:endParaRPr lang="en-US" sz="9600" dirty="0"/>
          </a:p>
        </p:txBody>
      </p:sp>
      <p:sp>
        <p:nvSpPr>
          <p:cNvPr id="16" name="Rectangle 15">
            <a:extLst>
              <a:ext uri="{FF2B5EF4-FFF2-40B4-BE49-F238E27FC236}">
                <a16:creationId xmlns:a16="http://schemas.microsoft.com/office/drawing/2014/main" id="{AD9D3FEE-6010-45B0-94F2-B2A191A3BAA0}"/>
              </a:ext>
            </a:extLst>
          </p:cNvPr>
          <p:cNvSpPr/>
          <p:nvPr/>
        </p:nvSpPr>
        <p:spPr>
          <a:xfrm>
            <a:off x="31221363" y="5822950"/>
            <a:ext cx="12242800" cy="987266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kern="1200" smtId="4294967295"/>
            </a:defPPr>
          </a:lstStyle>
          <a:p>
            <a:pPr algn="ctr">
              <a:defRPr/>
            </a:pPr>
            <a:endParaRPr lang="en-US" sz="9600" dirty="0"/>
          </a:p>
        </p:txBody>
      </p:sp>
      <p:sp>
        <p:nvSpPr>
          <p:cNvPr id="17" name="Rectangle 16">
            <a:extLst>
              <a:ext uri="{FF2B5EF4-FFF2-40B4-BE49-F238E27FC236}">
                <a16:creationId xmlns:a16="http://schemas.microsoft.com/office/drawing/2014/main" id="{488A58E1-8667-4F4D-A62B-BA11FF450720}"/>
              </a:ext>
            </a:extLst>
          </p:cNvPr>
          <p:cNvSpPr/>
          <p:nvPr/>
        </p:nvSpPr>
        <p:spPr>
          <a:xfrm>
            <a:off x="31221363" y="28595638"/>
            <a:ext cx="12277725" cy="383222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kern="1200" smtId="4294967295"/>
            </a:defPPr>
          </a:lstStyle>
          <a:p>
            <a:pPr algn="ctr">
              <a:defRPr/>
            </a:pPr>
            <a:endParaRPr lang="en-US" sz="9600" dirty="0"/>
          </a:p>
        </p:txBody>
      </p:sp>
      <p:sp>
        <p:nvSpPr>
          <p:cNvPr id="18" name="Rectangle 17">
            <a:extLst>
              <a:ext uri="{FF2B5EF4-FFF2-40B4-BE49-F238E27FC236}">
                <a16:creationId xmlns:a16="http://schemas.microsoft.com/office/drawing/2014/main" id="{2D19D748-785F-4EF9-A9B1-C98168F064D4}"/>
              </a:ext>
            </a:extLst>
          </p:cNvPr>
          <p:cNvSpPr/>
          <p:nvPr/>
        </p:nvSpPr>
        <p:spPr>
          <a:xfrm>
            <a:off x="31221363" y="16094075"/>
            <a:ext cx="12242800" cy="1194752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kern="1200" smtId="4294967295"/>
            </a:defPPr>
          </a:lstStyle>
          <a:p>
            <a:pPr algn="ctr">
              <a:defRPr/>
            </a:pPr>
            <a:endParaRPr lang="en-US" sz="9600" dirty="0"/>
          </a:p>
        </p:txBody>
      </p:sp>
      <p:sp>
        <p:nvSpPr>
          <p:cNvPr id="3086" name="TextBox 18">
            <a:extLst>
              <a:ext uri="{FF2B5EF4-FFF2-40B4-BE49-F238E27FC236}">
                <a16:creationId xmlns:a16="http://schemas.microsoft.com/office/drawing/2014/main" id="{5EF59567-8A81-4295-892D-87F64FD7A7C8}"/>
              </a:ext>
            </a:extLst>
          </p:cNvPr>
          <p:cNvSpPr txBox="1">
            <a:spLocks noChangeArrowheads="1"/>
          </p:cNvSpPr>
          <p:nvPr/>
        </p:nvSpPr>
        <p:spPr bwMode="auto">
          <a:xfrm>
            <a:off x="525463" y="6018213"/>
            <a:ext cx="989012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altLang="en-US" sz="4000" b="1">
                <a:solidFill>
                  <a:srgbClr val="235078"/>
                </a:solidFill>
                <a:latin typeface="Arial" panose="020B0604020202020204" pitchFamily="34" charset="0"/>
                <a:cs typeface="Arial" panose="020B0604020202020204" pitchFamily="34" charset="0"/>
              </a:rPr>
              <a:t>Background and rationale</a:t>
            </a:r>
          </a:p>
        </p:txBody>
      </p:sp>
      <p:sp>
        <p:nvSpPr>
          <p:cNvPr id="3087" name="TextBox 19">
            <a:extLst>
              <a:ext uri="{FF2B5EF4-FFF2-40B4-BE49-F238E27FC236}">
                <a16:creationId xmlns:a16="http://schemas.microsoft.com/office/drawing/2014/main" id="{F86D95FC-897B-47C6-BEBF-468115ABBFF5}"/>
              </a:ext>
            </a:extLst>
          </p:cNvPr>
          <p:cNvSpPr txBox="1">
            <a:spLocks noChangeArrowheads="1"/>
          </p:cNvSpPr>
          <p:nvPr/>
        </p:nvSpPr>
        <p:spPr bwMode="auto">
          <a:xfrm>
            <a:off x="552450" y="20793075"/>
            <a:ext cx="10002838"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altLang="en-US" sz="4000" b="1">
                <a:solidFill>
                  <a:srgbClr val="235078"/>
                </a:solidFill>
                <a:latin typeface="Arial" panose="020B0604020202020204" pitchFamily="34" charset="0"/>
                <a:cs typeface="Arial" panose="020B0604020202020204" pitchFamily="34" charset="0"/>
              </a:rPr>
              <a:t>Goal and methods</a:t>
            </a:r>
          </a:p>
        </p:txBody>
      </p:sp>
      <p:sp>
        <p:nvSpPr>
          <p:cNvPr id="3088" name="TextBox 19">
            <a:extLst>
              <a:ext uri="{FF2B5EF4-FFF2-40B4-BE49-F238E27FC236}">
                <a16:creationId xmlns:a16="http://schemas.microsoft.com/office/drawing/2014/main" id="{63F451A6-11CA-456E-8816-9D8523B8E364}"/>
              </a:ext>
            </a:extLst>
          </p:cNvPr>
          <p:cNvSpPr txBox="1">
            <a:spLocks noChangeArrowheads="1"/>
          </p:cNvSpPr>
          <p:nvPr/>
        </p:nvSpPr>
        <p:spPr bwMode="auto">
          <a:xfrm>
            <a:off x="747713" y="21786850"/>
            <a:ext cx="9779000" cy="1006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1500" indent="-571500">
              <a:defRPr sz="8600">
                <a:solidFill>
                  <a:schemeClr val="tx1"/>
                </a:solidFill>
                <a:latin typeface="Calibri" panose="020F0502020204030204" pitchFamily="34" charset="0"/>
                <a:ea typeface="MS PGothic" panose="020B0600070205080204" pitchFamily="34" charset="-128"/>
              </a:defRPr>
            </a:lvl1pPr>
            <a:lvl2pPr>
              <a:defRPr sz="8600">
                <a:solidFill>
                  <a:schemeClr val="tx1"/>
                </a:solidFill>
                <a:latin typeface="Calibri" panose="020F0502020204030204" pitchFamily="34" charset="0"/>
                <a:ea typeface="MS PGothic" panose="020B0600070205080204" pitchFamily="34" charset="-128"/>
              </a:defRPr>
            </a:lvl2pPr>
            <a:lvl3pPr>
              <a:defRPr sz="8600">
                <a:solidFill>
                  <a:schemeClr val="tx1"/>
                </a:solidFill>
                <a:latin typeface="Calibri" panose="020F0502020204030204" pitchFamily="34" charset="0"/>
                <a:ea typeface="MS PGothic" panose="020B0600070205080204" pitchFamily="34" charset="-128"/>
              </a:defRPr>
            </a:lvl3pPr>
            <a:lvl4pPr>
              <a:defRPr sz="8600">
                <a:solidFill>
                  <a:schemeClr val="tx1"/>
                </a:solidFill>
                <a:latin typeface="Calibri" panose="020F0502020204030204" pitchFamily="34" charset="0"/>
                <a:ea typeface="MS PGothic" panose="020B0600070205080204" pitchFamily="34" charset="-128"/>
              </a:defRPr>
            </a:lvl4pPr>
            <a:lvl5pPr>
              <a:defRPr sz="8600">
                <a:solidFill>
                  <a:schemeClr val="tx1"/>
                </a:solidFill>
                <a:latin typeface="Calibri" panose="020F0502020204030204" pitchFamily="34" charset="0"/>
                <a:ea typeface="MS PGothic" panose="020B0600070205080204" pitchFamily="34" charset="-128"/>
              </a:defRPr>
            </a:lvl5pPr>
            <a:lvl6pPr marL="9232900" indent="-6946900" defTabSz="4386263" eaLnBrk="0" fontAlgn="base" hangingPunct="0">
              <a:spcBef>
                <a:spcPct val="0"/>
              </a:spcBef>
              <a:spcAft>
                <a:spcPct val="0"/>
              </a:spcAft>
              <a:defRPr sz="8600">
                <a:solidFill>
                  <a:schemeClr val="tx1"/>
                </a:solidFill>
                <a:latin typeface="Calibri" panose="020F0502020204030204" pitchFamily="34" charset="0"/>
                <a:ea typeface="MS PGothic" panose="020B0600070205080204" pitchFamily="34" charset="-128"/>
              </a:defRPr>
            </a:lvl6pPr>
            <a:lvl7pPr marL="9690100" indent="-6946900" defTabSz="4386263" eaLnBrk="0" fontAlgn="base" hangingPunct="0">
              <a:spcBef>
                <a:spcPct val="0"/>
              </a:spcBef>
              <a:spcAft>
                <a:spcPct val="0"/>
              </a:spcAft>
              <a:defRPr sz="8600">
                <a:solidFill>
                  <a:schemeClr val="tx1"/>
                </a:solidFill>
                <a:latin typeface="Calibri" panose="020F0502020204030204" pitchFamily="34" charset="0"/>
                <a:ea typeface="MS PGothic" panose="020B0600070205080204" pitchFamily="34" charset="-128"/>
              </a:defRPr>
            </a:lvl7pPr>
            <a:lvl8pPr marL="10147300" indent="-6946900" defTabSz="4386263" eaLnBrk="0" fontAlgn="base" hangingPunct="0">
              <a:spcBef>
                <a:spcPct val="0"/>
              </a:spcBef>
              <a:spcAft>
                <a:spcPct val="0"/>
              </a:spcAft>
              <a:defRPr sz="8600">
                <a:solidFill>
                  <a:schemeClr val="tx1"/>
                </a:solidFill>
                <a:latin typeface="Calibri" panose="020F0502020204030204" pitchFamily="34" charset="0"/>
                <a:ea typeface="MS PGothic" panose="020B0600070205080204" pitchFamily="34" charset="-128"/>
              </a:defRPr>
            </a:lvl8pPr>
            <a:lvl9pPr marL="10604500" indent="-6946900" defTabSz="4386263" eaLnBrk="0" fontAlgn="base" hangingPunct="0">
              <a:spcBef>
                <a:spcPct val="0"/>
              </a:spcBef>
              <a:spcAft>
                <a:spcPct val="0"/>
              </a:spcAft>
              <a:defRPr sz="8600">
                <a:solidFill>
                  <a:schemeClr val="tx1"/>
                </a:solidFill>
                <a:latin typeface="Calibri" panose="020F0502020204030204" pitchFamily="34" charset="0"/>
                <a:ea typeface="MS PGothic" panose="020B0600070205080204" pitchFamily="34" charset="-128"/>
              </a:defRPr>
            </a:lvl9pPr>
          </a:lstStyle>
          <a:p>
            <a:pPr>
              <a:buFont typeface="Wingdings" panose="05000000000000000000" pitchFamily="2" charset="2"/>
              <a:buChar char="Ø"/>
            </a:pPr>
            <a:r>
              <a:rPr lang="en-CA" altLang="en-US" sz="3600" dirty="0">
                <a:latin typeface="Arial" panose="020B0604020202020204" pitchFamily="34" charset="0"/>
                <a:cs typeface="Arial" panose="020B0604020202020204" pitchFamily="34" charset="0"/>
              </a:rPr>
              <a:t>In this study, we systematically identified, categorized and synthesized modelling limitations and evaluated their impact on incremental cost-effectiveness ratio (ICER).</a:t>
            </a:r>
          </a:p>
          <a:p>
            <a:pPr>
              <a:buFont typeface="Wingdings" panose="05000000000000000000" pitchFamily="2" charset="2"/>
              <a:buChar char="Ø"/>
            </a:pPr>
            <a:r>
              <a:rPr lang="en-CA" altLang="en-US" sz="3600" dirty="0">
                <a:latin typeface="Arial" panose="020B0604020202020204" pitchFamily="34" charset="0"/>
                <a:cs typeface="Arial" panose="020B0604020202020204" pitchFamily="34" charset="0"/>
              </a:rPr>
              <a:t>We reviewed 63 pharmacoeconomic submissions made to CADTH in year 2020, under the category of ‘Common Drug Reviews’.</a:t>
            </a:r>
          </a:p>
          <a:p>
            <a:pPr>
              <a:buFont typeface="Wingdings" panose="05000000000000000000" pitchFamily="2" charset="2"/>
              <a:buChar char="Ø"/>
            </a:pPr>
            <a:r>
              <a:rPr lang="en-CA" altLang="en-US" sz="3600" dirty="0">
                <a:latin typeface="Arial" panose="020B0604020202020204" pitchFamily="34" charset="0"/>
                <a:cs typeface="Arial" panose="020B0604020202020204" pitchFamily="34" charset="0"/>
              </a:rPr>
              <a:t>The review was based on publicly available pharmacoeconomic reports on the CADTH website.</a:t>
            </a:r>
          </a:p>
          <a:p>
            <a:pPr>
              <a:buFont typeface="Wingdings" panose="05000000000000000000" pitchFamily="2" charset="2"/>
              <a:buChar char="Ø"/>
            </a:pPr>
            <a:r>
              <a:rPr lang="en-US" altLang="en-US" sz="3600" dirty="0">
                <a:latin typeface="Arial" panose="020B0604020202020204" pitchFamily="34" charset="0"/>
                <a:cs typeface="Arial" panose="020B0604020202020204" pitchFamily="34" charset="0"/>
              </a:rPr>
              <a:t>We categorized key limitations in economic models and identified those that had the greatest impact on ICER values (and in turn on reimbursement decisions).</a:t>
            </a:r>
          </a:p>
          <a:p>
            <a:pPr>
              <a:buFont typeface="Wingdings" panose="05000000000000000000" pitchFamily="2" charset="2"/>
              <a:buChar char="Ø"/>
            </a:pPr>
            <a:r>
              <a:rPr lang="en-US" altLang="en-US" sz="3600" dirty="0">
                <a:latin typeface="Arial" panose="020B0604020202020204" pitchFamily="34" charset="0"/>
                <a:cs typeface="Arial" panose="020B0604020202020204" pitchFamily="34" charset="0"/>
              </a:rPr>
              <a:t>We assessed emerging patterns and themes to make recommendations for future submissions.</a:t>
            </a:r>
            <a:endParaRPr lang="en-CA" altLang="en-US" sz="3600" dirty="0">
              <a:latin typeface="Arial" panose="020B0604020202020204" pitchFamily="34" charset="0"/>
              <a:cs typeface="Arial" panose="020B0604020202020204" pitchFamily="34" charset="0"/>
            </a:endParaRPr>
          </a:p>
        </p:txBody>
      </p:sp>
      <p:sp>
        <p:nvSpPr>
          <p:cNvPr id="3089" name="TextBox 24">
            <a:extLst>
              <a:ext uri="{FF2B5EF4-FFF2-40B4-BE49-F238E27FC236}">
                <a16:creationId xmlns:a16="http://schemas.microsoft.com/office/drawing/2014/main" id="{31D6FC23-F6E7-420C-9E44-DAF1DAD32684}"/>
              </a:ext>
            </a:extLst>
          </p:cNvPr>
          <p:cNvSpPr txBox="1">
            <a:spLocks noChangeArrowheads="1"/>
          </p:cNvSpPr>
          <p:nvPr/>
        </p:nvSpPr>
        <p:spPr bwMode="auto">
          <a:xfrm>
            <a:off x="11244263" y="5961063"/>
            <a:ext cx="19388137"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altLang="en-US" sz="4000" b="1">
                <a:solidFill>
                  <a:srgbClr val="235078"/>
                </a:solidFill>
                <a:latin typeface="Arial" panose="020B0604020202020204" pitchFamily="34" charset="0"/>
                <a:cs typeface="Arial" panose="020B0604020202020204" pitchFamily="34" charset="0"/>
              </a:rPr>
              <a:t>Results </a:t>
            </a:r>
          </a:p>
        </p:txBody>
      </p:sp>
      <p:sp>
        <p:nvSpPr>
          <p:cNvPr id="2073" name="TextBox 29">
            <a:extLst>
              <a:ext uri="{FF2B5EF4-FFF2-40B4-BE49-F238E27FC236}">
                <a16:creationId xmlns:a16="http://schemas.microsoft.com/office/drawing/2014/main" id="{3758C457-F9AA-486E-B9D1-3A05A645E8F7}"/>
              </a:ext>
            </a:extLst>
          </p:cNvPr>
          <p:cNvSpPr txBox="1">
            <a:spLocks noChangeArrowheads="1"/>
          </p:cNvSpPr>
          <p:nvPr/>
        </p:nvSpPr>
        <p:spPr bwMode="auto">
          <a:xfrm>
            <a:off x="31378525" y="13504863"/>
            <a:ext cx="12033250" cy="2170112"/>
          </a:xfrm>
          <a:prstGeom prst="rect">
            <a:avLst/>
          </a:prstGeom>
          <a:noFill/>
          <a:ln>
            <a:noFill/>
          </a:ln>
        </p:spPr>
        <p:txBody>
          <a:bodyPr>
            <a:spAutoFit/>
          </a:bodyPr>
          <a:lstStyle/>
          <a:p>
            <a:pPr>
              <a:defRPr/>
            </a:pPr>
            <a:r>
              <a:rPr lang="en-CA" altLang="en-US" sz="2250" b="1" dirty="0">
                <a:latin typeface="Arial" panose="020B0604020202020204" pitchFamily="34" charset="0"/>
                <a:cs typeface="Arial" panose="020B0604020202020204" pitchFamily="34" charset="0"/>
              </a:rPr>
              <a:t>Figure 1. </a:t>
            </a:r>
            <a:r>
              <a:rPr lang="en-CA" altLang="en-US" sz="2250" dirty="0">
                <a:latin typeface="Arial" panose="020B0604020202020204" pitchFamily="34" charset="0"/>
                <a:cs typeface="Arial" panose="020B0604020202020204" pitchFamily="34" charset="0"/>
              </a:rPr>
              <a:t>Thirty-two (n=32) technology appraisals conducted by the Canadian Agency for Drugs and Technologies in Health (CADTH) were systematically reviewed. Using a pre-made data extraction sheet, one reviewer identified limitations and incorrect assumptions made in a drug company’s submitted economic model, and categorized each limitation into one of twelve broad categories. Data shown are the number of appraisals for which at least one limitation or flaw in that category were identified by the CADTH appraisal committee.  </a:t>
            </a:r>
          </a:p>
        </p:txBody>
      </p:sp>
      <p:sp>
        <p:nvSpPr>
          <p:cNvPr id="3091" name="TextBox 24">
            <a:extLst>
              <a:ext uri="{FF2B5EF4-FFF2-40B4-BE49-F238E27FC236}">
                <a16:creationId xmlns:a16="http://schemas.microsoft.com/office/drawing/2014/main" id="{AC403485-4A94-467F-9549-9B03970925BB}"/>
              </a:ext>
            </a:extLst>
          </p:cNvPr>
          <p:cNvSpPr txBox="1">
            <a:spLocks noChangeArrowheads="1"/>
          </p:cNvSpPr>
          <p:nvPr/>
        </p:nvSpPr>
        <p:spPr bwMode="auto">
          <a:xfrm>
            <a:off x="31267400" y="5961063"/>
            <a:ext cx="1217295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altLang="en-US" sz="4000" b="1">
                <a:solidFill>
                  <a:srgbClr val="235078"/>
                </a:solidFill>
                <a:latin typeface="Arial" panose="020B0604020202020204" pitchFamily="34" charset="0"/>
                <a:cs typeface="Arial" panose="020B0604020202020204" pitchFamily="34" charset="0"/>
              </a:rPr>
              <a:t>Results</a:t>
            </a:r>
          </a:p>
        </p:txBody>
      </p:sp>
      <p:sp>
        <p:nvSpPr>
          <p:cNvPr id="3092" name="TextBox 22">
            <a:extLst>
              <a:ext uri="{FF2B5EF4-FFF2-40B4-BE49-F238E27FC236}">
                <a16:creationId xmlns:a16="http://schemas.microsoft.com/office/drawing/2014/main" id="{A515086E-78FB-4503-BDA3-EC575BF78E3B}"/>
              </a:ext>
            </a:extLst>
          </p:cNvPr>
          <p:cNvSpPr txBox="1">
            <a:spLocks noChangeArrowheads="1"/>
          </p:cNvSpPr>
          <p:nvPr/>
        </p:nvSpPr>
        <p:spPr bwMode="auto">
          <a:xfrm>
            <a:off x="31289625" y="16154400"/>
            <a:ext cx="12242800" cy="722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altLang="en-US" sz="4000" b="1">
                <a:solidFill>
                  <a:srgbClr val="235078"/>
                </a:solidFill>
                <a:latin typeface="Arial" panose="020B0604020202020204" pitchFamily="34" charset="0"/>
                <a:cs typeface="Arial" panose="020B0604020202020204" pitchFamily="34" charset="0"/>
              </a:rPr>
              <a:t>Discussion and Conclusion</a:t>
            </a:r>
          </a:p>
        </p:txBody>
      </p:sp>
      <p:sp>
        <p:nvSpPr>
          <p:cNvPr id="3093" name="TextBox 39">
            <a:extLst>
              <a:ext uri="{FF2B5EF4-FFF2-40B4-BE49-F238E27FC236}">
                <a16:creationId xmlns:a16="http://schemas.microsoft.com/office/drawing/2014/main" id="{974D052E-89A5-478A-A193-43851F3986A1}"/>
              </a:ext>
            </a:extLst>
          </p:cNvPr>
          <p:cNvSpPr txBox="1">
            <a:spLocks noChangeArrowheads="1"/>
          </p:cNvSpPr>
          <p:nvPr/>
        </p:nvSpPr>
        <p:spPr bwMode="auto">
          <a:xfrm>
            <a:off x="11225213" y="6716713"/>
            <a:ext cx="1938813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CA" altLang="en-US" sz="2400" b="1">
                <a:latin typeface="Arial" panose="020B0604020202020204" pitchFamily="34" charset="0"/>
                <a:cs typeface="Arial" panose="020B0604020202020204" pitchFamily="34" charset="0"/>
              </a:rPr>
              <a:t>Table 1</a:t>
            </a:r>
            <a:r>
              <a:rPr lang="en-CA" altLang="en-US" sz="2400">
                <a:latin typeface="Arial" panose="020B0604020202020204" pitchFamily="34" charset="0"/>
                <a:cs typeface="Arial" panose="020B0604020202020204" pitchFamily="34" charset="0"/>
              </a:rPr>
              <a:t>. Disease course and treatment effect limitations and their Impact on the ICER following CADTH re-analysis </a:t>
            </a:r>
          </a:p>
        </p:txBody>
      </p:sp>
      <p:sp>
        <p:nvSpPr>
          <p:cNvPr id="3094" name="TextBox 22">
            <a:extLst>
              <a:ext uri="{FF2B5EF4-FFF2-40B4-BE49-F238E27FC236}">
                <a16:creationId xmlns:a16="http://schemas.microsoft.com/office/drawing/2014/main" id="{24DD9751-B618-4C5D-B521-BB8A8E68BBC7}"/>
              </a:ext>
            </a:extLst>
          </p:cNvPr>
          <p:cNvSpPr txBox="1">
            <a:spLocks noChangeArrowheads="1"/>
          </p:cNvSpPr>
          <p:nvPr/>
        </p:nvSpPr>
        <p:spPr bwMode="auto">
          <a:xfrm>
            <a:off x="31454725" y="28595638"/>
            <a:ext cx="120777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altLang="en-US" sz="4000" b="1">
                <a:solidFill>
                  <a:srgbClr val="235078"/>
                </a:solidFill>
                <a:latin typeface="Arial" panose="020B0604020202020204" pitchFamily="34" charset="0"/>
                <a:cs typeface="Arial" panose="020B0604020202020204" pitchFamily="34" charset="0"/>
              </a:rPr>
              <a:t>References</a:t>
            </a:r>
          </a:p>
        </p:txBody>
      </p:sp>
      <p:sp>
        <p:nvSpPr>
          <p:cNvPr id="3095" name="TextBox 19">
            <a:extLst>
              <a:ext uri="{FF2B5EF4-FFF2-40B4-BE49-F238E27FC236}">
                <a16:creationId xmlns:a16="http://schemas.microsoft.com/office/drawing/2014/main" id="{C1478787-98B1-48F0-8644-A88ABF82DA76}"/>
              </a:ext>
            </a:extLst>
          </p:cNvPr>
          <p:cNvSpPr txBox="1">
            <a:spLocks noChangeArrowheads="1"/>
          </p:cNvSpPr>
          <p:nvPr/>
        </p:nvSpPr>
        <p:spPr bwMode="auto">
          <a:xfrm>
            <a:off x="31356300" y="16940213"/>
            <a:ext cx="12055475" cy="10710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1500" indent="-571500">
              <a:defRPr sz="8600">
                <a:solidFill>
                  <a:schemeClr val="tx1"/>
                </a:solidFill>
                <a:latin typeface="Calibri" panose="020F0502020204030204" pitchFamily="34" charset="0"/>
                <a:ea typeface="MS PGothic" panose="020B0600070205080204" pitchFamily="34" charset="-128"/>
              </a:defRPr>
            </a:lvl1pPr>
            <a:lvl2pPr>
              <a:defRPr sz="8600">
                <a:solidFill>
                  <a:schemeClr val="tx1"/>
                </a:solidFill>
                <a:latin typeface="Calibri" panose="020F0502020204030204" pitchFamily="34" charset="0"/>
                <a:ea typeface="MS PGothic" panose="020B0600070205080204" pitchFamily="34" charset="-128"/>
              </a:defRPr>
            </a:lvl2pPr>
            <a:lvl3pPr>
              <a:defRPr sz="8600">
                <a:solidFill>
                  <a:schemeClr val="tx1"/>
                </a:solidFill>
                <a:latin typeface="Calibri" panose="020F0502020204030204" pitchFamily="34" charset="0"/>
                <a:ea typeface="MS PGothic" panose="020B0600070205080204" pitchFamily="34" charset="-128"/>
              </a:defRPr>
            </a:lvl3pPr>
            <a:lvl4pPr>
              <a:defRPr sz="8600">
                <a:solidFill>
                  <a:schemeClr val="tx1"/>
                </a:solidFill>
                <a:latin typeface="Calibri" panose="020F0502020204030204" pitchFamily="34" charset="0"/>
                <a:ea typeface="MS PGothic" panose="020B0600070205080204" pitchFamily="34" charset="-128"/>
              </a:defRPr>
            </a:lvl4pPr>
            <a:lvl5pPr>
              <a:defRPr sz="8600">
                <a:solidFill>
                  <a:schemeClr val="tx1"/>
                </a:solidFill>
                <a:latin typeface="Calibri" panose="020F0502020204030204" pitchFamily="34" charset="0"/>
                <a:ea typeface="MS PGothic" panose="020B0600070205080204" pitchFamily="34" charset="-128"/>
              </a:defRPr>
            </a:lvl5pPr>
            <a:lvl6pPr marL="9232900" indent="-6946900" defTabSz="4386263" eaLnBrk="0" fontAlgn="base" hangingPunct="0">
              <a:spcBef>
                <a:spcPct val="0"/>
              </a:spcBef>
              <a:spcAft>
                <a:spcPct val="0"/>
              </a:spcAft>
              <a:defRPr sz="8600">
                <a:solidFill>
                  <a:schemeClr val="tx1"/>
                </a:solidFill>
                <a:latin typeface="Calibri" panose="020F0502020204030204" pitchFamily="34" charset="0"/>
                <a:ea typeface="MS PGothic" panose="020B0600070205080204" pitchFamily="34" charset="-128"/>
              </a:defRPr>
            </a:lvl6pPr>
            <a:lvl7pPr marL="9690100" indent="-6946900" defTabSz="4386263" eaLnBrk="0" fontAlgn="base" hangingPunct="0">
              <a:spcBef>
                <a:spcPct val="0"/>
              </a:spcBef>
              <a:spcAft>
                <a:spcPct val="0"/>
              </a:spcAft>
              <a:defRPr sz="8600">
                <a:solidFill>
                  <a:schemeClr val="tx1"/>
                </a:solidFill>
                <a:latin typeface="Calibri" panose="020F0502020204030204" pitchFamily="34" charset="0"/>
                <a:ea typeface="MS PGothic" panose="020B0600070205080204" pitchFamily="34" charset="-128"/>
              </a:defRPr>
            </a:lvl7pPr>
            <a:lvl8pPr marL="10147300" indent="-6946900" defTabSz="4386263" eaLnBrk="0" fontAlgn="base" hangingPunct="0">
              <a:spcBef>
                <a:spcPct val="0"/>
              </a:spcBef>
              <a:spcAft>
                <a:spcPct val="0"/>
              </a:spcAft>
              <a:defRPr sz="8600">
                <a:solidFill>
                  <a:schemeClr val="tx1"/>
                </a:solidFill>
                <a:latin typeface="Calibri" panose="020F0502020204030204" pitchFamily="34" charset="0"/>
                <a:ea typeface="MS PGothic" panose="020B0600070205080204" pitchFamily="34" charset="-128"/>
              </a:defRPr>
            </a:lvl8pPr>
            <a:lvl9pPr marL="10604500" indent="-6946900" defTabSz="4386263" eaLnBrk="0" fontAlgn="base" hangingPunct="0">
              <a:spcBef>
                <a:spcPct val="0"/>
              </a:spcBef>
              <a:spcAft>
                <a:spcPct val="0"/>
              </a:spcAft>
              <a:defRPr sz="8600">
                <a:solidFill>
                  <a:schemeClr val="tx1"/>
                </a:solidFill>
                <a:latin typeface="Calibri" panose="020F0502020204030204" pitchFamily="34" charset="0"/>
                <a:ea typeface="MS PGothic" panose="020B0600070205080204" pitchFamily="34" charset="-128"/>
              </a:defRPr>
            </a:lvl9pPr>
          </a:lstStyle>
          <a:p>
            <a:pPr>
              <a:buFont typeface="Wingdings" panose="05000000000000000000" pitchFamily="2" charset="2"/>
              <a:buChar char="Ø"/>
            </a:pPr>
            <a:r>
              <a:rPr lang="en-US" altLang="en-US" sz="3000" dirty="0">
                <a:latin typeface="Arial" panose="020B0604020202020204" pitchFamily="34" charset="0"/>
                <a:cs typeface="Arial" panose="020B0604020202020204" pitchFamily="34" charset="0"/>
              </a:rPr>
              <a:t>The impact of revising the submitted model on the ICER was as high as </a:t>
            </a:r>
            <a:r>
              <a:rPr lang="en-CA" sz="3000" dirty="0">
                <a:effectLst/>
                <a:latin typeface="Arial" panose="020B0604020202020204" pitchFamily="34" charset="0"/>
                <a:ea typeface="Calibri" panose="020F0502020204030204" pitchFamily="34" charset="0"/>
              </a:rPr>
              <a:t>+427,613</a:t>
            </a:r>
            <a:r>
              <a:rPr lang="en-US" altLang="en-US" sz="3000" dirty="0">
                <a:latin typeface="Arial" panose="020B0604020202020204" pitchFamily="34" charset="0"/>
                <a:cs typeface="Arial" panose="020B0604020202020204" pitchFamily="34" charset="0"/>
              </a:rPr>
              <a:t>.</a:t>
            </a:r>
          </a:p>
          <a:p>
            <a:pPr>
              <a:buFont typeface="Wingdings" panose="05000000000000000000" pitchFamily="2" charset="2"/>
              <a:buChar char="Ø"/>
            </a:pPr>
            <a:r>
              <a:rPr lang="en-US" altLang="en-US" sz="3000" dirty="0">
                <a:latin typeface="Arial" panose="020B0604020202020204" pitchFamily="34" charset="0"/>
                <a:cs typeface="Arial" panose="020B0604020202020204" pitchFamily="34" charset="0"/>
              </a:rPr>
              <a:t>The most common modelling limitations were related to (1) the disease course and treatment effect estimates; (2) utility parameter(s); and (3) cost parameter(s).</a:t>
            </a:r>
          </a:p>
          <a:p>
            <a:pPr>
              <a:buFont typeface="Wingdings" panose="05000000000000000000" pitchFamily="2" charset="2"/>
              <a:buChar char="Ø"/>
            </a:pPr>
            <a:r>
              <a:rPr lang="en-US" altLang="en-US" sz="3000" dirty="0">
                <a:latin typeface="Arial" panose="020B0604020202020204" pitchFamily="34" charset="0"/>
                <a:cs typeface="Arial" panose="020B0604020202020204" pitchFamily="34" charset="0"/>
              </a:rPr>
              <a:t>With regards to (1), the challenges with the highest impact on ICER were related to: (a) inappropriate assumptions regarding disease deterioration and mortality rates; (b) timing and duration of treatment benefit; (c) timing of treatment discontinuation; (d) choice of distributional fit to extrapolate survival; and (e) choice of fixed vs random effects model in network meta-analysis;</a:t>
            </a:r>
          </a:p>
          <a:p>
            <a:pPr>
              <a:buFont typeface="Wingdings" panose="05000000000000000000" pitchFamily="2" charset="2"/>
              <a:buChar char="Ø"/>
            </a:pPr>
            <a:r>
              <a:rPr lang="en-US" altLang="en-US" sz="3000" dirty="0">
                <a:latin typeface="Arial" panose="020B0604020202020204" pitchFamily="34" charset="0"/>
                <a:cs typeface="Arial" panose="020B0604020202020204" pitchFamily="34" charset="0"/>
              </a:rPr>
              <a:t>With regards to (2) and (3), the key challenges were: (a) use of treatment-specific utilities; (b) worse utility values used for disease exacerbation; (c) cost of dispensing </a:t>
            </a:r>
            <a:r>
              <a:rPr lang="en-CA" altLang="en-US" sz="3000" dirty="0">
                <a:latin typeface="Arial" panose="020B0604020202020204" pitchFamily="34" charset="0"/>
                <a:cs typeface="Arial" panose="020B0604020202020204" pitchFamily="34" charset="0"/>
              </a:rPr>
              <a:t>favoured</a:t>
            </a:r>
            <a:r>
              <a:rPr lang="en-US" altLang="en-US" sz="3000" dirty="0">
                <a:latin typeface="Arial" panose="020B0604020202020204" pitchFamily="34" charset="0"/>
                <a:cs typeface="Arial" panose="020B0604020202020204" pitchFamily="34" charset="0"/>
              </a:rPr>
              <a:t> the submitter’s drug; (d) incorrectly assumed treatment discontinuation which lowered cost; and (e) overestimation of hospitalization visits.</a:t>
            </a:r>
            <a:endParaRPr lang="en-CA" altLang="en-US" sz="3000" dirty="0">
              <a:latin typeface="Arial" panose="020B0604020202020204" pitchFamily="34" charset="0"/>
              <a:cs typeface="Arial" panose="020B0604020202020204" pitchFamily="34" charset="0"/>
            </a:endParaRPr>
          </a:p>
          <a:p>
            <a:pPr>
              <a:buFont typeface="Wingdings" panose="05000000000000000000" pitchFamily="2" charset="2"/>
              <a:buChar char="Ø"/>
            </a:pPr>
            <a:r>
              <a:rPr lang="en-CA" altLang="en-US" sz="3000" dirty="0">
                <a:latin typeface="Arial" panose="020B0604020202020204" pitchFamily="34" charset="0"/>
                <a:cs typeface="Arial" panose="020B0604020202020204" pitchFamily="34" charset="0"/>
              </a:rPr>
              <a:t>Identifying common limitations can help submitters avoid inappropriate modelling choices and help HTA agencies standardize the drug review process.</a:t>
            </a:r>
          </a:p>
          <a:p>
            <a:pPr>
              <a:buFont typeface="Wingdings" panose="05000000000000000000" pitchFamily="2" charset="2"/>
              <a:buChar char="Ø"/>
            </a:pPr>
            <a:r>
              <a:rPr lang="en-US" altLang="en-US" sz="3000" dirty="0">
                <a:latin typeface="Arial" panose="020B0604020202020204" pitchFamily="34" charset="0"/>
                <a:cs typeface="Arial" panose="020B0604020202020204" pitchFamily="34" charset="0"/>
              </a:rPr>
              <a:t>Limitations: (a) the issues identified were based only on publicly available information; and (b) the ICER values only reflect those limitations for which a re-analysis was feasible using data/information available in the submission.</a:t>
            </a:r>
            <a:endParaRPr lang="en-CA" altLang="en-US" sz="3000" dirty="0">
              <a:latin typeface="Arial" panose="020B0604020202020204" pitchFamily="34" charset="0"/>
              <a:cs typeface="Arial" panose="020B0604020202020204" pitchFamily="34" charset="0"/>
            </a:endParaRPr>
          </a:p>
        </p:txBody>
      </p:sp>
      <p:sp>
        <p:nvSpPr>
          <p:cNvPr id="3096" name="TextBox 21">
            <a:extLst>
              <a:ext uri="{FF2B5EF4-FFF2-40B4-BE49-F238E27FC236}">
                <a16:creationId xmlns:a16="http://schemas.microsoft.com/office/drawing/2014/main" id="{850E823E-5861-464C-9092-DFF037015CA0}"/>
              </a:ext>
            </a:extLst>
          </p:cNvPr>
          <p:cNvSpPr txBox="1">
            <a:spLocks noChangeArrowheads="1"/>
          </p:cNvSpPr>
          <p:nvPr/>
        </p:nvSpPr>
        <p:spPr bwMode="auto">
          <a:xfrm>
            <a:off x="31249938" y="29583063"/>
            <a:ext cx="12282487" cy="280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CA" altLang="en-US" sz="2200">
                <a:latin typeface="Arial" panose="020B0604020202020204" pitchFamily="34" charset="0"/>
                <a:cs typeface="Arial" panose="020B0604020202020204" pitchFamily="34" charset="0"/>
              </a:rPr>
              <a:t>1. Wang T, McAuslane N, Liberti L, Leufkens H, and Hovels A . Building Synergy between Regulatory and HTA Agencies beyond Processes and Procedures—Can We Effectively Align the Evidentiary Requirements? A Survey of Stakeholder Perceptions. Value Health.2018.21: 707-714. </a:t>
            </a:r>
            <a:endParaRPr lang="en-CA" altLang="en-US" sz="2200" b="1">
              <a:latin typeface="Arial" panose="020B0604020202020204" pitchFamily="34" charset="0"/>
              <a:cs typeface="Arial" panose="020B0604020202020204" pitchFamily="34" charset="0"/>
            </a:endParaRPr>
          </a:p>
          <a:p>
            <a:r>
              <a:rPr lang="en-CA" altLang="en-US" sz="2200">
                <a:latin typeface="Arial" panose="020B0604020202020204" pitchFamily="34" charset="0"/>
                <a:cs typeface="Arial" panose="020B0604020202020204" pitchFamily="34" charset="0"/>
              </a:rPr>
              <a:t>2. Massuci L, Beca J, Sabharwal M, and Hoch JS. Methodological Issues in Economic Evaluations Submitted to the Pan-Canadian Oncology Drug Review (pCODR). PharacoEconomics. 2017. 1:255-263</a:t>
            </a:r>
          </a:p>
          <a:p>
            <a:r>
              <a:rPr lang="en-CA" altLang="en-US" sz="2200">
                <a:latin typeface="Arial" panose="020B0604020202020204" pitchFamily="34" charset="0"/>
                <a:cs typeface="Arial" panose="020B0604020202020204" pitchFamily="34" charset="0"/>
              </a:rPr>
              <a:t>3.Yong JHE, Beca J, and Hoch JS. The Evaluation and Use of Economic Evidence to Inform Cancer Drug Reimbursement Decisions in Canada. PharmacoEconomics. 2013. 31: 299-236. </a:t>
            </a:r>
          </a:p>
        </p:txBody>
      </p:sp>
      <p:sp>
        <p:nvSpPr>
          <p:cNvPr id="3097" name="TextBox 39">
            <a:extLst>
              <a:ext uri="{FF2B5EF4-FFF2-40B4-BE49-F238E27FC236}">
                <a16:creationId xmlns:a16="http://schemas.microsoft.com/office/drawing/2014/main" id="{5CC7F70A-CA63-4C9B-A216-FBF7EB26DE02}"/>
              </a:ext>
            </a:extLst>
          </p:cNvPr>
          <p:cNvSpPr txBox="1">
            <a:spLocks noChangeArrowheads="1"/>
          </p:cNvSpPr>
          <p:nvPr/>
        </p:nvSpPr>
        <p:spPr bwMode="auto">
          <a:xfrm>
            <a:off x="11225213" y="19675475"/>
            <a:ext cx="19388137" cy="477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CA" altLang="en-US" sz="2400" b="1">
                <a:latin typeface="Arial" panose="020B0604020202020204" pitchFamily="34" charset="0"/>
                <a:cs typeface="Arial" panose="020B0604020202020204" pitchFamily="34" charset="0"/>
              </a:rPr>
              <a:t>Table 2</a:t>
            </a:r>
            <a:r>
              <a:rPr lang="en-CA" altLang="en-US" sz="2400">
                <a:latin typeface="Arial" panose="020B0604020202020204" pitchFamily="34" charset="0"/>
                <a:cs typeface="Arial" panose="020B0604020202020204" pitchFamily="34" charset="0"/>
              </a:rPr>
              <a:t>. Utility and Cost Limitations and their Impact on the ICER following CADTH re-analysis </a:t>
            </a:r>
          </a:p>
        </p:txBody>
      </p:sp>
      <p:pic>
        <p:nvPicPr>
          <p:cNvPr id="3098" name="Picture 2">
            <a:extLst>
              <a:ext uri="{FF2B5EF4-FFF2-40B4-BE49-F238E27FC236}">
                <a16:creationId xmlns:a16="http://schemas.microsoft.com/office/drawing/2014/main" id="{30BAAEB7-0D15-4209-99ED-CB9E7208581A}"/>
              </a:ext>
            </a:extLst>
          </p:cNvPr>
          <p:cNvPicPr>
            <a:picLocks noChangeAspect="1" noChangeArrowheads="1"/>
          </p:cNvPicPr>
          <p:nvPr/>
        </p:nvPicPr>
        <p:blipFill>
          <a:blip r:embed="rId6">
            <a:extLst>
              <a:ext uri="{28A0092B-C50C-407E-A947-70E740481C1C}">
                <a14:useLocalDpi xmlns:a14="http://schemas.microsoft.com/office/drawing/2010/main" val="0"/>
              </a:ext>
            </a:extLst>
          </a:blip>
          <a:srcRect r="2861"/>
          <a:stretch>
            <a:fillRect/>
          </a:stretch>
        </p:blipFill>
        <p:spPr bwMode="auto">
          <a:xfrm>
            <a:off x="31289625" y="6608763"/>
            <a:ext cx="11687175" cy="685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9" name="Picture 3">
            <a:extLst>
              <a:ext uri="{FF2B5EF4-FFF2-40B4-BE49-F238E27FC236}">
                <a16:creationId xmlns:a16="http://schemas.microsoft.com/office/drawing/2014/main" id="{BE6104D0-75E7-4D0D-BF38-310FF240F95E}"/>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2920663" y="7326313"/>
            <a:ext cx="16190912" cy="1202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00" name="Picture 4">
            <a:extLst>
              <a:ext uri="{FF2B5EF4-FFF2-40B4-BE49-F238E27FC236}">
                <a16:creationId xmlns:a16="http://schemas.microsoft.com/office/drawing/2014/main" id="{D36AEFA7-9F1A-404E-A431-BE0BA1B78098}"/>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2920663" y="20296188"/>
            <a:ext cx="16190912" cy="1211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199366"/>
    </mc:Choice>
    <mc:Fallback xmlns="">
      <p:transition spd="slow" advTm="199366"/>
    </mc:Fallback>
  </mc:AlternateContent>
  <p:extLst>
    <p:ext uri="{E180D4A7-C9FB-4DFB-919C-405C955672EB}">
      <p14:showEvtLst xmlns:p14="http://schemas.microsoft.com/office/powerpoint/2010/main">
        <p14:playEvt time="336" objId="2"/>
        <p14:stopEvt time="199366" objId="2"/>
      </p14:showEvtLst>
    </p:ext>
  </p:extLst>
</p:sld>
</file>

<file path=ppt/tags/tag1.xml><?xml version="1.0" encoding="utf-8"?>
<p:tagLst xmlns:a="http://schemas.openxmlformats.org/drawingml/2006/main" xmlns:r="http://schemas.openxmlformats.org/officeDocument/2006/relationships" xmlns:p="http://schemas.openxmlformats.org/presentationml/2006/main">
  <p:tag name="TIMING" val="|0.3"/>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9976</TotalTime>
  <Words>787</Words>
  <Application>Microsoft Office PowerPoint</Application>
  <PresentationFormat>Custom</PresentationFormat>
  <Paragraphs>35</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Wingdings</vt:lpstr>
      <vt:lpstr>Office Theme</vt:lpstr>
      <vt:lpstr>PowerPoint Presentation</vt:lpstr>
    </vt:vector>
  </TitlesOfParts>
  <Company>Schulich School of Medicine &amp; Dentistry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Lina Ghattas</cp:lastModifiedBy>
  <cp:revision>153</cp:revision>
  <cp:lastPrinted>2021-04-04T23:23:16Z</cp:lastPrinted>
  <dcterms:created xsi:type="dcterms:W3CDTF">2012-02-14T19:57:56Z</dcterms:created>
  <dcterms:modified xsi:type="dcterms:W3CDTF">2021-08-21T21:51:45Z</dcterms:modified>
</cp:coreProperties>
</file>