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sldIdLst>
    <p:sldId id="256" r:id="rId2"/>
  </p:sldIdLst>
  <p:sldSz cx="40233600" cy="29260800"/>
  <p:notesSz cx="6858000" cy="9144000"/>
  <p:defaultTextStyle>
    <a:defPPr>
      <a:defRPr lang="en-US"/>
    </a:defPPr>
    <a:lvl1pPr algn="l" defTabSz="198495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984959" algn="l" defTabSz="198495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3969914" algn="l" defTabSz="198495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5954873" algn="l" defTabSz="198495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7939828" algn="l" defTabSz="198495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9924788" algn="l" defTabSz="1984959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11909747" algn="l" defTabSz="1984959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13894702" algn="l" defTabSz="1984959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15879661" algn="l" defTabSz="1984959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5A408"/>
    <a:srgbClr val="FFEDD2"/>
    <a:srgbClr val="FBFFEF"/>
    <a:srgbClr val="E5E7FF"/>
    <a:srgbClr val="DBFFDE"/>
    <a:srgbClr val="B97E37"/>
    <a:srgbClr val="AD8D33"/>
    <a:srgbClr val="996633"/>
    <a:srgbClr val="9F720E"/>
    <a:srgbClr val="4F2B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1296" y="216"/>
      </p:cViewPr>
      <p:guideLst>
        <p:guide orient="horz" pos="9216"/>
        <p:guide pos="126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9089820"/>
            <a:ext cx="34198560" cy="62721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6581120"/>
            <a:ext cx="2816352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4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69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4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39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4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09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4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79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4817-3D41-A044-BD92-53AC2EAFAE74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887FB-E496-A94B-B381-84954E51B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456F-B8FF-2147-9446-B7F5A8A397B5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3873-ABFA-2E4B-A97B-DCF575E39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169360" y="1171795"/>
            <a:ext cx="9052560" cy="249665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0" y="1171795"/>
            <a:ext cx="26487120" cy="249665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549A3-BC91-D242-B524-675C4E0DB7EA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447E3-3D18-D94C-B039-0B3F115BA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7E3D3-3C69-924F-BAFB-706BD638D255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74336-4B87-1A43-8928-20E6EFC15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177" y="18802775"/>
            <a:ext cx="34198560" cy="581152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177" y="12401982"/>
            <a:ext cx="34198560" cy="6400798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4959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69914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487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39828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4788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0974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4702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7966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6B981-CB32-734A-8429-1B3078F7C02E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19D57-4F09-314F-AA4F-CF710E376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6827527"/>
            <a:ext cx="17769840" cy="19310775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52080" y="6827527"/>
            <a:ext cx="17769840" cy="19310775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5A589-0CE0-C84F-9C66-7EA9DA608E27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5411-75C1-E246-961A-0BAE0F8AD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6549816"/>
            <a:ext cx="17776827" cy="2729651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4959" indent="0">
              <a:buNone/>
              <a:defRPr sz="8700" b="1"/>
            </a:lvl2pPr>
            <a:lvl3pPr marL="3969914" indent="0">
              <a:buNone/>
              <a:defRPr sz="7800" b="1"/>
            </a:lvl3pPr>
            <a:lvl4pPr marL="5954873" indent="0">
              <a:buNone/>
              <a:defRPr sz="6900" b="1"/>
            </a:lvl4pPr>
            <a:lvl5pPr marL="7939828" indent="0">
              <a:buNone/>
              <a:defRPr sz="6900" b="1"/>
            </a:lvl5pPr>
            <a:lvl6pPr marL="9924788" indent="0">
              <a:buNone/>
              <a:defRPr sz="6900" b="1"/>
            </a:lvl6pPr>
            <a:lvl7pPr marL="11909747" indent="0">
              <a:buNone/>
              <a:defRPr sz="6900" b="1"/>
            </a:lvl7pPr>
            <a:lvl8pPr marL="13894702" indent="0">
              <a:buNone/>
              <a:defRPr sz="6900" b="1"/>
            </a:lvl8pPr>
            <a:lvl9pPr marL="15879661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0" y="9279467"/>
            <a:ext cx="17776827" cy="16858829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6549816"/>
            <a:ext cx="17783810" cy="2729651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4959" indent="0">
              <a:buNone/>
              <a:defRPr sz="8700" b="1"/>
            </a:lvl2pPr>
            <a:lvl3pPr marL="3969914" indent="0">
              <a:buNone/>
              <a:defRPr sz="7800" b="1"/>
            </a:lvl3pPr>
            <a:lvl4pPr marL="5954873" indent="0">
              <a:buNone/>
              <a:defRPr sz="6900" b="1"/>
            </a:lvl4pPr>
            <a:lvl5pPr marL="7939828" indent="0">
              <a:buNone/>
              <a:defRPr sz="6900" b="1"/>
            </a:lvl5pPr>
            <a:lvl6pPr marL="9924788" indent="0">
              <a:buNone/>
              <a:defRPr sz="6900" b="1"/>
            </a:lvl6pPr>
            <a:lvl7pPr marL="11909747" indent="0">
              <a:buNone/>
              <a:defRPr sz="6900" b="1"/>
            </a:lvl7pPr>
            <a:lvl8pPr marL="13894702" indent="0">
              <a:buNone/>
              <a:defRPr sz="6900" b="1"/>
            </a:lvl8pPr>
            <a:lvl9pPr marL="15879661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9279467"/>
            <a:ext cx="17783810" cy="16858829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2306-0FD4-034C-8A0F-5E76FB951FDF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EA774-035B-E94B-A345-24EA37DE1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DDE07-83BC-1A4B-B7B8-D6DF0F37B533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3C32A-A0BB-5E4A-8C9F-17E5BABA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6AF0-C36F-2A4E-9B31-E0EFF4AD9F54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94703-779F-1A4F-91A5-400187326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7" y="1165013"/>
            <a:ext cx="13236577" cy="495808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165020"/>
            <a:ext cx="22491700" cy="24973282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7" y="6123100"/>
            <a:ext cx="13236577" cy="20015202"/>
          </a:xfrm>
        </p:spPr>
        <p:txBody>
          <a:bodyPr/>
          <a:lstStyle>
            <a:lvl1pPr marL="0" indent="0">
              <a:buNone/>
              <a:defRPr sz="6100"/>
            </a:lvl1pPr>
            <a:lvl2pPr marL="1984959" indent="0">
              <a:buNone/>
              <a:defRPr sz="5200"/>
            </a:lvl2pPr>
            <a:lvl3pPr marL="3969914" indent="0">
              <a:buNone/>
              <a:defRPr sz="4300"/>
            </a:lvl3pPr>
            <a:lvl4pPr marL="5954873" indent="0">
              <a:buNone/>
              <a:defRPr sz="3900"/>
            </a:lvl4pPr>
            <a:lvl5pPr marL="7939828" indent="0">
              <a:buNone/>
              <a:defRPr sz="3900"/>
            </a:lvl5pPr>
            <a:lvl6pPr marL="9924788" indent="0">
              <a:buNone/>
              <a:defRPr sz="3900"/>
            </a:lvl6pPr>
            <a:lvl7pPr marL="11909747" indent="0">
              <a:buNone/>
              <a:defRPr sz="3900"/>
            </a:lvl7pPr>
            <a:lvl8pPr marL="13894702" indent="0">
              <a:buNone/>
              <a:defRPr sz="3900"/>
            </a:lvl8pPr>
            <a:lvl9pPr marL="15879661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CA95-0AB6-2F40-ACC5-46EACECD621D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37FDC-C152-AE40-A000-E7DCD89CF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067" y="20482560"/>
            <a:ext cx="24140160" cy="2418082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067" y="2614507"/>
            <a:ext cx="24140160" cy="17556480"/>
          </a:xfrm>
        </p:spPr>
        <p:txBody>
          <a:bodyPr rtlCol="0">
            <a:normAutofit/>
          </a:bodyPr>
          <a:lstStyle>
            <a:lvl1pPr marL="0" indent="0">
              <a:buNone/>
              <a:defRPr sz="13900"/>
            </a:lvl1pPr>
            <a:lvl2pPr marL="1984959" indent="0">
              <a:buNone/>
              <a:defRPr sz="12200"/>
            </a:lvl2pPr>
            <a:lvl3pPr marL="3969914" indent="0">
              <a:buNone/>
              <a:defRPr sz="10400"/>
            </a:lvl3pPr>
            <a:lvl4pPr marL="5954873" indent="0">
              <a:buNone/>
              <a:defRPr sz="8700"/>
            </a:lvl4pPr>
            <a:lvl5pPr marL="7939828" indent="0">
              <a:buNone/>
              <a:defRPr sz="8700"/>
            </a:lvl5pPr>
            <a:lvl6pPr marL="9924788" indent="0">
              <a:buNone/>
              <a:defRPr sz="8700"/>
            </a:lvl6pPr>
            <a:lvl7pPr marL="11909747" indent="0">
              <a:buNone/>
              <a:defRPr sz="8700"/>
            </a:lvl7pPr>
            <a:lvl8pPr marL="13894702" indent="0">
              <a:buNone/>
              <a:defRPr sz="8700"/>
            </a:lvl8pPr>
            <a:lvl9pPr marL="15879661" indent="0">
              <a:buNone/>
              <a:defRPr sz="8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067" y="22900642"/>
            <a:ext cx="24140160" cy="3434078"/>
          </a:xfrm>
        </p:spPr>
        <p:txBody>
          <a:bodyPr/>
          <a:lstStyle>
            <a:lvl1pPr marL="0" indent="0">
              <a:buNone/>
              <a:defRPr sz="6100"/>
            </a:lvl1pPr>
            <a:lvl2pPr marL="1984959" indent="0">
              <a:buNone/>
              <a:defRPr sz="5200"/>
            </a:lvl2pPr>
            <a:lvl3pPr marL="3969914" indent="0">
              <a:buNone/>
              <a:defRPr sz="4300"/>
            </a:lvl3pPr>
            <a:lvl4pPr marL="5954873" indent="0">
              <a:buNone/>
              <a:defRPr sz="3900"/>
            </a:lvl4pPr>
            <a:lvl5pPr marL="7939828" indent="0">
              <a:buNone/>
              <a:defRPr sz="3900"/>
            </a:lvl5pPr>
            <a:lvl6pPr marL="9924788" indent="0">
              <a:buNone/>
              <a:defRPr sz="3900"/>
            </a:lvl6pPr>
            <a:lvl7pPr marL="11909747" indent="0">
              <a:buNone/>
              <a:defRPr sz="3900"/>
            </a:lvl7pPr>
            <a:lvl8pPr marL="13894702" indent="0">
              <a:buNone/>
              <a:defRPr sz="3900"/>
            </a:lvl8pPr>
            <a:lvl9pPr marL="15879661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208D-E21C-584A-B393-1E2209A2E454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7B772-3F52-8B4E-B756-9DC82DF18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11680" y="1171789"/>
            <a:ext cx="3621024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6993" tIns="198496" rIns="396993" bIns="1984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11680" y="6827527"/>
            <a:ext cx="36210240" cy="1931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6993" tIns="198496" rIns="396993" bIns="1984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27120433"/>
            <a:ext cx="9387840" cy="1557867"/>
          </a:xfrm>
          <a:prstGeom prst="rect">
            <a:avLst/>
          </a:prstGeom>
        </p:spPr>
        <p:txBody>
          <a:bodyPr vert="horz" lIns="396993" tIns="198496" rIns="396993" bIns="19849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312DB4-DC57-3D44-BEA6-A312D5F0A585}" type="datetime1">
              <a:rPr lang="en-US"/>
              <a:pPr>
                <a:defRPr/>
              </a:pPr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46480" y="27120433"/>
            <a:ext cx="12740640" cy="1557867"/>
          </a:xfrm>
          <a:prstGeom prst="rect">
            <a:avLst/>
          </a:prstGeom>
        </p:spPr>
        <p:txBody>
          <a:bodyPr vert="horz" lIns="396993" tIns="198496" rIns="396993" bIns="19849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34080" y="27120433"/>
            <a:ext cx="9387840" cy="1557867"/>
          </a:xfrm>
          <a:prstGeom prst="rect">
            <a:avLst/>
          </a:prstGeom>
        </p:spPr>
        <p:txBody>
          <a:bodyPr vert="horz" lIns="396993" tIns="198496" rIns="396993" bIns="19849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AEA7C9C-3777-574E-9BB3-7626BEE66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1984959" rtl="0" eaLnBrk="0" fontAlgn="base" hangingPunct="0">
        <a:spcBef>
          <a:spcPct val="0"/>
        </a:spcBef>
        <a:spcAft>
          <a:spcPct val="0"/>
        </a:spcAft>
        <a:defRPr sz="19100" kern="1200">
          <a:solidFill>
            <a:srgbClr val="FFFF0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1984959" rtl="0" eaLnBrk="0" fontAlgn="base" hangingPunct="0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1984959" rtl="0" eaLnBrk="0" fontAlgn="base" hangingPunct="0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1984959" rtl="0" eaLnBrk="0" fontAlgn="base" hangingPunct="0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1984959" rtl="0" eaLnBrk="0" fontAlgn="base" hangingPunct="0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5pPr>
      <a:lvl6pPr marL="1984959" algn="ctr" defTabSz="1984959" rtl="0" fontAlgn="base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6pPr>
      <a:lvl7pPr marL="3969914" algn="ctr" defTabSz="1984959" rtl="0" fontAlgn="base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7pPr>
      <a:lvl8pPr marL="5954873" algn="ctr" defTabSz="1984959" rtl="0" fontAlgn="base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8pPr>
      <a:lvl9pPr marL="7939828" algn="ctr" defTabSz="1984959" rtl="0" fontAlgn="base">
        <a:spcBef>
          <a:spcPct val="0"/>
        </a:spcBef>
        <a:spcAft>
          <a:spcPct val="0"/>
        </a:spcAft>
        <a:defRPr sz="19100">
          <a:solidFill>
            <a:srgbClr val="FFFF0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488716" indent="-1488716" algn="l" defTabSz="1984959" rtl="0" eaLnBrk="0" fontAlgn="base" hangingPunct="0">
        <a:spcBef>
          <a:spcPct val="20000"/>
        </a:spcBef>
        <a:spcAft>
          <a:spcPct val="0"/>
        </a:spcAft>
        <a:buFont typeface="Lucida Grande" charset="0"/>
        <a:buChar char=" "/>
        <a:defRPr sz="13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225554" indent="-1240599" algn="l" defTabSz="198495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4962392" indent="-992477" algn="l" defTabSz="198495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6947351" indent="-992477" algn="l" defTabSz="198495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7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8932310" indent="-992477" algn="l" defTabSz="198495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7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0917265" indent="-992477" algn="l" defTabSz="1984959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2224" indent="-992477" algn="l" defTabSz="1984959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179" indent="-992477" algn="l" defTabSz="1984959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2138" indent="-992477" algn="l" defTabSz="1984959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4959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69914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4873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39828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4788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09747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4702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79661" algn="l" defTabSz="1984959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11680" y="1"/>
            <a:ext cx="36210240" cy="3891880"/>
          </a:xfrm>
        </p:spPr>
        <p:txBody>
          <a:bodyPr/>
          <a:lstStyle/>
          <a:p>
            <a:r>
              <a:rPr lang="en-US">
                <a:solidFill>
                  <a:schemeClr val="tx2">
                    <a:lumMod val="10000"/>
                  </a:schemeClr>
                </a:solidFill>
              </a:rPr>
              <a:t>Aristotle and code</a:t>
            </a:r>
          </a:p>
        </p:txBody>
      </p:sp>
      <p:pic>
        <p:nvPicPr>
          <p:cNvPr id="8" name="Picture 7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0" y="5117813"/>
            <a:ext cx="10700703" cy="8025527"/>
          </a:xfrm>
          <a:prstGeom prst="rect">
            <a:avLst/>
          </a:prstGeom>
        </p:spPr>
      </p:pic>
      <p:pic>
        <p:nvPicPr>
          <p:cNvPr id="9" name="Picture 8" descr="Slide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3209" y="5117813"/>
            <a:ext cx="10700703" cy="8025527"/>
          </a:xfrm>
          <a:prstGeom prst="rect">
            <a:avLst/>
          </a:prstGeom>
        </p:spPr>
      </p:pic>
      <p:pic>
        <p:nvPicPr>
          <p:cNvPr id="10" name="Picture 9" descr="Slide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6832" y="5117813"/>
            <a:ext cx="10700703" cy="8025527"/>
          </a:xfrm>
          <a:prstGeom prst="rect">
            <a:avLst/>
          </a:prstGeom>
        </p:spPr>
      </p:pic>
      <p:pic>
        <p:nvPicPr>
          <p:cNvPr id="11" name="Picture 10" descr="Slide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1680" y="15265429"/>
            <a:ext cx="10700703" cy="8025527"/>
          </a:xfrm>
          <a:prstGeom prst="rect">
            <a:avLst/>
          </a:prstGeom>
        </p:spPr>
      </p:pic>
      <p:pic>
        <p:nvPicPr>
          <p:cNvPr id="12" name="Picture 11" descr="Slide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53209" y="15276217"/>
            <a:ext cx="10700703" cy="8025527"/>
          </a:xfrm>
          <a:prstGeom prst="rect">
            <a:avLst/>
          </a:prstGeom>
        </p:spPr>
      </p:pic>
      <p:pic>
        <p:nvPicPr>
          <p:cNvPr id="13" name="Picture 12" descr="Slide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92448" y="15265429"/>
            <a:ext cx="10715087" cy="80363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0687762" y="25358677"/>
            <a:ext cx="175197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>
                <a:solidFill>
                  <a:schemeClr val="tx2">
                    <a:lumMod val="10000"/>
                  </a:schemeClr>
                </a:solidFill>
              </a:rPr>
              <a:t>John Thorp, Rotman Institute of Philosophy, </a:t>
            </a:r>
          </a:p>
          <a:p>
            <a:r>
              <a:rPr lang="en-US" sz="6600">
                <a:solidFill>
                  <a:schemeClr val="tx2">
                    <a:lumMod val="10000"/>
                  </a:schemeClr>
                </a:solidFill>
              </a:rPr>
              <a:t>&amp; Department of Philosophy</a:t>
            </a:r>
            <a:endParaRPr lang="en-US" sz="240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8">
      <a:dk1>
        <a:srgbClr val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31</TotalTime>
  <Words>15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Aristotle and code</vt:lpstr>
    </vt:vector>
  </TitlesOfParts>
  <Company>University of Western Ontario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Thorp</dc:creator>
  <cp:lastModifiedBy>John Thorp</cp:lastModifiedBy>
  <cp:revision>3</cp:revision>
  <dcterms:created xsi:type="dcterms:W3CDTF">2013-03-14T04:17:37Z</dcterms:created>
  <dcterms:modified xsi:type="dcterms:W3CDTF">2013-03-14T04:49:15Z</dcterms:modified>
</cp:coreProperties>
</file>