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87" r:id="rId3"/>
    <p:sldId id="288" r:id="rId4"/>
    <p:sldId id="289" r:id="rId5"/>
    <p:sldId id="270" r:id="rId6"/>
    <p:sldId id="261" r:id="rId7"/>
    <p:sldId id="294" r:id="rId8"/>
    <p:sldId id="291" r:id="rId9"/>
    <p:sldId id="293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822" autoAdjust="0"/>
    <p:restoredTop sz="65028" autoAdjust="0"/>
  </p:normalViewPr>
  <p:slideViewPr>
    <p:cSldViewPr snapToGrid="0">
      <p:cViewPr varScale="1">
        <p:scale>
          <a:sx n="53" d="100"/>
          <a:sy n="53" d="100"/>
        </p:scale>
        <p:origin x="-216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EF4727-7364-5E4F-97AD-8FDF67B33069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176F738-1B2F-D944-B543-42B39C3E44F2}">
      <dgm:prSet phldrT="[Texte]"/>
      <dgm:spPr>
        <a:solidFill>
          <a:schemeClr val="tx1"/>
        </a:solidFill>
      </dgm:spPr>
      <dgm:t>
        <a:bodyPr/>
        <a:lstStyle/>
        <a:p>
          <a:r>
            <a:rPr lang="fr-FR" dirty="0" smtClean="0"/>
            <a:t>C-</a:t>
          </a:r>
          <a:r>
            <a:rPr lang="fr-FR" dirty="0" err="1" smtClean="0"/>
            <a:t>Dem</a:t>
          </a:r>
          <a:r>
            <a:rPr lang="fr-FR" dirty="0" smtClean="0"/>
            <a:t> Network</a:t>
          </a:r>
          <a:endParaRPr lang="fr-FR" dirty="0"/>
        </a:p>
      </dgm:t>
    </dgm:pt>
    <dgm:pt modelId="{F62362D7-4E82-704D-BDA6-1ED77D6D4EB7}" type="parTrans" cxnId="{53F089A6-4D29-CC43-8ABB-1AAD95709F61}">
      <dgm:prSet/>
      <dgm:spPr/>
      <dgm:t>
        <a:bodyPr/>
        <a:lstStyle/>
        <a:p>
          <a:endParaRPr lang="fr-FR"/>
        </a:p>
      </dgm:t>
    </dgm:pt>
    <dgm:pt modelId="{B42D6044-4ACF-DC46-AABB-67BBBC225C59}" type="sibTrans" cxnId="{53F089A6-4D29-CC43-8ABB-1AAD95709F61}">
      <dgm:prSet/>
      <dgm:spPr/>
      <dgm:t>
        <a:bodyPr/>
        <a:lstStyle/>
        <a:p>
          <a:endParaRPr lang="fr-FR"/>
        </a:p>
      </dgm:t>
    </dgm:pt>
    <dgm:pt modelId="{D503EB63-97CD-DF47-938E-CE3E6D34B00C}">
      <dgm:prSet phldrT="[Texte]"/>
      <dgm:spPr>
        <a:solidFill>
          <a:schemeClr val="accent4"/>
        </a:solidFill>
      </dgm:spPr>
      <dgm:t>
        <a:bodyPr/>
        <a:lstStyle/>
        <a:p>
          <a:r>
            <a:rPr lang="fr-FR" b="1" dirty="0" err="1" smtClean="0">
              <a:solidFill>
                <a:schemeClr val="tx1"/>
              </a:solidFill>
            </a:rPr>
            <a:t>Academic</a:t>
          </a:r>
          <a:r>
            <a:rPr lang="fr-FR" b="1" dirty="0" smtClean="0">
              <a:solidFill>
                <a:schemeClr val="tx1"/>
              </a:solidFill>
            </a:rPr>
            <a:t> </a:t>
          </a:r>
        </a:p>
        <a:p>
          <a:r>
            <a:rPr lang="en-CA" dirty="0" smtClean="0">
              <a:solidFill>
                <a:schemeClr val="tx1"/>
              </a:solidFill>
            </a:rPr>
            <a:t>Western University, UQAM, Ryerson University, </a:t>
          </a:r>
          <a:r>
            <a:rPr lang="en-CA" dirty="0" err="1" smtClean="0">
              <a:solidFill>
                <a:schemeClr val="tx1"/>
              </a:solidFill>
            </a:rPr>
            <a:t>Munk</a:t>
          </a:r>
          <a:r>
            <a:rPr lang="en-CA" dirty="0" smtClean="0">
              <a:solidFill>
                <a:schemeClr val="tx1"/>
              </a:solidFill>
            </a:rPr>
            <a:t> School of Global Affairs, CSDC, CORA, IIGR, LISPOP </a:t>
          </a:r>
          <a:endParaRPr lang="fr-FR" dirty="0">
            <a:solidFill>
              <a:schemeClr val="tx1"/>
            </a:solidFill>
          </a:endParaRPr>
        </a:p>
      </dgm:t>
    </dgm:pt>
    <dgm:pt modelId="{FED86048-F729-CC41-867C-9EA7CB2A8716}" type="parTrans" cxnId="{16A56C76-2177-F246-A55E-41EA06ACFC3C}">
      <dgm:prSet/>
      <dgm:spPr/>
      <dgm:t>
        <a:bodyPr/>
        <a:lstStyle/>
        <a:p>
          <a:endParaRPr lang="fr-FR"/>
        </a:p>
      </dgm:t>
    </dgm:pt>
    <dgm:pt modelId="{C24CCB20-9B63-144D-990D-D7BFDEE5968F}" type="sibTrans" cxnId="{16A56C76-2177-F246-A55E-41EA06ACFC3C}">
      <dgm:prSet/>
      <dgm:spPr/>
      <dgm:t>
        <a:bodyPr/>
        <a:lstStyle/>
        <a:p>
          <a:endParaRPr lang="fr-FR"/>
        </a:p>
      </dgm:t>
    </dgm:pt>
    <dgm:pt modelId="{EB6925B2-9C40-6243-8955-6369260BB1C5}">
      <dgm:prSet phldrT="[Texte]"/>
      <dgm:spPr>
        <a:solidFill>
          <a:schemeClr val="accent4"/>
        </a:solidFill>
      </dgm:spPr>
      <dgm:t>
        <a:bodyPr/>
        <a:lstStyle/>
        <a:p>
          <a:r>
            <a:rPr lang="fr-FR" b="1" dirty="0" err="1" smtClean="0">
              <a:solidFill>
                <a:srgbClr val="000000"/>
              </a:solidFill>
            </a:rPr>
            <a:t>EMBs</a:t>
          </a:r>
          <a:endParaRPr lang="fr-FR" b="1" dirty="0" smtClean="0">
            <a:solidFill>
              <a:srgbClr val="000000"/>
            </a:solidFill>
          </a:endParaRPr>
        </a:p>
        <a:p>
          <a:r>
            <a:rPr lang="en-CA" dirty="0" smtClean="0">
              <a:solidFill>
                <a:srgbClr val="000000"/>
              </a:solidFill>
            </a:rPr>
            <a:t>Elections BC, Elections Manitoba, Elections Saskatchewan, Elections Ontario, Elections PEI</a:t>
          </a:r>
          <a:endParaRPr lang="fr-FR" b="1" dirty="0" smtClean="0">
            <a:solidFill>
              <a:srgbClr val="000000"/>
            </a:solidFill>
          </a:endParaRPr>
        </a:p>
        <a:p>
          <a:r>
            <a:rPr lang="fr-FR" b="0" i="1" dirty="0" err="1" smtClean="0">
              <a:solidFill>
                <a:srgbClr val="000000"/>
              </a:solidFill>
            </a:rPr>
            <a:t>Stakeholder</a:t>
          </a:r>
          <a:r>
            <a:rPr lang="fr-FR" b="0" i="1" dirty="0" smtClean="0">
              <a:solidFill>
                <a:srgbClr val="000000"/>
              </a:solidFill>
            </a:rPr>
            <a:t>: Elections Canada</a:t>
          </a:r>
          <a:endParaRPr lang="fr-FR" b="0" i="1" dirty="0">
            <a:solidFill>
              <a:srgbClr val="000000"/>
            </a:solidFill>
          </a:endParaRPr>
        </a:p>
      </dgm:t>
    </dgm:pt>
    <dgm:pt modelId="{0FFE61C1-A948-A14E-8A1D-37B4E8FDCEF5}" type="parTrans" cxnId="{81C07805-5572-3E4B-8B11-32B88C369EBF}">
      <dgm:prSet/>
      <dgm:spPr/>
      <dgm:t>
        <a:bodyPr/>
        <a:lstStyle/>
        <a:p>
          <a:endParaRPr lang="fr-FR"/>
        </a:p>
      </dgm:t>
    </dgm:pt>
    <dgm:pt modelId="{97803FCE-A1C8-8648-88F7-6552C1B01001}" type="sibTrans" cxnId="{81C07805-5572-3E4B-8B11-32B88C369EBF}">
      <dgm:prSet/>
      <dgm:spPr/>
      <dgm:t>
        <a:bodyPr/>
        <a:lstStyle/>
        <a:p>
          <a:endParaRPr lang="fr-FR"/>
        </a:p>
      </dgm:t>
    </dgm:pt>
    <dgm:pt modelId="{C7DDA55E-F6B2-3D4F-90FE-F441677A44B8}">
      <dgm:prSet phldrT="[Texte]"/>
      <dgm:spPr>
        <a:solidFill>
          <a:srgbClr val="FFC000"/>
        </a:solidFill>
      </dgm:spPr>
      <dgm:t>
        <a:bodyPr/>
        <a:lstStyle/>
        <a:p>
          <a:r>
            <a:rPr lang="fr-FR" b="1" dirty="0" err="1" smtClean="0">
              <a:solidFill>
                <a:srgbClr val="000000"/>
              </a:solidFill>
            </a:rPr>
            <a:t>CSOs</a:t>
          </a:r>
          <a:endParaRPr lang="fr-FR" b="1" dirty="0" smtClean="0">
            <a:solidFill>
              <a:srgbClr val="000000"/>
            </a:solidFill>
          </a:endParaRPr>
        </a:p>
        <a:p>
          <a:r>
            <a:rPr lang="en-CA" dirty="0" smtClean="0">
              <a:solidFill>
                <a:srgbClr val="000000"/>
              </a:solidFill>
            </a:rPr>
            <a:t>Samara Canada, CIVIX, Forum of Young Canadians, Apathy is Boring, Global Centre for Pluralism</a:t>
          </a:r>
          <a:endParaRPr lang="fr-FR" b="1" dirty="0">
            <a:solidFill>
              <a:srgbClr val="000000"/>
            </a:solidFill>
          </a:endParaRPr>
        </a:p>
      </dgm:t>
    </dgm:pt>
    <dgm:pt modelId="{D391FAEC-01FB-A444-B473-B5557B4FAEB9}" type="parTrans" cxnId="{7F14BA12-6AFD-7C4E-9E3D-789C729FF7C7}">
      <dgm:prSet/>
      <dgm:spPr/>
      <dgm:t>
        <a:bodyPr/>
        <a:lstStyle/>
        <a:p>
          <a:endParaRPr lang="fr-FR"/>
        </a:p>
      </dgm:t>
    </dgm:pt>
    <dgm:pt modelId="{398B3984-12C9-894B-AFC7-9D4E8B6EAA7E}" type="sibTrans" cxnId="{7F14BA12-6AFD-7C4E-9E3D-789C729FF7C7}">
      <dgm:prSet/>
      <dgm:spPr/>
      <dgm:t>
        <a:bodyPr/>
        <a:lstStyle/>
        <a:p>
          <a:endParaRPr lang="fr-FR"/>
        </a:p>
      </dgm:t>
    </dgm:pt>
    <dgm:pt modelId="{06BD3A1E-69BE-5249-BA02-0431B77A15F2}">
      <dgm:prSet phldrT="[Texte]"/>
      <dgm:spPr>
        <a:solidFill>
          <a:srgbClr val="FFC000"/>
        </a:solidFill>
      </dgm:spPr>
      <dgm:t>
        <a:bodyPr/>
        <a:lstStyle/>
        <a:p>
          <a:r>
            <a:rPr lang="fr-FR" b="1" dirty="0" err="1" smtClean="0">
              <a:solidFill>
                <a:srgbClr val="000000"/>
              </a:solidFill>
            </a:rPr>
            <a:t>Other</a:t>
          </a:r>
          <a:endParaRPr lang="fr-FR" b="1" dirty="0" smtClean="0">
            <a:solidFill>
              <a:srgbClr val="000000"/>
            </a:solidFill>
          </a:endParaRPr>
        </a:p>
        <a:p>
          <a:r>
            <a:rPr lang="en-CA" dirty="0" smtClean="0">
              <a:solidFill>
                <a:srgbClr val="000000"/>
              </a:solidFill>
            </a:rPr>
            <a:t>IRCC, </a:t>
          </a:r>
          <a:r>
            <a:rPr lang="en-CA" dirty="0" err="1" smtClean="0">
              <a:solidFill>
                <a:srgbClr val="000000"/>
              </a:solidFill>
            </a:rPr>
            <a:t>Demogratic</a:t>
          </a:r>
          <a:r>
            <a:rPr lang="en-CA" dirty="0" smtClean="0">
              <a:solidFill>
                <a:srgbClr val="000000"/>
              </a:solidFill>
            </a:rPr>
            <a:t> Reform Group, </a:t>
          </a:r>
          <a:r>
            <a:rPr lang="en-CA" dirty="0" err="1" smtClean="0">
              <a:solidFill>
                <a:srgbClr val="000000"/>
              </a:solidFill>
            </a:rPr>
            <a:t>Tlicho</a:t>
          </a:r>
          <a:r>
            <a:rPr lang="en-CA" dirty="0" smtClean="0">
              <a:solidFill>
                <a:srgbClr val="000000"/>
              </a:solidFill>
            </a:rPr>
            <a:t> </a:t>
          </a:r>
          <a:r>
            <a:rPr lang="en-CA" dirty="0" err="1" smtClean="0">
              <a:solidFill>
                <a:srgbClr val="000000"/>
              </a:solidFill>
            </a:rPr>
            <a:t>Governement</a:t>
          </a:r>
          <a:endParaRPr lang="en-CA" dirty="0" smtClean="0">
            <a:solidFill>
              <a:srgbClr val="000000"/>
            </a:solidFill>
          </a:endParaRPr>
        </a:p>
        <a:p>
          <a:r>
            <a:rPr lang="en-CA" dirty="0" smtClean="0">
              <a:solidFill>
                <a:srgbClr val="000000"/>
              </a:solidFill>
            </a:rPr>
            <a:t>Innovative Research Group, Institute for Research on Public Policy, </a:t>
          </a:r>
          <a:endParaRPr lang="fr-FR" b="1" dirty="0">
            <a:solidFill>
              <a:srgbClr val="000000"/>
            </a:solidFill>
          </a:endParaRPr>
        </a:p>
      </dgm:t>
    </dgm:pt>
    <dgm:pt modelId="{9AEDE91C-B7C1-4B47-9486-E0D69A09162A}" type="parTrans" cxnId="{57B9F711-5C51-194C-B38B-25803488FE98}">
      <dgm:prSet/>
      <dgm:spPr/>
      <dgm:t>
        <a:bodyPr/>
        <a:lstStyle/>
        <a:p>
          <a:endParaRPr lang="fr-FR"/>
        </a:p>
      </dgm:t>
    </dgm:pt>
    <dgm:pt modelId="{90FC45DC-A120-3B4C-BFD8-0DB6D589A25F}" type="sibTrans" cxnId="{57B9F711-5C51-194C-B38B-25803488FE98}">
      <dgm:prSet/>
      <dgm:spPr/>
      <dgm:t>
        <a:bodyPr/>
        <a:lstStyle/>
        <a:p>
          <a:endParaRPr lang="fr-FR"/>
        </a:p>
      </dgm:t>
    </dgm:pt>
    <dgm:pt modelId="{60289E54-EF28-944A-B023-10E7971AF383}" type="pres">
      <dgm:prSet presAssocID="{98EF4727-7364-5E4F-97AD-8FDF67B3306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8A0FC03-C80C-7A47-B4AD-944505F3CC47}" type="pres">
      <dgm:prSet presAssocID="{9176F738-1B2F-D944-B543-42B39C3E44F2}" presName="centerShape" presStyleLbl="node0" presStyleIdx="0" presStyleCnt="1"/>
      <dgm:spPr/>
      <dgm:t>
        <a:bodyPr/>
        <a:lstStyle/>
        <a:p>
          <a:endParaRPr lang="fr-FR"/>
        </a:p>
      </dgm:t>
    </dgm:pt>
    <dgm:pt modelId="{63001879-65FF-9B4D-A431-EB1DC4A2F797}" type="pres">
      <dgm:prSet presAssocID="{FED86048-F729-CC41-867C-9EA7CB2A8716}" presName="parTrans" presStyleLbl="bgSibTrans2D1" presStyleIdx="0" presStyleCnt="4"/>
      <dgm:spPr/>
      <dgm:t>
        <a:bodyPr/>
        <a:lstStyle/>
        <a:p>
          <a:endParaRPr lang="fr-FR"/>
        </a:p>
      </dgm:t>
    </dgm:pt>
    <dgm:pt modelId="{847287FF-7F81-C647-B8D3-C74F09030FFC}" type="pres">
      <dgm:prSet presAssocID="{D503EB63-97CD-DF47-938E-CE3E6D34B00C}" presName="node" presStyleLbl="node1" presStyleIdx="0" presStyleCnt="4" custScaleY="168754" custRadScaleRad="96690" custRadScaleInc="-3758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4719870-E04E-F84C-8362-135746A68E3F}" type="pres">
      <dgm:prSet presAssocID="{0FFE61C1-A948-A14E-8A1D-37B4E8FDCEF5}" presName="parTrans" presStyleLbl="bgSibTrans2D1" presStyleIdx="1" presStyleCnt="4"/>
      <dgm:spPr/>
      <dgm:t>
        <a:bodyPr/>
        <a:lstStyle/>
        <a:p>
          <a:endParaRPr lang="fr-FR"/>
        </a:p>
      </dgm:t>
    </dgm:pt>
    <dgm:pt modelId="{72E48AF4-44BE-2E4E-A57E-ADFD6727412D}" type="pres">
      <dgm:prSet presAssocID="{EB6925B2-9C40-6243-8955-6369260BB1C5}" presName="node" presStyleLbl="node1" presStyleIdx="1" presStyleCnt="4" custScaleX="189713" custRadScaleRad="116202" custRadScaleInc="-305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7F88AE8-29A3-BB4E-923A-1A68C4EEA05D}" type="pres">
      <dgm:prSet presAssocID="{D391FAEC-01FB-A444-B473-B5557B4FAEB9}" presName="parTrans" presStyleLbl="bgSibTrans2D1" presStyleIdx="2" presStyleCnt="4"/>
      <dgm:spPr/>
      <dgm:t>
        <a:bodyPr/>
        <a:lstStyle/>
        <a:p>
          <a:endParaRPr lang="fr-FR"/>
        </a:p>
      </dgm:t>
    </dgm:pt>
    <dgm:pt modelId="{52678C09-ED95-A647-BA31-0C92A7A2FA8C}" type="pres">
      <dgm:prSet presAssocID="{C7DDA55E-F6B2-3D4F-90FE-F441677A44B8}" presName="node" presStyleLbl="node1" presStyleIdx="2" presStyleCnt="4" custScaleX="187969" custRadScaleRad="112891" custRadScaleInc="257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99B2FAF-152A-C047-9385-4883A76B8B80}" type="pres">
      <dgm:prSet presAssocID="{9AEDE91C-B7C1-4B47-9486-E0D69A09162A}" presName="parTrans" presStyleLbl="bgSibTrans2D1" presStyleIdx="3" presStyleCnt="4"/>
      <dgm:spPr/>
      <dgm:t>
        <a:bodyPr/>
        <a:lstStyle/>
        <a:p>
          <a:endParaRPr lang="fr-FR"/>
        </a:p>
      </dgm:t>
    </dgm:pt>
    <dgm:pt modelId="{30695AAC-16A9-AC40-859C-10AAFB3B4EF4}" type="pres">
      <dgm:prSet presAssocID="{06BD3A1E-69BE-5249-BA02-0431B77A15F2}" presName="node" presStyleLbl="node1" presStyleIdx="3" presStyleCnt="4" custScaleY="186590" custRadScaleRad="96728" custRadScaleInc="277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2987A51-45E3-0C44-A847-95D3637FA1E2}" type="presOf" srcId="{EB6925B2-9C40-6243-8955-6369260BB1C5}" destId="{72E48AF4-44BE-2E4E-A57E-ADFD6727412D}" srcOrd="0" destOrd="0" presId="urn:microsoft.com/office/officeart/2005/8/layout/radial4"/>
    <dgm:cxn modelId="{53F089A6-4D29-CC43-8ABB-1AAD95709F61}" srcId="{98EF4727-7364-5E4F-97AD-8FDF67B33069}" destId="{9176F738-1B2F-D944-B543-42B39C3E44F2}" srcOrd="0" destOrd="0" parTransId="{F62362D7-4E82-704D-BDA6-1ED77D6D4EB7}" sibTransId="{B42D6044-4ACF-DC46-AABB-67BBBC225C59}"/>
    <dgm:cxn modelId="{4C4D126A-70D6-5F47-AF0F-4C865F94296D}" type="presOf" srcId="{FED86048-F729-CC41-867C-9EA7CB2A8716}" destId="{63001879-65FF-9B4D-A431-EB1DC4A2F797}" srcOrd="0" destOrd="0" presId="urn:microsoft.com/office/officeart/2005/8/layout/radial4"/>
    <dgm:cxn modelId="{A65E06A2-0D81-0140-8196-932D20266684}" type="presOf" srcId="{9AEDE91C-B7C1-4B47-9486-E0D69A09162A}" destId="{E99B2FAF-152A-C047-9385-4883A76B8B80}" srcOrd="0" destOrd="0" presId="urn:microsoft.com/office/officeart/2005/8/layout/radial4"/>
    <dgm:cxn modelId="{57B9F711-5C51-194C-B38B-25803488FE98}" srcId="{9176F738-1B2F-D944-B543-42B39C3E44F2}" destId="{06BD3A1E-69BE-5249-BA02-0431B77A15F2}" srcOrd="3" destOrd="0" parTransId="{9AEDE91C-B7C1-4B47-9486-E0D69A09162A}" sibTransId="{90FC45DC-A120-3B4C-BFD8-0DB6D589A25F}"/>
    <dgm:cxn modelId="{16A56C76-2177-F246-A55E-41EA06ACFC3C}" srcId="{9176F738-1B2F-D944-B543-42B39C3E44F2}" destId="{D503EB63-97CD-DF47-938E-CE3E6D34B00C}" srcOrd="0" destOrd="0" parTransId="{FED86048-F729-CC41-867C-9EA7CB2A8716}" sibTransId="{C24CCB20-9B63-144D-990D-D7BFDEE5968F}"/>
    <dgm:cxn modelId="{7F14BA12-6AFD-7C4E-9E3D-789C729FF7C7}" srcId="{9176F738-1B2F-D944-B543-42B39C3E44F2}" destId="{C7DDA55E-F6B2-3D4F-90FE-F441677A44B8}" srcOrd="2" destOrd="0" parTransId="{D391FAEC-01FB-A444-B473-B5557B4FAEB9}" sibTransId="{398B3984-12C9-894B-AFC7-9D4E8B6EAA7E}"/>
    <dgm:cxn modelId="{D52BAB8A-5174-A740-89A6-55094DE49867}" type="presOf" srcId="{9176F738-1B2F-D944-B543-42B39C3E44F2}" destId="{38A0FC03-C80C-7A47-B4AD-944505F3CC47}" srcOrd="0" destOrd="0" presId="urn:microsoft.com/office/officeart/2005/8/layout/radial4"/>
    <dgm:cxn modelId="{F2201000-941D-2E44-AD84-9884E1904932}" type="presOf" srcId="{D503EB63-97CD-DF47-938E-CE3E6D34B00C}" destId="{847287FF-7F81-C647-B8D3-C74F09030FFC}" srcOrd="0" destOrd="0" presId="urn:microsoft.com/office/officeart/2005/8/layout/radial4"/>
    <dgm:cxn modelId="{CD3C23BF-EF2B-384F-8422-EA8D7129372E}" type="presOf" srcId="{D391FAEC-01FB-A444-B473-B5557B4FAEB9}" destId="{17F88AE8-29A3-BB4E-923A-1A68C4EEA05D}" srcOrd="0" destOrd="0" presId="urn:microsoft.com/office/officeart/2005/8/layout/radial4"/>
    <dgm:cxn modelId="{94BE09BC-F905-D04F-A1C8-293130ECB2BA}" type="presOf" srcId="{06BD3A1E-69BE-5249-BA02-0431B77A15F2}" destId="{30695AAC-16A9-AC40-859C-10AAFB3B4EF4}" srcOrd="0" destOrd="0" presId="urn:microsoft.com/office/officeart/2005/8/layout/radial4"/>
    <dgm:cxn modelId="{81C07805-5572-3E4B-8B11-32B88C369EBF}" srcId="{9176F738-1B2F-D944-B543-42B39C3E44F2}" destId="{EB6925B2-9C40-6243-8955-6369260BB1C5}" srcOrd="1" destOrd="0" parTransId="{0FFE61C1-A948-A14E-8A1D-37B4E8FDCEF5}" sibTransId="{97803FCE-A1C8-8648-88F7-6552C1B01001}"/>
    <dgm:cxn modelId="{431476CD-9A11-1144-9602-15DB70F61F35}" type="presOf" srcId="{98EF4727-7364-5E4F-97AD-8FDF67B33069}" destId="{60289E54-EF28-944A-B023-10E7971AF383}" srcOrd="0" destOrd="0" presId="urn:microsoft.com/office/officeart/2005/8/layout/radial4"/>
    <dgm:cxn modelId="{059D2ACC-2090-FA4D-9C2E-2A5702F65981}" type="presOf" srcId="{C7DDA55E-F6B2-3D4F-90FE-F441677A44B8}" destId="{52678C09-ED95-A647-BA31-0C92A7A2FA8C}" srcOrd="0" destOrd="0" presId="urn:microsoft.com/office/officeart/2005/8/layout/radial4"/>
    <dgm:cxn modelId="{8EE28931-617D-DA45-B41E-D36CAFB25FFA}" type="presOf" srcId="{0FFE61C1-A948-A14E-8A1D-37B4E8FDCEF5}" destId="{84719870-E04E-F84C-8362-135746A68E3F}" srcOrd="0" destOrd="0" presId="urn:microsoft.com/office/officeart/2005/8/layout/radial4"/>
    <dgm:cxn modelId="{222967DE-9BEA-1C44-8FE1-CF0F8906D3C8}" type="presParOf" srcId="{60289E54-EF28-944A-B023-10E7971AF383}" destId="{38A0FC03-C80C-7A47-B4AD-944505F3CC47}" srcOrd="0" destOrd="0" presId="urn:microsoft.com/office/officeart/2005/8/layout/radial4"/>
    <dgm:cxn modelId="{126E8E0E-3114-754E-868D-1F88CE435632}" type="presParOf" srcId="{60289E54-EF28-944A-B023-10E7971AF383}" destId="{63001879-65FF-9B4D-A431-EB1DC4A2F797}" srcOrd="1" destOrd="0" presId="urn:microsoft.com/office/officeart/2005/8/layout/radial4"/>
    <dgm:cxn modelId="{CE045460-7834-2F49-ADC3-55824B57EBFA}" type="presParOf" srcId="{60289E54-EF28-944A-B023-10E7971AF383}" destId="{847287FF-7F81-C647-B8D3-C74F09030FFC}" srcOrd="2" destOrd="0" presId="urn:microsoft.com/office/officeart/2005/8/layout/radial4"/>
    <dgm:cxn modelId="{E4E9C28E-BC12-0849-B779-217A0BF14B8D}" type="presParOf" srcId="{60289E54-EF28-944A-B023-10E7971AF383}" destId="{84719870-E04E-F84C-8362-135746A68E3F}" srcOrd="3" destOrd="0" presId="urn:microsoft.com/office/officeart/2005/8/layout/radial4"/>
    <dgm:cxn modelId="{B84E6A11-576F-4746-9D39-97880814F49A}" type="presParOf" srcId="{60289E54-EF28-944A-B023-10E7971AF383}" destId="{72E48AF4-44BE-2E4E-A57E-ADFD6727412D}" srcOrd="4" destOrd="0" presId="urn:microsoft.com/office/officeart/2005/8/layout/radial4"/>
    <dgm:cxn modelId="{21E40982-2860-0249-B390-6071539B7C56}" type="presParOf" srcId="{60289E54-EF28-944A-B023-10E7971AF383}" destId="{17F88AE8-29A3-BB4E-923A-1A68C4EEA05D}" srcOrd="5" destOrd="0" presId="urn:microsoft.com/office/officeart/2005/8/layout/radial4"/>
    <dgm:cxn modelId="{425E90A7-78B2-D94A-97D6-5A3D2AE244A3}" type="presParOf" srcId="{60289E54-EF28-944A-B023-10E7971AF383}" destId="{52678C09-ED95-A647-BA31-0C92A7A2FA8C}" srcOrd="6" destOrd="0" presId="urn:microsoft.com/office/officeart/2005/8/layout/radial4"/>
    <dgm:cxn modelId="{D5026A2F-7951-B24D-94D7-C4A15D30F9E3}" type="presParOf" srcId="{60289E54-EF28-944A-B023-10E7971AF383}" destId="{E99B2FAF-152A-C047-9385-4883A76B8B80}" srcOrd="7" destOrd="0" presId="urn:microsoft.com/office/officeart/2005/8/layout/radial4"/>
    <dgm:cxn modelId="{A90B9B78-7E37-214B-B5FB-10E3AC7CACAC}" type="presParOf" srcId="{60289E54-EF28-944A-B023-10E7971AF383}" destId="{30695AAC-16A9-AC40-859C-10AAFB3B4EF4}" srcOrd="8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20AD5A-1B1D-D04C-BB96-AD8990F6F354}" type="doc">
      <dgm:prSet loTypeId="urn:microsoft.com/office/officeart/2005/8/layout/hierarchy4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6135CB03-EC54-6D4C-9D6D-47FE94B2B7A7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2500" b="1" dirty="0" err="1">
              <a:solidFill>
                <a:srgbClr val="000000"/>
              </a:solidFill>
            </a:rPr>
            <a:t>Democracy</a:t>
          </a:r>
          <a:r>
            <a:rPr lang="fr-FR" sz="2500" b="1" dirty="0">
              <a:solidFill>
                <a:srgbClr val="000000"/>
              </a:solidFill>
            </a:rPr>
            <a:t> Checkup (DC) </a:t>
          </a:r>
        </a:p>
      </dgm:t>
    </dgm:pt>
    <dgm:pt modelId="{429A31F7-4144-2240-94EB-94E74FD25EC6}" type="parTrans" cxnId="{7CE428A6-6CD3-6F43-96AF-6BC8C78B0244}">
      <dgm:prSet/>
      <dgm:spPr/>
      <dgm:t>
        <a:bodyPr/>
        <a:lstStyle/>
        <a:p>
          <a:endParaRPr lang="fr-FR"/>
        </a:p>
      </dgm:t>
    </dgm:pt>
    <dgm:pt modelId="{EF57FA2D-DB2E-6749-9470-9EC0C726F2CC}" type="sibTrans" cxnId="{7CE428A6-6CD3-6F43-96AF-6BC8C78B0244}">
      <dgm:prSet/>
      <dgm:spPr/>
      <dgm:t>
        <a:bodyPr/>
        <a:lstStyle/>
        <a:p>
          <a:endParaRPr lang="fr-FR"/>
        </a:p>
      </dgm:t>
    </dgm:pt>
    <dgm:pt modelId="{73B7585A-4198-1040-8A4D-A466F044D9E0}">
      <dgm:prSet phldrT="[Texte]"/>
      <dgm:spPr/>
      <dgm:t>
        <a:bodyPr/>
        <a:lstStyle/>
        <a:p>
          <a:r>
            <a:rPr lang="fr-FR" dirty="0" smtClean="0"/>
            <a:t>Mai</a:t>
          </a:r>
        </a:p>
        <a:p>
          <a:r>
            <a:rPr lang="fr-FR" dirty="0" smtClean="0"/>
            <a:t>N=1250</a:t>
          </a:r>
          <a:endParaRPr lang="fr-FR" dirty="0"/>
        </a:p>
      </dgm:t>
    </dgm:pt>
    <dgm:pt modelId="{7CF78901-A479-5F41-95DE-658EE25E8403}" type="parTrans" cxnId="{582D9608-B98C-F14B-B68B-BCF3B6CEB7EE}">
      <dgm:prSet/>
      <dgm:spPr/>
      <dgm:t>
        <a:bodyPr/>
        <a:lstStyle/>
        <a:p>
          <a:endParaRPr lang="fr-FR"/>
        </a:p>
      </dgm:t>
    </dgm:pt>
    <dgm:pt modelId="{DF55BF0A-86DE-834F-83D4-D857BFDFFA7C}" type="sibTrans" cxnId="{582D9608-B98C-F14B-B68B-BCF3B6CEB7EE}">
      <dgm:prSet/>
      <dgm:spPr/>
      <dgm:t>
        <a:bodyPr/>
        <a:lstStyle/>
        <a:p>
          <a:endParaRPr lang="fr-FR"/>
        </a:p>
      </dgm:t>
    </dgm:pt>
    <dgm:pt modelId="{466D7C22-D48D-1D48-B7D5-FC7FC4FA1B64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2500" b="1" dirty="0">
              <a:solidFill>
                <a:srgbClr val="000000"/>
              </a:solidFill>
            </a:rPr>
            <a:t>CES </a:t>
          </a:r>
          <a:r>
            <a:rPr lang="fr-FR" sz="2500" b="1" dirty="0" err="1">
              <a:solidFill>
                <a:srgbClr val="000000"/>
              </a:solidFill>
            </a:rPr>
            <a:t>Campaign</a:t>
          </a:r>
          <a:endParaRPr lang="fr-FR" sz="2500" b="1" dirty="0">
            <a:solidFill>
              <a:srgbClr val="000000"/>
            </a:solidFill>
          </a:endParaRPr>
        </a:p>
      </dgm:t>
    </dgm:pt>
    <dgm:pt modelId="{FFD9133E-6B02-3645-8926-9D385193A48B}" type="parTrans" cxnId="{0E239AC9-01B5-CE4C-A75B-8C98E262C89E}">
      <dgm:prSet/>
      <dgm:spPr/>
      <dgm:t>
        <a:bodyPr/>
        <a:lstStyle/>
        <a:p>
          <a:endParaRPr lang="fr-FR"/>
        </a:p>
      </dgm:t>
    </dgm:pt>
    <dgm:pt modelId="{F888595E-7057-8B46-BE03-98B4DB1ED8A0}" type="sibTrans" cxnId="{0E239AC9-01B5-CE4C-A75B-8C98E262C89E}">
      <dgm:prSet/>
      <dgm:spPr/>
      <dgm:t>
        <a:bodyPr/>
        <a:lstStyle/>
        <a:p>
          <a:endParaRPr lang="fr-FR"/>
        </a:p>
      </dgm:t>
    </dgm:pt>
    <dgm:pt modelId="{93BD4433-32B7-F34A-BFF0-87502B18581B}">
      <dgm:prSet phldrT="[Texte]"/>
      <dgm:spPr/>
      <dgm:t>
        <a:bodyPr/>
        <a:lstStyle/>
        <a:p>
          <a:r>
            <a:rPr lang="fr-FR" dirty="0" smtClean="0"/>
            <a:t>Juin</a:t>
          </a:r>
        </a:p>
        <a:p>
          <a:r>
            <a:rPr lang="fr-FR" dirty="0" smtClean="0"/>
            <a:t>N=1250</a:t>
          </a:r>
          <a:endParaRPr lang="fr-FR" dirty="0"/>
        </a:p>
      </dgm:t>
    </dgm:pt>
    <dgm:pt modelId="{B53277F3-9122-CF42-9B6C-23A9D450C598}" type="parTrans" cxnId="{F61CD838-F864-C344-813B-F94D6274815E}">
      <dgm:prSet/>
      <dgm:spPr/>
      <dgm:t>
        <a:bodyPr/>
        <a:lstStyle/>
        <a:p>
          <a:endParaRPr lang="fr-FR"/>
        </a:p>
      </dgm:t>
    </dgm:pt>
    <dgm:pt modelId="{6223E16A-0E37-1040-9ACD-5FF806826872}" type="sibTrans" cxnId="{F61CD838-F864-C344-813B-F94D6274815E}">
      <dgm:prSet/>
      <dgm:spPr/>
      <dgm:t>
        <a:bodyPr/>
        <a:lstStyle/>
        <a:p>
          <a:endParaRPr lang="fr-FR"/>
        </a:p>
      </dgm:t>
    </dgm:pt>
    <dgm:pt modelId="{DFD980C7-6C89-7F45-A329-82FEBCDC0BEA}">
      <dgm:prSet phldrT="[Texte]"/>
      <dgm:spPr/>
      <dgm:t>
        <a:bodyPr/>
        <a:lstStyle/>
        <a:p>
          <a:r>
            <a:rPr lang="fr-FR" dirty="0" err="1" smtClean="0"/>
            <a:t>Julliet</a:t>
          </a:r>
          <a:endParaRPr lang="fr-FR" dirty="0" smtClean="0"/>
        </a:p>
        <a:p>
          <a:r>
            <a:rPr lang="fr-FR" dirty="0" smtClean="0"/>
            <a:t>N=1250 </a:t>
          </a:r>
          <a:endParaRPr lang="fr-FR" dirty="0"/>
        </a:p>
      </dgm:t>
    </dgm:pt>
    <dgm:pt modelId="{403A1243-BC61-8248-B682-C3AD14039695}" type="parTrans" cxnId="{5FBCB77A-0F81-7C4A-8E0E-84A64B673401}">
      <dgm:prSet/>
      <dgm:spPr/>
      <dgm:t>
        <a:bodyPr/>
        <a:lstStyle/>
        <a:p>
          <a:endParaRPr lang="fr-FR"/>
        </a:p>
      </dgm:t>
    </dgm:pt>
    <dgm:pt modelId="{5116E32C-D39E-2040-BBFD-0D0A29A7B1A7}" type="sibTrans" cxnId="{5FBCB77A-0F81-7C4A-8E0E-84A64B673401}">
      <dgm:prSet/>
      <dgm:spPr/>
      <dgm:t>
        <a:bodyPr/>
        <a:lstStyle/>
        <a:p>
          <a:endParaRPr lang="fr-FR"/>
        </a:p>
      </dgm:t>
    </dgm:pt>
    <dgm:pt modelId="{F1AF9EDC-1AE1-1540-8CD5-7E988E09D506}">
      <dgm:prSet phldrT="[Texte]"/>
      <dgm:spPr/>
      <dgm:t>
        <a:bodyPr/>
        <a:lstStyle/>
        <a:p>
          <a:r>
            <a:rPr lang="fr-FR" dirty="0" err="1" smtClean="0"/>
            <a:t>Au</a:t>
          </a:r>
          <a:r>
            <a:rPr lang="fr-FR" dirty="0" err="1" smtClean="0"/>
            <a:t>ôt</a:t>
          </a:r>
          <a:endParaRPr lang="fr-FR" dirty="0" smtClean="0"/>
        </a:p>
        <a:p>
          <a:r>
            <a:rPr lang="fr-FR" dirty="0" smtClean="0"/>
            <a:t>N=1250</a:t>
          </a:r>
          <a:endParaRPr lang="fr-FR" dirty="0"/>
        </a:p>
      </dgm:t>
    </dgm:pt>
    <dgm:pt modelId="{6A24B610-1FD7-9042-BA86-558D1C6EDD73}" type="parTrans" cxnId="{43BB57AE-F0BA-144B-BE3E-A2325A727799}">
      <dgm:prSet/>
      <dgm:spPr/>
      <dgm:t>
        <a:bodyPr/>
        <a:lstStyle/>
        <a:p>
          <a:endParaRPr lang="fr-FR"/>
        </a:p>
      </dgm:t>
    </dgm:pt>
    <dgm:pt modelId="{478AC0C9-F99A-BD4F-AAE0-2959101D20EB}" type="sibTrans" cxnId="{43BB57AE-F0BA-144B-BE3E-A2325A727799}">
      <dgm:prSet/>
      <dgm:spPr/>
      <dgm:t>
        <a:bodyPr/>
        <a:lstStyle/>
        <a:p>
          <a:endParaRPr lang="fr-FR"/>
        </a:p>
      </dgm:t>
    </dgm:pt>
    <dgm:pt modelId="{3CBE5BED-DFE5-E945-AF6C-BDB7F528AAE4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2500" b="1" dirty="0">
              <a:solidFill>
                <a:srgbClr val="000000"/>
              </a:solidFill>
            </a:rPr>
            <a:t>DC</a:t>
          </a:r>
        </a:p>
      </dgm:t>
    </dgm:pt>
    <dgm:pt modelId="{7429E0D9-4CBC-B14C-B0C7-DF6BE6F32C15}" type="parTrans" cxnId="{FC96562C-AA8E-8844-9900-6E8216BED9DA}">
      <dgm:prSet/>
      <dgm:spPr/>
      <dgm:t>
        <a:bodyPr/>
        <a:lstStyle/>
        <a:p>
          <a:endParaRPr lang="fr-FR"/>
        </a:p>
      </dgm:t>
    </dgm:pt>
    <dgm:pt modelId="{D6B5CB32-56BC-C44E-8CE5-2DFF1EDE8691}" type="sibTrans" cxnId="{FC96562C-AA8E-8844-9900-6E8216BED9DA}">
      <dgm:prSet/>
      <dgm:spPr/>
      <dgm:t>
        <a:bodyPr/>
        <a:lstStyle/>
        <a:p>
          <a:endParaRPr lang="fr-FR"/>
        </a:p>
      </dgm:t>
    </dgm:pt>
    <dgm:pt modelId="{6413A544-FBE6-E147-9237-75CB0AE1E90E}">
      <dgm:prSet phldrT="[Texte]"/>
      <dgm:spPr/>
      <dgm:t>
        <a:bodyPr/>
        <a:lstStyle/>
        <a:p>
          <a:r>
            <a:rPr lang="fr-FR" dirty="0" smtClean="0"/>
            <a:t>Vague 4</a:t>
          </a:r>
          <a:endParaRPr lang="fr-FR" dirty="0"/>
        </a:p>
      </dgm:t>
    </dgm:pt>
    <dgm:pt modelId="{9FA9908E-8A43-CF40-8D6F-39ABDA9EDB61}" type="parTrans" cxnId="{69C7E832-0CFA-454B-920E-28EBBFA399F3}">
      <dgm:prSet/>
      <dgm:spPr/>
      <dgm:t>
        <a:bodyPr/>
        <a:lstStyle/>
        <a:p>
          <a:endParaRPr lang="fr-FR"/>
        </a:p>
      </dgm:t>
    </dgm:pt>
    <dgm:pt modelId="{F8CD8286-4F25-9444-86F1-21D129839425}" type="sibTrans" cxnId="{69C7E832-0CFA-454B-920E-28EBBFA399F3}">
      <dgm:prSet/>
      <dgm:spPr/>
      <dgm:t>
        <a:bodyPr/>
        <a:lstStyle/>
        <a:p>
          <a:endParaRPr lang="fr-FR"/>
        </a:p>
      </dgm:t>
    </dgm:pt>
    <dgm:pt modelId="{EA02D567-79DB-1A48-B2BE-F27C6BDF1159}">
      <dgm:prSet phldrT="[Texte]"/>
      <dgm:spPr/>
      <dgm:t>
        <a:bodyPr/>
        <a:lstStyle/>
        <a:p>
          <a:r>
            <a:rPr lang="fr-FR" dirty="0" smtClean="0"/>
            <a:t>Panel</a:t>
          </a:r>
        </a:p>
        <a:p>
          <a:r>
            <a:rPr lang="fr-FR" dirty="0" smtClean="0"/>
            <a:t>N=40,000</a:t>
          </a:r>
          <a:endParaRPr lang="fr-FR" dirty="0"/>
        </a:p>
      </dgm:t>
    </dgm:pt>
    <dgm:pt modelId="{0B46389B-7668-AC49-8198-FE8C57F164C4}" type="parTrans" cxnId="{DA6A1E54-31E2-AF4C-A3CB-3CA03C94C7A2}">
      <dgm:prSet/>
      <dgm:spPr/>
      <dgm:t>
        <a:bodyPr/>
        <a:lstStyle/>
        <a:p>
          <a:endParaRPr lang="fr-FR"/>
        </a:p>
      </dgm:t>
    </dgm:pt>
    <dgm:pt modelId="{B9FF3312-3E8E-824F-A9E4-49E84D30956A}" type="sibTrans" cxnId="{DA6A1E54-31E2-AF4C-A3CB-3CA03C94C7A2}">
      <dgm:prSet/>
      <dgm:spPr/>
      <dgm:t>
        <a:bodyPr/>
        <a:lstStyle/>
        <a:p>
          <a:endParaRPr lang="fr-FR"/>
        </a:p>
      </dgm:t>
    </dgm:pt>
    <dgm:pt modelId="{05211287-67DD-824E-833C-7F913584772A}">
      <dgm:prSet phldrT="[Texte]"/>
      <dgm:spPr/>
      <dgm:t>
        <a:bodyPr/>
        <a:lstStyle/>
        <a:p>
          <a:r>
            <a:rPr lang="fr-FR" dirty="0"/>
            <a:t>RDD </a:t>
          </a:r>
          <a:r>
            <a:rPr lang="fr-FR" dirty="0" err="1" smtClean="0"/>
            <a:t>Telephone</a:t>
          </a:r>
          <a:endParaRPr lang="fr-FR" dirty="0" smtClean="0"/>
        </a:p>
        <a:p>
          <a:r>
            <a:rPr lang="fr-FR" dirty="0" smtClean="0"/>
            <a:t>N=4000</a:t>
          </a:r>
          <a:endParaRPr lang="fr-FR" dirty="0"/>
        </a:p>
      </dgm:t>
    </dgm:pt>
    <dgm:pt modelId="{57002946-203C-9444-9030-7BEFA7163CB0}" type="parTrans" cxnId="{1DDB5FEF-DCC3-7A47-9B07-DACAB1435D41}">
      <dgm:prSet/>
      <dgm:spPr/>
      <dgm:t>
        <a:bodyPr/>
        <a:lstStyle/>
        <a:p>
          <a:endParaRPr lang="fr-FR"/>
        </a:p>
      </dgm:t>
    </dgm:pt>
    <dgm:pt modelId="{4F48843F-6AE9-4F40-9B9A-FF2FEDC5E260}" type="sibTrans" cxnId="{1DDB5FEF-DCC3-7A47-9B07-DACAB1435D41}">
      <dgm:prSet/>
      <dgm:spPr/>
      <dgm:t>
        <a:bodyPr/>
        <a:lstStyle/>
        <a:p>
          <a:endParaRPr lang="fr-FR"/>
        </a:p>
      </dgm:t>
    </dgm:pt>
    <dgm:pt modelId="{FD5C16B8-EAE2-894B-AE52-FEED19E226E0}">
      <dgm:prSet phldrT="[Texte]"/>
      <dgm:spPr/>
      <dgm:t>
        <a:bodyPr/>
        <a:lstStyle/>
        <a:p>
          <a:r>
            <a:rPr lang="fr-FR" dirty="0" smtClean="0"/>
            <a:t>Panel</a:t>
          </a:r>
        </a:p>
        <a:p>
          <a:r>
            <a:rPr lang="fr-FR" dirty="0" smtClean="0"/>
            <a:t>N=20,000</a:t>
          </a:r>
          <a:endParaRPr lang="fr-FR" dirty="0"/>
        </a:p>
      </dgm:t>
    </dgm:pt>
    <dgm:pt modelId="{63EB0820-9AA3-D146-8708-1B61CDB09C14}" type="parTrans" cxnId="{4459EF9C-8D84-0E40-9B02-B62A64DF8235}">
      <dgm:prSet/>
      <dgm:spPr/>
      <dgm:t>
        <a:bodyPr/>
        <a:lstStyle/>
        <a:p>
          <a:endParaRPr lang="fr-FR"/>
        </a:p>
      </dgm:t>
    </dgm:pt>
    <dgm:pt modelId="{68E03981-D81B-BD4A-BDF9-624DDDF54036}" type="sibTrans" cxnId="{4459EF9C-8D84-0E40-9B02-B62A64DF8235}">
      <dgm:prSet/>
      <dgm:spPr/>
      <dgm:t>
        <a:bodyPr/>
        <a:lstStyle/>
        <a:p>
          <a:endParaRPr lang="fr-FR"/>
        </a:p>
      </dgm:t>
    </dgm:pt>
    <dgm:pt modelId="{0C599230-5ECF-4C45-946E-A43345050677}">
      <dgm:prSet phldrT="[Texte]"/>
      <dgm:spPr/>
      <dgm:t>
        <a:bodyPr/>
        <a:lstStyle/>
        <a:p>
          <a:r>
            <a:rPr lang="fr-FR" dirty="0"/>
            <a:t>RDD </a:t>
          </a:r>
          <a:r>
            <a:rPr lang="fr-FR" dirty="0" err="1" smtClean="0"/>
            <a:t>Telephone</a:t>
          </a:r>
          <a:endParaRPr lang="fr-FR" dirty="0" smtClean="0"/>
        </a:p>
        <a:p>
          <a:r>
            <a:rPr lang="fr-FR" dirty="0" smtClean="0"/>
            <a:t>N=2000</a:t>
          </a:r>
          <a:endParaRPr lang="fr-FR" dirty="0"/>
        </a:p>
      </dgm:t>
    </dgm:pt>
    <dgm:pt modelId="{5094551B-5A9E-A940-B30B-74D5FA6369B0}" type="parTrans" cxnId="{AB6EC324-7492-104A-87C3-8BD24FAAAFBF}">
      <dgm:prSet/>
      <dgm:spPr/>
      <dgm:t>
        <a:bodyPr/>
        <a:lstStyle/>
        <a:p>
          <a:endParaRPr lang="fr-FR"/>
        </a:p>
      </dgm:t>
    </dgm:pt>
    <dgm:pt modelId="{D3E1E91D-FC16-4F43-B842-707643BB67D8}" type="sibTrans" cxnId="{AB6EC324-7492-104A-87C3-8BD24FAAAFBF}">
      <dgm:prSet/>
      <dgm:spPr/>
      <dgm:t>
        <a:bodyPr/>
        <a:lstStyle/>
        <a:p>
          <a:endParaRPr lang="fr-FR"/>
        </a:p>
      </dgm:t>
    </dgm:pt>
    <dgm:pt modelId="{63725355-D8A1-F943-8D1A-8450743F2C29}">
      <dgm:prSet phldrT="[Texte]"/>
      <dgm:spPr>
        <a:solidFill>
          <a:srgbClr val="FFC000"/>
        </a:solidFill>
      </dgm:spPr>
      <dgm:t>
        <a:bodyPr/>
        <a:lstStyle/>
        <a:p>
          <a:r>
            <a:rPr lang="fr-FR" b="1" dirty="0">
              <a:solidFill>
                <a:srgbClr val="000000"/>
              </a:solidFill>
            </a:rPr>
            <a:t>CES Post</a:t>
          </a:r>
        </a:p>
      </dgm:t>
    </dgm:pt>
    <dgm:pt modelId="{14227D52-3EA1-054B-B1AE-1F8F68FD1A7A}" type="parTrans" cxnId="{55A0149E-54FE-4642-80DC-1FDCCB346CB1}">
      <dgm:prSet/>
      <dgm:spPr/>
      <dgm:t>
        <a:bodyPr/>
        <a:lstStyle/>
        <a:p>
          <a:endParaRPr lang="fr-FR"/>
        </a:p>
      </dgm:t>
    </dgm:pt>
    <dgm:pt modelId="{9978E17C-6320-5040-9727-8388FC9B2596}" type="sibTrans" cxnId="{55A0149E-54FE-4642-80DC-1FDCCB346CB1}">
      <dgm:prSet/>
      <dgm:spPr/>
      <dgm:t>
        <a:bodyPr/>
        <a:lstStyle/>
        <a:p>
          <a:endParaRPr lang="fr-FR"/>
        </a:p>
      </dgm:t>
    </dgm:pt>
    <dgm:pt modelId="{EC2FC901-76E9-5248-A5E5-E8530A5D025A}">
      <dgm:prSet phldrT="[Texte]"/>
      <dgm:spPr/>
      <dgm:t>
        <a:bodyPr/>
        <a:lstStyle/>
        <a:p>
          <a:r>
            <a:rPr lang="fr-FR" dirty="0" smtClean="0"/>
            <a:t>Vague 2</a:t>
          </a:r>
          <a:endParaRPr lang="fr-FR" dirty="0"/>
        </a:p>
      </dgm:t>
    </dgm:pt>
    <dgm:pt modelId="{BD18B0BA-9260-B94E-A565-8630AAB4EED5}" type="parTrans" cxnId="{45E5F665-B500-B948-86D2-4D2AF51F416E}">
      <dgm:prSet/>
      <dgm:spPr/>
      <dgm:t>
        <a:bodyPr/>
        <a:lstStyle/>
        <a:p>
          <a:endParaRPr lang="fr-FR"/>
        </a:p>
      </dgm:t>
    </dgm:pt>
    <dgm:pt modelId="{C46E0359-98FA-BB44-AAC8-0D1CE6F4E24D}" type="sibTrans" cxnId="{45E5F665-B500-B948-86D2-4D2AF51F416E}">
      <dgm:prSet/>
      <dgm:spPr/>
      <dgm:t>
        <a:bodyPr/>
        <a:lstStyle/>
        <a:p>
          <a:endParaRPr lang="fr-FR"/>
        </a:p>
      </dgm:t>
    </dgm:pt>
    <dgm:pt modelId="{D7ED3400-805D-8F41-8B04-D5962CC7FBF7}">
      <dgm:prSet phldrT="[Texte]"/>
      <dgm:spPr/>
      <dgm:t>
        <a:bodyPr/>
        <a:lstStyle/>
        <a:p>
          <a:r>
            <a:rPr lang="fr-FR" dirty="0" smtClean="0"/>
            <a:t>Vague 3</a:t>
          </a:r>
          <a:endParaRPr lang="fr-FR" dirty="0"/>
        </a:p>
      </dgm:t>
    </dgm:pt>
    <dgm:pt modelId="{22113078-685D-584D-AF94-24F947290A7C}" type="parTrans" cxnId="{25B7C75A-53C7-664C-A107-91128D4BFC55}">
      <dgm:prSet/>
      <dgm:spPr/>
      <dgm:t>
        <a:bodyPr/>
        <a:lstStyle/>
        <a:p>
          <a:endParaRPr lang="fr-FR"/>
        </a:p>
      </dgm:t>
    </dgm:pt>
    <dgm:pt modelId="{F6A7306B-3952-C643-912A-7D3C78C31B4C}" type="sibTrans" cxnId="{25B7C75A-53C7-664C-A107-91128D4BFC55}">
      <dgm:prSet/>
      <dgm:spPr/>
      <dgm:t>
        <a:bodyPr/>
        <a:lstStyle/>
        <a:p>
          <a:endParaRPr lang="fr-FR"/>
        </a:p>
      </dgm:t>
    </dgm:pt>
    <dgm:pt modelId="{377FCE93-FD61-F549-8927-880C5B2D36FA}" type="pres">
      <dgm:prSet presAssocID="{4320AD5A-1B1D-D04C-BB96-AD8990F6F35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8F92B680-E482-F14E-814D-04EC44DA2E3C}" type="pres">
      <dgm:prSet presAssocID="{6135CB03-EC54-6D4C-9D6D-47FE94B2B7A7}" presName="vertOne" presStyleCnt="0"/>
      <dgm:spPr/>
    </dgm:pt>
    <dgm:pt modelId="{8F37731B-3978-B048-9D7B-AF7161C0001B}" type="pres">
      <dgm:prSet presAssocID="{6135CB03-EC54-6D4C-9D6D-47FE94B2B7A7}" presName="txOne" presStyleLbl="node0" presStyleIdx="0" presStyleCnt="4" custScaleX="9719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74CE2DD-27A6-444D-AC60-B521E6CDEC3C}" type="pres">
      <dgm:prSet presAssocID="{6135CB03-EC54-6D4C-9D6D-47FE94B2B7A7}" presName="parTransOne" presStyleCnt="0"/>
      <dgm:spPr/>
    </dgm:pt>
    <dgm:pt modelId="{4FE981A4-7CA5-894C-B2DD-0755638CB631}" type="pres">
      <dgm:prSet presAssocID="{6135CB03-EC54-6D4C-9D6D-47FE94B2B7A7}" presName="horzOne" presStyleCnt="0"/>
      <dgm:spPr/>
    </dgm:pt>
    <dgm:pt modelId="{42B52927-8449-3243-8AE8-408B693148FB}" type="pres">
      <dgm:prSet presAssocID="{73B7585A-4198-1040-8A4D-A466F044D9E0}" presName="vertTwo" presStyleCnt="0"/>
      <dgm:spPr/>
    </dgm:pt>
    <dgm:pt modelId="{45F70756-03E7-D647-A0DD-AD05C4B33553}" type="pres">
      <dgm:prSet presAssocID="{73B7585A-4198-1040-8A4D-A466F044D9E0}" presName="txTwo" presStyleLbl="node2" presStyleIdx="0" presStyleCnt="7" custScaleX="58781" custLinFactNeighborX="164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A2825D9-0A3B-1B4C-BAD8-CE8B05893F63}" type="pres">
      <dgm:prSet presAssocID="{73B7585A-4198-1040-8A4D-A466F044D9E0}" presName="horzTwo" presStyleCnt="0"/>
      <dgm:spPr/>
    </dgm:pt>
    <dgm:pt modelId="{9FBFA50D-E82D-5B45-8636-9372D385C78D}" type="pres">
      <dgm:prSet presAssocID="{DF55BF0A-86DE-834F-83D4-D857BFDFFA7C}" presName="sibSpaceTwo" presStyleCnt="0"/>
      <dgm:spPr/>
    </dgm:pt>
    <dgm:pt modelId="{5793D843-C659-6F4E-8B60-AE87536F928C}" type="pres">
      <dgm:prSet presAssocID="{93BD4433-32B7-F34A-BFF0-87502B18581B}" presName="vertTwo" presStyleCnt="0"/>
      <dgm:spPr/>
    </dgm:pt>
    <dgm:pt modelId="{1FB42B3F-E85A-854D-9ACF-F821C50C3860}" type="pres">
      <dgm:prSet presAssocID="{93BD4433-32B7-F34A-BFF0-87502B18581B}" presName="txTwo" presStyleLbl="node2" presStyleIdx="1" presStyleCnt="7" custScaleX="5878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29A8CB3-3FA8-3549-9EF2-F244A0515C29}" type="pres">
      <dgm:prSet presAssocID="{93BD4433-32B7-F34A-BFF0-87502B18581B}" presName="horzTwo" presStyleCnt="0"/>
      <dgm:spPr/>
    </dgm:pt>
    <dgm:pt modelId="{3A4AD375-980D-1D43-9F38-B394C36D33FE}" type="pres">
      <dgm:prSet presAssocID="{6223E16A-0E37-1040-9ACD-5FF806826872}" presName="sibSpaceTwo" presStyleCnt="0"/>
      <dgm:spPr/>
    </dgm:pt>
    <dgm:pt modelId="{8F3F9EAD-EF23-0D4B-A384-82C75003E324}" type="pres">
      <dgm:prSet presAssocID="{DFD980C7-6C89-7F45-A329-82FEBCDC0BEA}" presName="vertTwo" presStyleCnt="0"/>
      <dgm:spPr/>
    </dgm:pt>
    <dgm:pt modelId="{54C2A98B-76E2-0246-86D9-5333A078C39B}" type="pres">
      <dgm:prSet presAssocID="{DFD980C7-6C89-7F45-A329-82FEBCDC0BEA}" presName="txTwo" presStyleLbl="node2" presStyleIdx="2" presStyleCnt="7" custScaleX="5878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2C80B80-58F3-834A-B902-ABB3FC3D55C5}" type="pres">
      <dgm:prSet presAssocID="{DFD980C7-6C89-7F45-A329-82FEBCDC0BEA}" presName="horzTwo" presStyleCnt="0"/>
      <dgm:spPr/>
    </dgm:pt>
    <dgm:pt modelId="{31140991-D037-194C-9F19-3A9216B5EA03}" type="pres">
      <dgm:prSet presAssocID="{5116E32C-D39E-2040-BBFD-0D0A29A7B1A7}" presName="sibSpaceTwo" presStyleCnt="0"/>
      <dgm:spPr/>
    </dgm:pt>
    <dgm:pt modelId="{ACB343FC-D6D5-8948-B4B9-B51E8D9C7C6F}" type="pres">
      <dgm:prSet presAssocID="{F1AF9EDC-1AE1-1540-8CD5-7E988E09D506}" presName="vertTwo" presStyleCnt="0"/>
      <dgm:spPr/>
    </dgm:pt>
    <dgm:pt modelId="{A4CB7282-928B-134E-BC95-80C87DDB89A2}" type="pres">
      <dgm:prSet presAssocID="{F1AF9EDC-1AE1-1540-8CD5-7E988E09D506}" presName="txTwo" presStyleLbl="node2" presStyleIdx="3" presStyleCnt="7" custScaleX="5878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49BACC0-C475-DA47-BFF9-0D7C5972B5A7}" type="pres">
      <dgm:prSet presAssocID="{F1AF9EDC-1AE1-1540-8CD5-7E988E09D506}" presName="horzTwo" presStyleCnt="0"/>
      <dgm:spPr/>
    </dgm:pt>
    <dgm:pt modelId="{8BD7B5B8-4577-8B40-9F8E-DE1954473B64}" type="pres">
      <dgm:prSet presAssocID="{EF57FA2D-DB2E-6749-9470-9EC0C726F2CC}" presName="sibSpaceOne" presStyleCnt="0"/>
      <dgm:spPr/>
    </dgm:pt>
    <dgm:pt modelId="{62E9B208-8719-D843-B255-19425A74FDD6}" type="pres">
      <dgm:prSet presAssocID="{466D7C22-D48D-1D48-B7D5-FC7FC4FA1B64}" presName="vertOne" presStyleCnt="0"/>
      <dgm:spPr/>
    </dgm:pt>
    <dgm:pt modelId="{F856D58F-0811-2D48-B8FD-C3A950A1E400}" type="pres">
      <dgm:prSet presAssocID="{466D7C22-D48D-1D48-B7D5-FC7FC4FA1B64}" presName="txOne" presStyleLbl="node0" presStyleIdx="1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C602C45-D60C-AC48-90CC-BADDFB61474E}" type="pres">
      <dgm:prSet presAssocID="{466D7C22-D48D-1D48-B7D5-FC7FC4FA1B64}" presName="parTransOne" presStyleCnt="0"/>
      <dgm:spPr/>
    </dgm:pt>
    <dgm:pt modelId="{7B6C5479-CB68-E844-BE8F-7B8AE029DFE9}" type="pres">
      <dgm:prSet presAssocID="{466D7C22-D48D-1D48-B7D5-FC7FC4FA1B64}" presName="horzOne" presStyleCnt="0"/>
      <dgm:spPr/>
    </dgm:pt>
    <dgm:pt modelId="{62B0A3F6-A9A5-4840-99DB-119081629894}" type="pres">
      <dgm:prSet presAssocID="{EC2FC901-76E9-5248-A5E5-E8530A5D025A}" presName="vertTwo" presStyleCnt="0"/>
      <dgm:spPr/>
    </dgm:pt>
    <dgm:pt modelId="{3E6D8384-1A1F-CD4E-906D-96F1DD029B2E}" type="pres">
      <dgm:prSet presAssocID="{EC2FC901-76E9-5248-A5E5-E8530A5D025A}" presName="txTwo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0E9FA3D-459F-284B-8BE4-6F732F3D843E}" type="pres">
      <dgm:prSet presAssocID="{EC2FC901-76E9-5248-A5E5-E8530A5D025A}" presName="parTransTwo" presStyleCnt="0"/>
      <dgm:spPr/>
    </dgm:pt>
    <dgm:pt modelId="{BA2B95F3-27D5-3B46-8844-6885876278BC}" type="pres">
      <dgm:prSet presAssocID="{EC2FC901-76E9-5248-A5E5-E8530A5D025A}" presName="horzTwo" presStyleCnt="0"/>
      <dgm:spPr/>
    </dgm:pt>
    <dgm:pt modelId="{D036C741-A840-674C-960F-9DD15C1374A5}" type="pres">
      <dgm:prSet presAssocID="{EA02D567-79DB-1A48-B2BE-F27C6BDF1159}" presName="vertThree" presStyleCnt="0"/>
      <dgm:spPr/>
    </dgm:pt>
    <dgm:pt modelId="{270601A3-1AC4-F34C-B260-29216D857D9B}" type="pres">
      <dgm:prSet presAssocID="{EA02D567-79DB-1A48-B2BE-F27C6BDF1159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A27A6CB-B747-734E-8CBD-65C1E793F65D}" type="pres">
      <dgm:prSet presAssocID="{EA02D567-79DB-1A48-B2BE-F27C6BDF1159}" presName="parTransThree" presStyleCnt="0"/>
      <dgm:spPr/>
    </dgm:pt>
    <dgm:pt modelId="{5849D399-D2B2-6849-9712-8DDBA4E99026}" type="pres">
      <dgm:prSet presAssocID="{EA02D567-79DB-1A48-B2BE-F27C6BDF1159}" presName="horzThree" presStyleCnt="0"/>
      <dgm:spPr/>
    </dgm:pt>
    <dgm:pt modelId="{BC0A1A1B-5306-5A44-880D-B9146E07C6A4}" type="pres">
      <dgm:prSet presAssocID="{05211287-67DD-824E-833C-7F913584772A}" presName="vertFour" presStyleCnt="0">
        <dgm:presLayoutVars>
          <dgm:chPref val="3"/>
        </dgm:presLayoutVars>
      </dgm:prSet>
      <dgm:spPr/>
    </dgm:pt>
    <dgm:pt modelId="{10AC7C0E-6911-0844-AC63-940138A05E12}" type="pres">
      <dgm:prSet presAssocID="{05211287-67DD-824E-833C-7F913584772A}" presName="txFour" presStyleLbl="node4" presStyleIdx="0" presStyleCnt="2" custLinFactNeighborX="-127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F55B489-7103-E644-A979-9E40B6BF0546}" type="pres">
      <dgm:prSet presAssocID="{05211287-67DD-824E-833C-7F913584772A}" presName="horzFour" presStyleCnt="0"/>
      <dgm:spPr/>
    </dgm:pt>
    <dgm:pt modelId="{185961EF-C31D-8E42-82A1-4CBD47CEF69B}" type="pres">
      <dgm:prSet presAssocID="{F888595E-7057-8B46-BE03-98B4DB1ED8A0}" presName="sibSpaceOne" presStyleCnt="0"/>
      <dgm:spPr/>
    </dgm:pt>
    <dgm:pt modelId="{126B4A8D-3928-EC41-B633-BEC82869BA05}" type="pres">
      <dgm:prSet presAssocID="{63725355-D8A1-F943-8D1A-8450743F2C29}" presName="vertOne" presStyleCnt="0"/>
      <dgm:spPr/>
    </dgm:pt>
    <dgm:pt modelId="{1DA690CB-E650-4641-B51D-741A38F69308}" type="pres">
      <dgm:prSet presAssocID="{63725355-D8A1-F943-8D1A-8450743F2C29}" presName="txOne" presStyleLbl="node0" presStyleIdx="2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26B41F2-A6E7-7942-9BED-46AA745A965F}" type="pres">
      <dgm:prSet presAssocID="{63725355-D8A1-F943-8D1A-8450743F2C29}" presName="parTransOne" presStyleCnt="0"/>
      <dgm:spPr/>
    </dgm:pt>
    <dgm:pt modelId="{03509466-3485-774E-B4F8-496994B710E2}" type="pres">
      <dgm:prSet presAssocID="{63725355-D8A1-F943-8D1A-8450743F2C29}" presName="horzOne" presStyleCnt="0"/>
      <dgm:spPr/>
    </dgm:pt>
    <dgm:pt modelId="{F26AF443-62C0-D24E-9E97-F4B9D61AC884}" type="pres">
      <dgm:prSet presAssocID="{D7ED3400-805D-8F41-8B04-D5962CC7FBF7}" presName="vertTwo" presStyleCnt="0"/>
      <dgm:spPr/>
    </dgm:pt>
    <dgm:pt modelId="{2B623D94-12E8-E34F-81AE-984242BF4F04}" type="pres">
      <dgm:prSet presAssocID="{D7ED3400-805D-8F41-8B04-D5962CC7FBF7}" presName="txTwo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E33FB3A-FAFE-024B-A9F8-55D67DB2E600}" type="pres">
      <dgm:prSet presAssocID="{D7ED3400-805D-8F41-8B04-D5962CC7FBF7}" presName="parTransTwo" presStyleCnt="0"/>
      <dgm:spPr/>
    </dgm:pt>
    <dgm:pt modelId="{29645E0A-9869-4B4B-876C-924FE6E70821}" type="pres">
      <dgm:prSet presAssocID="{D7ED3400-805D-8F41-8B04-D5962CC7FBF7}" presName="horzTwo" presStyleCnt="0"/>
      <dgm:spPr/>
    </dgm:pt>
    <dgm:pt modelId="{D4E3B750-3E42-E84C-80D0-776736FDDD24}" type="pres">
      <dgm:prSet presAssocID="{FD5C16B8-EAE2-894B-AE52-FEED19E226E0}" presName="vertThree" presStyleCnt="0"/>
      <dgm:spPr/>
    </dgm:pt>
    <dgm:pt modelId="{B81ABFE6-BCFC-D04D-84F2-F0374CB27773}" type="pres">
      <dgm:prSet presAssocID="{FD5C16B8-EAE2-894B-AE52-FEED19E226E0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0FEB313-CFBF-5A40-A150-64246F8C6040}" type="pres">
      <dgm:prSet presAssocID="{FD5C16B8-EAE2-894B-AE52-FEED19E226E0}" presName="parTransThree" presStyleCnt="0"/>
      <dgm:spPr/>
    </dgm:pt>
    <dgm:pt modelId="{9AA0D2F3-B37E-734A-A2C8-A3270629CC4D}" type="pres">
      <dgm:prSet presAssocID="{FD5C16B8-EAE2-894B-AE52-FEED19E226E0}" presName="horzThree" presStyleCnt="0"/>
      <dgm:spPr/>
    </dgm:pt>
    <dgm:pt modelId="{09A110F6-9E4D-9C48-AB01-40737CBE5CD1}" type="pres">
      <dgm:prSet presAssocID="{0C599230-5ECF-4C45-946E-A43345050677}" presName="vertFour" presStyleCnt="0">
        <dgm:presLayoutVars>
          <dgm:chPref val="3"/>
        </dgm:presLayoutVars>
      </dgm:prSet>
      <dgm:spPr/>
    </dgm:pt>
    <dgm:pt modelId="{C7877F7A-EA29-4043-9BC7-50378FFBB597}" type="pres">
      <dgm:prSet presAssocID="{0C599230-5ECF-4C45-946E-A43345050677}" presName="txFour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0F47656-64BE-7C41-80C4-AA60B8D4F9AE}" type="pres">
      <dgm:prSet presAssocID="{0C599230-5ECF-4C45-946E-A43345050677}" presName="horzFour" presStyleCnt="0"/>
      <dgm:spPr/>
    </dgm:pt>
    <dgm:pt modelId="{FA8A9BBE-F6B2-5B4A-AAAF-EE88B129F883}" type="pres">
      <dgm:prSet presAssocID="{9978E17C-6320-5040-9727-8388FC9B2596}" presName="sibSpaceOne" presStyleCnt="0"/>
      <dgm:spPr/>
    </dgm:pt>
    <dgm:pt modelId="{A54F4811-EB41-5A4E-8CA8-5FB0AA03072A}" type="pres">
      <dgm:prSet presAssocID="{3CBE5BED-DFE5-E945-AF6C-BDB7F528AAE4}" presName="vertOne" presStyleCnt="0"/>
      <dgm:spPr/>
    </dgm:pt>
    <dgm:pt modelId="{F6A04604-6950-7F4A-B552-061DF3793D84}" type="pres">
      <dgm:prSet presAssocID="{3CBE5BED-DFE5-E945-AF6C-BDB7F528AAE4}" presName="txOne" presStyleLbl="node0" presStyleIdx="3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4108DE9-4F68-B045-9AB8-8EECFD80F610}" type="pres">
      <dgm:prSet presAssocID="{3CBE5BED-DFE5-E945-AF6C-BDB7F528AAE4}" presName="parTransOne" presStyleCnt="0"/>
      <dgm:spPr/>
    </dgm:pt>
    <dgm:pt modelId="{085406B4-8FF1-2E48-BA41-47B285D0ABF2}" type="pres">
      <dgm:prSet presAssocID="{3CBE5BED-DFE5-E945-AF6C-BDB7F528AAE4}" presName="horzOne" presStyleCnt="0"/>
      <dgm:spPr/>
    </dgm:pt>
    <dgm:pt modelId="{85D28CFA-8037-E14D-8CE2-6C58CEC0B74B}" type="pres">
      <dgm:prSet presAssocID="{6413A544-FBE6-E147-9237-75CB0AE1E90E}" presName="vertTwo" presStyleCnt="0"/>
      <dgm:spPr/>
    </dgm:pt>
    <dgm:pt modelId="{40E039F8-0100-274F-AB94-C436F9AC719C}" type="pres">
      <dgm:prSet presAssocID="{6413A544-FBE6-E147-9237-75CB0AE1E90E}" presName="txTwo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88FC5CF-7A34-504D-A6C8-C3AACB873CDB}" type="pres">
      <dgm:prSet presAssocID="{6413A544-FBE6-E147-9237-75CB0AE1E90E}" presName="horzTwo" presStyleCnt="0"/>
      <dgm:spPr/>
    </dgm:pt>
  </dgm:ptLst>
  <dgm:cxnLst>
    <dgm:cxn modelId="{EB71E475-0EDE-9249-BDED-5306402562E8}" type="presOf" srcId="{F1AF9EDC-1AE1-1540-8CD5-7E988E09D506}" destId="{A4CB7282-928B-134E-BC95-80C87DDB89A2}" srcOrd="0" destOrd="0" presId="urn:microsoft.com/office/officeart/2005/8/layout/hierarchy4"/>
    <dgm:cxn modelId="{07E489FE-2720-D244-837F-F6CDC9F7266B}" type="presOf" srcId="{3CBE5BED-DFE5-E945-AF6C-BDB7F528AAE4}" destId="{F6A04604-6950-7F4A-B552-061DF3793D84}" srcOrd="0" destOrd="0" presId="urn:microsoft.com/office/officeart/2005/8/layout/hierarchy4"/>
    <dgm:cxn modelId="{5FBCB77A-0F81-7C4A-8E0E-84A64B673401}" srcId="{6135CB03-EC54-6D4C-9D6D-47FE94B2B7A7}" destId="{DFD980C7-6C89-7F45-A329-82FEBCDC0BEA}" srcOrd="2" destOrd="0" parTransId="{403A1243-BC61-8248-B682-C3AD14039695}" sibTransId="{5116E32C-D39E-2040-BBFD-0D0A29A7B1A7}"/>
    <dgm:cxn modelId="{5D1AAC20-DB4B-214E-8915-004B82740F20}" type="presOf" srcId="{466D7C22-D48D-1D48-B7D5-FC7FC4FA1B64}" destId="{F856D58F-0811-2D48-B8FD-C3A950A1E400}" srcOrd="0" destOrd="0" presId="urn:microsoft.com/office/officeart/2005/8/layout/hierarchy4"/>
    <dgm:cxn modelId="{27616B51-36F1-2248-B6BF-8AD0EA3541FA}" type="presOf" srcId="{05211287-67DD-824E-833C-7F913584772A}" destId="{10AC7C0E-6911-0844-AC63-940138A05E12}" srcOrd="0" destOrd="0" presId="urn:microsoft.com/office/officeart/2005/8/layout/hierarchy4"/>
    <dgm:cxn modelId="{FC96562C-AA8E-8844-9900-6E8216BED9DA}" srcId="{4320AD5A-1B1D-D04C-BB96-AD8990F6F354}" destId="{3CBE5BED-DFE5-E945-AF6C-BDB7F528AAE4}" srcOrd="3" destOrd="0" parTransId="{7429E0D9-4CBC-B14C-B0C7-DF6BE6F32C15}" sibTransId="{D6B5CB32-56BC-C44E-8CE5-2DFF1EDE8691}"/>
    <dgm:cxn modelId="{78F8713A-398D-9042-A89B-2F081D95EE28}" type="presOf" srcId="{6413A544-FBE6-E147-9237-75CB0AE1E90E}" destId="{40E039F8-0100-274F-AB94-C436F9AC719C}" srcOrd="0" destOrd="0" presId="urn:microsoft.com/office/officeart/2005/8/layout/hierarchy4"/>
    <dgm:cxn modelId="{7CE428A6-6CD3-6F43-96AF-6BC8C78B0244}" srcId="{4320AD5A-1B1D-D04C-BB96-AD8990F6F354}" destId="{6135CB03-EC54-6D4C-9D6D-47FE94B2B7A7}" srcOrd="0" destOrd="0" parTransId="{429A31F7-4144-2240-94EB-94E74FD25EC6}" sibTransId="{EF57FA2D-DB2E-6749-9470-9EC0C726F2CC}"/>
    <dgm:cxn modelId="{DA6A1E54-31E2-AF4C-A3CB-3CA03C94C7A2}" srcId="{EC2FC901-76E9-5248-A5E5-E8530A5D025A}" destId="{EA02D567-79DB-1A48-B2BE-F27C6BDF1159}" srcOrd="0" destOrd="0" parTransId="{0B46389B-7668-AC49-8198-FE8C57F164C4}" sibTransId="{B9FF3312-3E8E-824F-A9E4-49E84D30956A}"/>
    <dgm:cxn modelId="{4459EF9C-8D84-0E40-9B02-B62A64DF8235}" srcId="{D7ED3400-805D-8F41-8B04-D5962CC7FBF7}" destId="{FD5C16B8-EAE2-894B-AE52-FEED19E226E0}" srcOrd="0" destOrd="0" parTransId="{63EB0820-9AA3-D146-8708-1B61CDB09C14}" sibTransId="{68E03981-D81B-BD4A-BDF9-624DDDF54036}"/>
    <dgm:cxn modelId="{4E8D041A-3A74-6A45-BB71-A9831C5BAE0B}" type="presOf" srcId="{D7ED3400-805D-8F41-8B04-D5962CC7FBF7}" destId="{2B623D94-12E8-E34F-81AE-984242BF4F04}" srcOrd="0" destOrd="0" presId="urn:microsoft.com/office/officeart/2005/8/layout/hierarchy4"/>
    <dgm:cxn modelId="{69C7E832-0CFA-454B-920E-28EBBFA399F3}" srcId="{3CBE5BED-DFE5-E945-AF6C-BDB7F528AAE4}" destId="{6413A544-FBE6-E147-9237-75CB0AE1E90E}" srcOrd="0" destOrd="0" parTransId="{9FA9908E-8A43-CF40-8D6F-39ABDA9EDB61}" sibTransId="{F8CD8286-4F25-9444-86F1-21D129839425}"/>
    <dgm:cxn modelId="{CE7A671F-6AAF-F24D-B44C-2838583D9671}" type="presOf" srcId="{73B7585A-4198-1040-8A4D-A466F044D9E0}" destId="{45F70756-03E7-D647-A0DD-AD05C4B33553}" srcOrd="0" destOrd="0" presId="urn:microsoft.com/office/officeart/2005/8/layout/hierarchy4"/>
    <dgm:cxn modelId="{0E239AC9-01B5-CE4C-A75B-8C98E262C89E}" srcId="{4320AD5A-1B1D-D04C-BB96-AD8990F6F354}" destId="{466D7C22-D48D-1D48-B7D5-FC7FC4FA1B64}" srcOrd="1" destOrd="0" parTransId="{FFD9133E-6B02-3645-8926-9D385193A48B}" sibTransId="{F888595E-7057-8B46-BE03-98B4DB1ED8A0}"/>
    <dgm:cxn modelId="{558543C7-744B-6043-A7B7-315FA666CFC0}" type="presOf" srcId="{FD5C16B8-EAE2-894B-AE52-FEED19E226E0}" destId="{B81ABFE6-BCFC-D04D-84F2-F0374CB27773}" srcOrd="0" destOrd="0" presId="urn:microsoft.com/office/officeart/2005/8/layout/hierarchy4"/>
    <dgm:cxn modelId="{AB6EC324-7492-104A-87C3-8BD24FAAAFBF}" srcId="{FD5C16B8-EAE2-894B-AE52-FEED19E226E0}" destId="{0C599230-5ECF-4C45-946E-A43345050677}" srcOrd="0" destOrd="0" parTransId="{5094551B-5A9E-A940-B30B-74D5FA6369B0}" sibTransId="{D3E1E91D-FC16-4F43-B842-707643BB67D8}"/>
    <dgm:cxn modelId="{F61CD838-F864-C344-813B-F94D6274815E}" srcId="{6135CB03-EC54-6D4C-9D6D-47FE94B2B7A7}" destId="{93BD4433-32B7-F34A-BFF0-87502B18581B}" srcOrd="1" destOrd="0" parTransId="{B53277F3-9122-CF42-9B6C-23A9D450C598}" sibTransId="{6223E16A-0E37-1040-9ACD-5FF806826872}"/>
    <dgm:cxn modelId="{4197462F-121F-234D-A04F-927944CD130B}" type="presOf" srcId="{0C599230-5ECF-4C45-946E-A43345050677}" destId="{C7877F7A-EA29-4043-9BC7-50378FFBB597}" srcOrd="0" destOrd="0" presId="urn:microsoft.com/office/officeart/2005/8/layout/hierarchy4"/>
    <dgm:cxn modelId="{D7F30207-1B5C-0A46-B6DF-C6407FEB3125}" type="presOf" srcId="{4320AD5A-1B1D-D04C-BB96-AD8990F6F354}" destId="{377FCE93-FD61-F549-8927-880C5B2D36FA}" srcOrd="0" destOrd="0" presId="urn:microsoft.com/office/officeart/2005/8/layout/hierarchy4"/>
    <dgm:cxn modelId="{54F2EA98-0444-A245-949A-3A182AC14F84}" type="presOf" srcId="{DFD980C7-6C89-7F45-A329-82FEBCDC0BEA}" destId="{54C2A98B-76E2-0246-86D9-5333A078C39B}" srcOrd="0" destOrd="0" presId="urn:microsoft.com/office/officeart/2005/8/layout/hierarchy4"/>
    <dgm:cxn modelId="{A243C71F-46AC-794E-94C2-60887B4FF251}" type="presOf" srcId="{63725355-D8A1-F943-8D1A-8450743F2C29}" destId="{1DA690CB-E650-4641-B51D-741A38F69308}" srcOrd="0" destOrd="0" presId="urn:microsoft.com/office/officeart/2005/8/layout/hierarchy4"/>
    <dgm:cxn modelId="{957F63F3-4BED-DB47-98E7-FDAA3880B201}" type="presOf" srcId="{EC2FC901-76E9-5248-A5E5-E8530A5D025A}" destId="{3E6D8384-1A1F-CD4E-906D-96F1DD029B2E}" srcOrd="0" destOrd="0" presId="urn:microsoft.com/office/officeart/2005/8/layout/hierarchy4"/>
    <dgm:cxn modelId="{10890B4C-77BE-424F-AFD8-5019CB5EFC23}" type="presOf" srcId="{EA02D567-79DB-1A48-B2BE-F27C6BDF1159}" destId="{270601A3-1AC4-F34C-B260-29216D857D9B}" srcOrd="0" destOrd="0" presId="urn:microsoft.com/office/officeart/2005/8/layout/hierarchy4"/>
    <dgm:cxn modelId="{55A0149E-54FE-4642-80DC-1FDCCB346CB1}" srcId="{4320AD5A-1B1D-D04C-BB96-AD8990F6F354}" destId="{63725355-D8A1-F943-8D1A-8450743F2C29}" srcOrd="2" destOrd="0" parTransId="{14227D52-3EA1-054B-B1AE-1F8F68FD1A7A}" sibTransId="{9978E17C-6320-5040-9727-8388FC9B2596}"/>
    <dgm:cxn modelId="{1DDB5FEF-DCC3-7A47-9B07-DACAB1435D41}" srcId="{EA02D567-79DB-1A48-B2BE-F27C6BDF1159}" destId="{05211287-67DD-824E-833C-7F913584772A}" srcOrd="0" destOrd="0" parTransId="{57002946-203C-9444-9030-7BEFA7163CB0}" sibTransId="{4F48843F-6AE9-4F40-9B9A-FF2FEDC5E260}"/>
    <dgm:cxn modelId="{45E5F665-B500-B948-86D2-4D2AF51F416E}" srcId="{466D7C22-D48D-1D48-B7D5-FC7FC4FA1B64}" destId="{EC2FC901-76E9-5248-A5E5-E8530A5D025A}" srcOrd="0" destOrd="0" parTransId="{BD18B0BA-9260-B94E-A565-8630AAB4EED5}" sibTransId="{C46E0359-98FA-BB44-AAC8-0D1CE6F4E24D}"/>
    <dgm:cxn modelId="{9CC9502B-9F70-E041-9D0D-1E6606526781}" type="presOf" srcId="{93BD4433-32B7-F34A-BFF0-87502B18581B}" destId="{1FB42B3F-E85A-854D-9ACF-F821C50C3860}" srcOrd="0" destOrd="0" presId="urn:microsoft.com/office/officeart/2005/8/layout/hierarchy4"/>
    <dgm:cxn modelId="{582D9608-B98C-F14B-B68B-BCF3B6CEB7EE}" srcId="{6135CB03-EC54-6D4C-9D6D-47FE94B2B7A7}" destId="{73B7585A-4198-1040-8A4D-A466F044D9E0}" srcOrd="0" destOrd="0" parTransId="{7CF78901-A479-5F41-95DE-658EE25E8403}" sibTransId="{DF55BF0A-86DE-834F-83D4-D857BFDFFA7C}"/>
    <dgm:cxn modelId="{25B7C75A-53C7-664C-A107-91128D4BFC55}" srcId="{63725355-D8A1-F943-8D1A-8450743F2C29}" destId="{D7ED3400-805D-8F41-8B04-D5962CC7FBF7}" srcOrd="0" destOrd="0" parTransId="{22113078-685D-584D-AF94-24F947290A7C}" sibTransId="{F6A7306B-3952-C643-912A-7D3C78C31B4C}"/>
    <dgm:cxn modelId="{43BB57AE-F0BA-144B-BE3E-A2325A727799}" srcId="{6135CB03-EC54-6D4C-9D6D-47FE94B2B7A7}" destId="{F1AF9EDC-1AE1-1540-8CD5-7E988E09D506}" srcOrd="3" destOrd="0" parTransId="{6A24B610-1FD7-9042-BA86-558D1C6EDD73}" sibTransId="{478AC0C9-F99A-BD4F-AAE0-2959101D20EB}"/>
    <dgm:cxn modelId="{AE405D23-3E44-2846-8B60-626BA33791F2}" type="presOf" srcId="{6135CB03-EC54-6D4C-9D6D-47FE94B2B7A7}" destId="{8F37731B-3978-B048-9D7B-AF7161C0001B}" srcOrd="0" destOrd="0" presId="urn:microsoft.com/office/officeart/2005/8/layout/hierarchy4"/>
    <dgm:cxn modelId="{468CC2AD-74E3-3C41-9182-97254DF2CAF5}" type="presParOf" srcId="{377FCE93-FD61-F549-8927-880C5B2D36FA}" destId="{8F92B680-E482-F14E-814D-04EC44DA2E3C}" srcOrd="0" destOrd="0" presId="urn:microsoft.com/office/officeart/2005/8/layout/hierarchy4"/>
    <dgm:cxn modelId="{74BC4125-DB56-9946-8DC4-CDFE92EA9C94}" type="presParOf" srcId="{8F92B680-E482-F14E-814D-04EC44DA2E3C}" destId="{8F37731B-3978-B048-9D7B-AF7161C0001B}" srcOrd="0" destOrd="0" presId="urn:microsoft.com/office/officeart/2005/8/layout/hierarchy4"/>
    <dgm:cxn modelId="{A378C416-3AE3-7441-8ADB-D6A95B570204}" type="presParOf" srcId="{8F92B680-E482-F14E-814D-04EC44DA2E3C}" destId="{574CE2DD-27A6-444D-AC60-B521E6CDEC3C}" srcOrd="1" destOrd="0" presId="urn:microsoft.com/office/officeart/2005/8/layout/hierarchy4"/>
    <dgm:cxn modelId="{5B634674-461A-7E47-B63F-801FDDDA5E7D}" type="presParOf" srcId="{8F92B680-E482-F14E-814D-04EC44DA2E3C}" destId="{4FE981A4-7CA5-894C-B2DD-0755638CB631}" srcOrd="2" destOrd="0" presId="urn:microsoft.com/office/officeart/2005/8/layout/hierarchy4"/>
    <dgm:cxn modelId="{6DE60236-FC39-434E-B893-2AF74112D133}" type="presParOf" srcId="{4FE981A4-7CA5-894C-B2DD-0755638CB631}" destId="{42B52927-8449-3243-8AE8-408B693148FB}" srcOrd="0" destOrd="0" presId="urn:microsoft.com/office/officeart/2005/8/layout/hierarchy4"/>
    <dgm:cxn modelId="{617D73D1-9AF8-1A4C-9162-C6512EEA78EE}" type="presParOf" srcId="{42B52927-8449-3243-8AE8-408B693148FB}" destId="{45F70756-03E7-D647-A0DD-AD05C4B33553}" srcOrd="0" destOrd="0" presId="urn:microsoft.com/office/officeart/2005/8/layout/hierarchy4"/>
    <dgm:cxn modelId="{C0292A34-E241-BB47-898F-538C577A8AE5}" type="presParOf" srcId="{42B52927-8449-3243-8AE8-408B693148FB}" destId="{AA2825D9-0A3B-1B4C-BAD8-CE8B05893F63}" srcOrd="1" destOrd="0" presId="urn:microsoft.com/office/officeart/2005/8/layout/hierarchy4"/>
    <dgm:cxn modelId="{F14A31DD-E100-6E45-A290-5CE5995ECCFE}" type="presParOf" srcId="{4FE981A4-7CA5-894C-B2DD-0755638CB631}" destId="{9FBFA50D-E82D-5B45-8636-9372D385C78D}" srcOrd="1" destOrd="0" presId="urn:microsoft.com/office/officeart/2005/8/layout/hierarchy4"/>
    <dgm:cxn modelId="{49AC6814-2FE7-9942-AC3C-A9F68545F2E7}" type="presParOf" srcId="{4FE981A4-7CA5-894C-B2DD-0755638CB631}" destId="{5793D843-C659-6F4E-8B60-AE87536F928C}" srcOrd="2" destOrd="0" presId="urn:microsoft.com/office/officeart/2005/8/layout/hierarchy4"/>
    <dgm:cxn modelId="{7E4CDD5D-64DE-7F40-9724-F1D733DEA44C}" type="presParOf" srcId="{5793D843-C659-6F4E-8B60-AE87536F928C}" destId="{1FB42B3F-E85A-854D-9ACF-F821C50C3860}" srcOrd="0" destOrd="0" presId="urn:microsoft.com/office/officeart/2005/8/layout/hierarchy4"/>
    <dgm:cxn modelId="{C49178BA-8D0A-2D43-86E3-C7CE409D8044}" type="presParOf" srcId="{5793D843-C659-6F4E-8B60-AE87536F928C}" destId="{829A8CB3-3FA8-3549-9EF2-F244A0515C29}" srcOrd="1" destOrd="0" presId="urn:microsoft.com/office/officeart/2005/8/layout/hierarchy4"/>
    <dgm:cxn modelId="{19FF18C2-0021-C044-BB37-9B725F3A6ECB}" type="presParOf" srcId="{4FE981A4-7CA5-894C-B2DD-0755638CB631}" destId="{3A4AD375-980D-1D43-9F38-B394C36D33FE}" srcOrd="3" destOrd="0" presId="urn:microsoft.com/office/officeart/2005/8/layout/hierarchy4"/>
    <dgm:cxn modelId="{779E0F21-5027-6847-A5CA-E0AC8550BECD}" type="presParOf" srcId="{4FE981A4-7CA5-894C-B2DD-0755638CB631}" destId="{8F3F9EAD-EF23-0D4B-A384-82C75003E324}" srcOrd="4" destOrd="0" presId="urn:microsoft.com/office/officeart/2005/8/layout/hierarchy4"/>
    <dgm:cxn modelId="{72BBC691-9149-E847-A349-4A82277826AD}" type="presParOf" srcId="{8F3F9EAD-EF23-0D4B-A384-82C75003E324}" destId="{54C2A98B-76E2-0246-86D9-5333A078C39B}" srcOrd="0" destOrd="0" presId="urn:microsoft.com/office/officeart/2005/8/layout/hierarchy4"/>
    <dgm:cxn modelId="{1A0D5E2D-43D1-4248-86FB-F4F79DEB1349}" type="presParOf" srcId="{8F3F9EAD-EF23-0D4B-A384-82C75003E324}" destId="{02C80B80-58F3-834A-B902-ABB3FC3D55C5}" srcOrd="1" destOrd="0" presId="urn:microsoft.com/office/officeart/2005/8/layout/hierarchy4"/>
    <dgm:cxn modelId="{19F89DFB-09C2-324A-B3DE-8E2BF5F42696}" type="presParOf" srcId="{4FE981A4-7CA5-894C-B2DD-0755638CB631}" destId="{31140991-D037-194C-9F19-3A9216B5EA03}" srcOrd="5" destOrd="0" presId="urn:microsoft.com/office/officeart/2005/8/layout/hierarchy4"/>
    <dgm:cxn modelId="{D7370805-3300-BB4A-B0E0-7171F7915259}" type="presParOf" srcId="{4FE981A4-7CA5-894C-B2DD-0755638CB631}" destId="{ACB343FC-D6D5-8948-B4B9-B51E8D9C7C6F}" srcOrd="6" destOrd="0" presId="urn:microsoft.com/office/officeart/2005/8/layout/hierarchy4"/>
    <dgm:cxn modelId="{F4C8FB08-B13B-2B46-A252-16D6E6158771}" type="presParOf" srcId="{ACB343FC-D6D5-8948-B4B9-B51E8D9C7C6F}" destId="{A4CB7282-928B-134E-BC95-80C87DDB89A2}" srcOrd="0" destOrd="0" presId="urn:microsoft.com/office/officeart/2005/8/layout/hierarchy4"/>
    <dgm:cxn modelId="{E76AB32C-8941-D441-85B4-F3284BF909FD}" type="presParOf" srcId="{ACB343FC-D6D5-8948-B4B9-B51E8D9C7C6F}" destId="{249BACC0-C475-DA47-BFF9-0D7C5972B5A7}" srcOrd="1" destOrd="0" presId="urn:microsoft.com/office/officeart/2005/8/layout/hierarchy4"/>
    <dgm:cxn modelId="{C23658CA-16E1-8946-B2D5-A2C1BDBFDEEE}" type="presParOf" srcId="{377FCE93-FD61-F549-8927-880C5B2D36FA}" destId="{8BD7B5B8-4577-8B40-9F8E-DE1954473B64}" srcOrd="1" destOrd="0" presId="urn:microsoft.com/office/officeart/2005/8/layout/hierarchy4"/>
    <dgm:cxn modelId="{FB676566-C36A-D740-823F-DADBDBFA0B9C}" type="presParOf" srcId="{377FCE93-FD61-F549-8927-880C5B2D36FA}" destId="{62E9B208-8719-D843-B255-19425A74FDD6}" srcOrd="2" destOrd="0" presId="urn:microsoft.com/office/officeart/2005/8/layout/hierarchy4"/>
    <dgm:cxn modelId="{5434E3C1-26F5-1F49-BDBB-9A01A9B7DF8E}" type="presParOf" srcId="{62E9B208-8719-D843-B255-19425A74FDD6}" destId="{F856D58F-0811-2D48-B8FD-C3A950A1E400}" srcOrd="0" destOrd="0" presId="urn:microsoft.com/office/officeart/2005/8/layout/hierarchy4"/>
    <dgm:cxn modelId="{790B966C-1242-A848-9E2B-575755866C49}" type="presParOf" srcId="{62E9B208-8719-D843-B255-19425A74FDD6}" destId="{2C602C45-D60C-AC48-90CC-BADDFB61474E}" srcOrd="1" destOrd="0" presId="urn:microsoft.com/office/officeart/2005/8/layout/hierarchy4"/>
    <dgm:cxn modelId="{37C4FE52-6DB9-D84B-A675-718D7A777FB4}" type="presParOf" srcId="{62E9B208-8719-D843-B255-19425A74FDD6}" destId="{7B6C5479-CB68-E844-BE8F-7B8AE029DFE9}" srcOrd="2" destOrd="0" presId="urn:microsoft.com/office/officeart/2005/8/layout/hierarchy4"/>
    <dgm:cxn modelId="{0DCCB144-F9B5-E94D-8704-127773EE8169}" type="presParOf" srcId="{7B6C5479-CB68-E844-BE8F-7B8AE029DFE9}" destId="{62B0A3F6-A9A5-4840-99DB-119081629894}" srcOrd="0" destOrd="0" presId="urn:microsoft.com/office/officeart/2005/8/layout/hierarchy4"/>
    <dgm:cxn modelId="{D492D31C-4566-8C43-947B-4D5323F4FB4E}" type="presParOf" srcId="{62B0A3F6-A9A5-4840-99DB-119081629894}" destId="{3E6D8384-1A1F-CD4E-906D-96F1DD029B2E}" srcOrd="0" destOrd="0" presId="urn:microsoft.com/office/officeart/2005/8/layout/hierarchy4"/>
    <dgm:cxn modelId="{3942353E-AF92-5A44-AA19-3143FD68649C}" type="presParOf" srcId="{62B0A3F6-A9A5-4840-99DB-119081629894}" destId="{A0E9FA3D-459F-284B-8BE4-6F732F3D843E}" srcOrd="1" destOrd="0" presId="urn:microsoft.com/office/officeart/2005/8/layout/hierarchy4"/>
    <dgm:cxn modelId="{A027FFE0-31CD-784A-92E0-20DF684968FD}" type="presParOf" srcId="{62B0A3F6-A9A5-4840-99DB-119081629894}" destId="{BA2B95F3-27D5-3B46-8844-6885876278BC}" srcOrd="2" destOrd="0" presId="urn:microsoft.com/office/officeart/2005/8/layout/hierarchy4"/>
    <dgm:cxn modelId="{6517DCC1-83B1-DE4C-BF58-D3D81C24782A}" type="presParOf" srcId="{BA2B95F3-27D5-3B46-8844-6885876278BC}" destId="{D036C741-A840-674C-960F-9DD15C1374A5}" srcOrd="0" destOrd="0" presId="urn:microsoft.com/office/officeart/2005/8/layout/hierarchy4"/>
    <dgm:cxn modelId="{8DAF03A5-F6AD-6045-A4D6-9204E9020BCC}" type="presParOf" srcId="{D036C741-A840-674C-960F-9DD15C1374A5}" destId="{270601A3-1AC4-F34C-B260-29216D857D9B}" srcOrd="0" destOrd="0" presId="urn:microsoft.com/office/officeart/2005/8/layout/hierarchy4"/>
    <dgm:cxn modelId="{7DBA49D4-025E-A441-AC17-9FA5CEE0DF23}" type="presParOf" srcId="{D036C741-A840-674C-960F-9DD15C1374A5}" destId="{AA27A6CB-B747-734E-8CBD-65C1E793F65D}" srcOrd="1" destOrd="0" presId="urn:microsoft.com/office/officeart/2005/8/layout/hierarchy4"/>
    <dgm:cxn modelId="{E8A2034A-8691-C941-9D72-A4C63C7045CD}" type="presParOf" srcId="{D036C741-A840-674C-960F-9DD15C1374A5}" destId="{5849D399-D2B2-6849-9712-8DDBA4E99026}" srcOrd="2" destOrd="0" presId="urn:microsoft.com/office/officeart/2005/8/layout/hierarchy4"/>
    <dgm:cxn modelId="{D8CA75F4-7F18-4643-9FF0-A1A9412A1108}" type="presParOf" srcId="{5849D399-D2B2-6849-9712-8DDBA4E99026}" destId="{BC0A1A1B-5306-5A44-880D-B9146E07C6A4}" srcOrd="0" destOrd="0" presId="urn:microsoft.com/office/officeart/2005/8/layout/hierarchy4"/>
    <dgm:cxn modelId="{68C4E4C9-09AB-9349-B643-497F2D1CCD16}" type="presParOf" srcId="{BC0A1A1B-5306-5A44-880D-B9146E07C6A4}" destId="{10AC7C0E-6911-0844-AC63-940138A05E12}" srcOrd="0" destOrd="0" presId="urn:microsoft.com/office/officeart/2005/8/layout/hierarchy4"/>
    <dgm:cxn modelId="{A35BA053-F81B-0E49-BD2E-395D048564DE}" type="presParOf" srcId="{BC0A1A1B-5306-5A44-880D-B9146E07C6A4}" destId="{AF55B489-7103-E644-A979-9E40B6BF0546}" srcOrd="1" destOrd="0" presId="urn:microsoft.com/office/officeart/2005/8/layout/hierarchy4"/>
    <dgm:cxn modelId="{2263FF15-16C6-A943-929B-A418E07CD206}" type="presParOf" srcId="{377FCE93-FD61-F549-8927-880C5B2D36FA}" destId="{185961EF-C31D-8E42-82A1-4CBD47CEF69B}" srcOrd="3" destOrd="0" presId="urn:microsoft.com/office/officeart/2005/8/layout/hierarchy4"/>
    <dgm:cxn modelId="{5C994703-6312-8141-BE8F-E2C16C85CA6C}" type="presParOf" srcId="{377FCE93-FD61-F549-8927-880C5B2D36FA}" destId="{126B4A8D-3928-EC41-B633-BEC82869BA05}" srcOrd="4" destOrd="0" presId="urn:microsoft.com/office/officeart/2005/8/layout/hierarchy4"/>
    <dgm:cxn modelId="{41399F74-13BB-2D48-8A9F-820D1DAD0086}" type="presParOf" srcId="{126B4A8D-3928-EC41-B633-BEC82869BA05}" destId="{1DA690CB-E650-4641-B51D-741A38F69308}" srcOrd="0" destOrd="0" presId="urn:microsoft.com/office/officeart/2005/8/layout/hierarchy4"/>
    <dgm:cxn modelId="{D9F8C9D7-22A8-1A4C-A571-6C441CCC8AAA}" type="presParOf" srcId="{126B4A8D-3928-EC41-B633-BEC82869BA05}" destId="{826B41F2-A6E7-7942-9BED-46AA745A965F}" srcOrd="1" destOrd="0" presId="urn:microsoft.com/office/officeart/2005/8/layout/hierarchy4"/>
    <dgm:cxn modelId="{8777F975-11DA-D74D-82D0-D71956B90E8C}" type="presParOf" srcId="{126B4A8D-3928-EC41-B633-BEC82869BA05}" destId="{03509466-3485-774E-B4F8-496994B710E2}" srcOrd="2" destOrd="0" presId="urn:microsoft.com/office/officeart/2005/8/layout/hierarchy4"/>
    <dgm:cxn modelId="{083E3B01-7199-AA41-819B-5595630D528F}" type="presParOf" srcId="{03509466-3485-774E-B4F8-496994B710E2}" destId="{F26AF443-62C0-D24E-9E97-F4B9D61AC884}" srcOrd="0" destOrd="0" presId="urn:microsoft.com/office/officeart/2005/8/layout/hierarchy4"/>
    <dgm:cxn modelId="{365F1843-5DE1-004A-9883-2AE14F453009}" type="presParOf" srcId="{F26AF443-62C0-D24E-9E97-F4B9D61AC884}" destId="{2B623D94-12E8-E34F-81AE-984242BF4F04}" srcOrd="0" destOrd="0" presId="urn:microsoft.com/office/officeart/2005/8/layout/hierarchy4"/>
    <dgm:cxn modelId="{C3E95A76-F919-DC48-8192-F2F42241493F}" type="presParOf" srcId="{F26AF443-62C0-D24E-9E97-F4B9D61AC884}" destId="{BE33FB3A-FAFE-024B-A9F8-55D67DB2E600}" srcOrd="1" destOrd="0" presId="urn:microsoft.com/office/officeart/2005/8/layout/hierarchy4"/>
    <dgm:cxn modelId="{120A1564-F37B-0A40-BF09-A13B49625AEC}" type="presParOf" srcId="{F26AF443-62C0-D24E-9E97-F4B9D61AC884}" destId="{29645E0A-9869-4B4B-876C-924FE6E70821}" srcOrd="2" destOrd="0" presId="urn:microsoft.com/office/officeart/2005/8/layout/hierarchy4"/>
    <dgm:cxn modelId="{DDB89795-5F2C-2C47-B0EF-C6F3A30C08C5}" type="presParOf" srcId="{29645E0A-9869-4B4B-876C-924FE6E70821}" destId="{D4E3B750-3E42-E84C-80D0-776736FDDD24}" srcOrd="0" destOrd="0" presId="urn:microsoft.com/office/officeart/2005/8/layout/hierarchy4"/>
    <dgm:cxn modelId="{2628D375-C3AA-6F4B-91B2-EC0D8071A914}" type="presParOf" srcId="{D4E3B750-3E42-E84C-80D0-776736FDDD24}" destId="{B81ABFE6-BCFC-D04D-84F2-F0374CB27773}" srcOrd="0" destOrd="0" presId="urn:microsoft.com/office/officeart/2005/8/layout/hierarchy4"/>
    <dgm:cxn modelId="{F419E2EE-7741-8D46-990F-35831B15922A}" type="presParOf" srcId="{D4E3B750-3E42-E84C-80D0-776736FDDD24}" destId="{B0FEB313-CFBF-5A40-A150-64246F8C6040}" srcOrd="1" destOrd="0" presId="urn:microsoft.com/office/officeart/2005/8/layout/hierarchy4"/>
    <dgm:cxn modelId="{FD870A80-D69D-EE4D-B624-BAD14613E9F7}" type="presParOf" srcId="{D4E3B750-3E42-E84C-80D0-776736FDDD24}" destId="{9AA0D2F3-B37E-734A-A2C8-A3270629CC4D}" srcOrd="2" destOrd="0" presId="urn:microsoft.com/office/officeart/2005/8/layout/hierarchy4"/>
    <dgm:cxn modelId="{E3E6DBC4-4CA0-5B46-A1BA-001CC831CF07}" type="presParOf" srcId="{9AA0D2F3-B37E-734A-A2C8-A3270629CC4D}" destId="{09A110F6-9E4D-9C48-AB01-40737CBE5CD1}" srcOrd="0" destOrd="0" presId="urn:microsoft.com/office/officeart/2005/8/layout/hierarchy4"/>
    <dgm:cxn modelId="{DBF0F0DB-0343-7247-BE7A-3A06B411076A}" type="presParOf" srcId="{09A110F6-9E4D-9C48-AB01-40737CBE5CD1}" destId="{C7877F7A-EA29-4043-9BC7-50378FFBB597}" srcOrd="0" destOrd="0" presId="urn:microsoft.com/office/officeart/2005/8/layout/hierarchy4"/>
    <dgm:cxn modelId="{B259A348-908C-C148-A9C2-D6BA19CC8E05}" type="presParOf" srcId="{09A110F6-9E4D-9C48-AB01-40737CBE5CD1}" destId="{E0F47656-64BE-7C41-80C4-AA60B8D4F9AE}" srcOrd="1" destOrd="0" presId="urn:microsoft.com/office/officeart/2005/8/layout/hierarchy4"/>
    <dgm:cxn modelId="{23BF69E0-2B22-E94C-9795-F7EE6DBAD9B3}" type="presParOf" srcId="{377FCE93-FD61-F549-8927-880C5B2D36FA}" destId="{FA8A9BBE-F6B2-5B4A-AAAF-EE88B129F883}" srcOrd="5" destOrd="0" presId="urn:microsoft.com/office/officeart/2005/8/layout/hierarchy4"/>
    <dgm:cxn modelId="{0E11675A-4A37-CB40-BE5E-9FA766755A22}" type="presParOf" srcId="{377FCE93-FD61-F549-8927-880C5B2D36FA}" destId="{A54F4811-EB41-5A4E-8CA8-5FB0AA03072A}" srcOrd="6" destOrd="0" presId="urn:microsoft.com/office/officeart/2005/8/layout/hierarchy4"/>
    <dgm:cxn modelId="{8411AE3F-948C-D340-9AB5-6F2AD2C6C6BA}" type="presParOf" srcId="{A54F4811-EB41-5A4E-8CA8-5FB0AA03072A}" destId="{F6A04604-6950-7F4A-B552-061DF3793D84}" srcOrd="0" destOrd="0" presId="urn:microsoft.com/office/officeart/2005/8/layout/hierarchy4"/>
    <dgm:cxn modelId="{891DF7B9-6930-654F-A0B9-DA3477661402}" type="presParOf" srcId="{A54F4811-EB41-5A4E-8CA8-5FB0AA03072A}" destId="{24108DE9-4F68-B045-9AB8-8EECFD80F610}" srcOrd="1" destOrd="0" presId="urn:microsoft.com/office/officeart/2005/8/layout/hierarchy4"/>
    <dgm:cxn modelId="{703EB45B-F2D0-F942-9221-1E11F7C3FD92}" type="presParOf" srcId="{A54F4811-EB41-5A4E-8CA8-5FB0AA03072A}" destId="{085406B4-8FF1-2E48-BA41-47B285D0ABF2}" srcOrd="2" destOrd="0" presId="urn:microsoft.com/office/officeart/2005/8/layout/hierarchy4"/>
    <dgm:cxn modelId="{D0A88473-794B-9241-A251-FFD5F72CDEAF}" type="presParOf" srcId="{085406B4-8FF1-2E48-BA41-47B285D0ABF2}" destId="{85D28CFA-8037-E14D-8CE2-6C58CEC0B74B}" srcOrd="0" destOrd="0" presId="urn:microsoft.com/office/officeart/2005/8/layout/hierarchy4"/>
    <dgm:cxn modelId="{5CC217B7-B0E4-0642-A0E3-BE6F6F4B1432}" type="presParOf" srcId="{85D28CFA-8037-E14D-8CE2-6C58CEC0B74B}" destId="{40E039F8-0100-274F-AB94-C436F9AC719C}" srcOrd="0" destOrd="0" presId="urn:microsoft.com/office/officeart/2005/8/layout/hierarchy4"/>
    <dgm:cxn modelId="{00C2A330-5942-E844-827E-8E3C45763299}" type="presParOf" srcId="{85D28CFA-8037-E14D-8CE2-6C58CEC0B74B}" destId="{F88FC5CF-7A34-504D-A6C8-C3AACB873CD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0FC03-C80C-7A47-B4AD-944505F3CC47}">
      <dsp:nvSpPr>
        <dsp:cNvPr id="0" name=""/>
        <dsp:cNvSpPr/>
      </dsp:nvSpPr>
      <dsp:spPr>
        <a:xfrm>
          <a:off x="3341387" y="3089188"/>
          <a:ext cx="2471710" cy="2471710"/>
        </a:xfrm>
        <a:prstGeom prst="ellipse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800" kern="1200" dirty="0" smtClean="0"/>
            <a:t>C-</a:t>
          </a:r>
          <a:r>
            <a:rPr lang="fr-FR" sz="3800" kern="1200" dirty="0" err="1" smtClean="0"/>
            <a:t>Dem</a:t>
          </a:r>
          <a:r>
            <a:rPr lang="fr-FR" sz="3800" kern="1200" dirty="0" smtClean="0"/>
            <a:t> Network</a:t>
          </a:r>
          <a:endParaRPr lang="fr-FR" sz="3800" kern="1200" dirty="0"/>
        </a:p>
      </dsp:txBody>
      <dsp:txXfrm>
        <a:off x="3703361" y="3451162"/>
        <a:ext cx="1747762" cy="1747762"/>
      </dsp:txXfrm>
    </dsp:sp>
    <dsp:sp modelId="{63001879-65FF-9B4D-A431-EB1DC4A2F797}">
      <dsp:nvSpPr>
        <dsp:cNvPr id="0" name=""/>
        <dsp:cNvSpPr/>
      </dsp:nvSpPr>
      <dsp:spPr>
        <a:xfrm rot="10956529">
          <a:off x="1173003" y="3864450"/>
          <a:ext cx="2051453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7287FF-7F81-C647-B8D3-C74F09030FFC}">
      <dsp:nvSpPr>
        <dsp:cNvPr id="0" name=""/>
        <dsp:cNvSpPr/>
      </dsp:nvSpPr>
      <dsp:spPr>
        <a:xfrm>
          <a:off x="4" y="2584959"/>
          <a:ext cx="2348125" cy="3170044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b="1" kern="1200" dirty="0" err="1" smtClean="0">
              <a:solidFill>
                <a:schemeClr val="tx1"/>
              </a:solidFill>
            </a:rPr>
            <a:t>Academic</a:t>
          </a:r>
          <a:r>
            <a:rPr lang="fr-FR" sz="1900" b="1" kern="1200" dirty="0" smtClean="0">
              <a:solidFill>
                <a:schemeClr val="tx1"/>
              </a:solidFill>
            </a:rPr>
            <a:t>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900" kern="1200" dirty="0" smtClean="0">
              <a:solidFill>
                <a:schemeClr val="tx1"/>
              </a:solidFill>
            </a:rPr>
            <a:t>Western University, UQAM, Ryerson University, </a:t>
          </a:r>
          <a:r>
            <a:rPr lang="en-CA" sz="1900" kern="1200" dirty="0" err="1" smtClean="0">
              <a:solidFill>
                <a:schemeClr val="tx1"/>
              </a:solidFill>
            </a:rPr>
            <a:t>Munk</a:t>
          </a:r>
          <a:r>
            <a:rPr lang="en-CA" sz="1900" kern="1200" dirty="0" smtClean="0">
              <a:solidFill>
                <a:schemeClr val="tx1"/>
              </a:solidFill>
            </a:rPr>
            <a:t> School of Global Affairs, CSDC, CORA, IIGR, LISPOP </a:t>
          </a:r>
          <a:endParaRPr lang="fr-FR" sz="1900" kern="1200" dirty="0">
            <a:solidFill>
              <a:schemeClr val="tx1"/>
            </a:solidFill>
          </a:endParaRPr>
        </a:p>
      </dsp:txBody>
      <dsp:txXfrm>
        <a:off x="68778" y="2653733"/>
        <a:ext cx="2210577" cy="3032496"/>
      </dsp:txXfrm>
    </dsp:sp>
    <dsp:sp modelId="{84719870-E04E-F84C-8362-135746A68E3F}">
      <dsp:nvSpPr>
        <dsp:cNvPr id="0" name=""/>
        <dsp:cNvSpPr/>
      </dsp:nvSpPr>
      <dsp:spPr>
        <a:xfrm rot="14018249">
          <a:off x="1702675" y="1818972"/>
          <a:ext cx="2577568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E48AF4-44BE-2E4E-A57E-ADFD6727412D}">
      <dsp:nvSpPr>
        <dsp:cNvPr id="0" name=""/>
        <dsp:cNvSpPr/>
      </dsp:nvSpPr>
      <dsp:spPr>
        <a:xfrm>
          <a:off x="0" y="194106"/>
          <a:ext cx="4454699" cy="1878500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err="1" smtClean="0">
              <a:solidFill>
                <a:srgbClr val="000000"/>
              </a:solidFill>
            </a:rPr>
            <a:t>EMBs</a:t>
          </a:r>
          <a:endParaRPr lang="fr-FR" sz="1800" b="1" kern="1200" dirty="0" smtClean="0">
            <a:solidFill>
              <a:srgbClr val="000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 smtClean="0">
              <a:solidFill>
                <a:srgbClr val="000000"/>
              </a:solidFill>
            </a:rPr>
            <a:t>Elections BC, Elections Manitoba, Elections Saskatchewan, Elections Ontario, Elections PEI</a:t>
          </a:r>
          <a:endParaRPr lang="fr-FR" sz="1800" b="1" kern="1200" dirty="0" smtClean="0">
            <a:solidFill>
              <a:srgbClr val="000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0" i="1" kern="1200" dirty="0" err="1" smtClean="0">
              <a:solidFill>
                <a:srgbClr val="000000"/>
              </a:solidFill>
            </a:rPr>
            <a:t>Stakeholder</a:t>
          </a:r>
          <a:r>
            <a:rPr lang="fr-FR" sz="1800" b="0" i="1" kern="1200" dirty="0" smtClean="0">
              <a:solidFill>
                <a:srgbClr val="000000"/>
              </a:solidFill>
            </a:rPr>
            <a:t>: Elections Canada</a:t>
          </a:r>
          <a:endParaRPr lang="fr-FR" sz="1800" b="0" i="1" kern="1200" dirty="0">
            <a:solidFill>
              <a:srgbClr val="000000"/>
            </a:solidFill>
          </a:endParaRPr>
        </a:p>
      </dsp:txBody>
      <dsp:txXfrm>
        <a:off x="55019" y="249125"/>
        <a:ext cx="4344661" cy="1768462"/>
      </dsp:txXfrm>
    </dsp:sp>
    <dsp:sp modelId="{17F88AE8-29A3-BB4E-923A-1A68C4EEA05D}">
      <dsp:nvSpPr>
        <dsp:cNvPr id="0" name=""/>
        <dsp:cNvSpPr/>
      </dsp:nvSpPr>
      <dsp:spPr>
        <a:xfrm rot="18396006">
          <a:off x="4881235" y="1820411"/>
          <a:ext cx="2589071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678C09-ED95-A647-BA31-0C92A7A2FA8C}">
      <dsp:nvSpPr>
        <dsp:cNvPr id="0" name=""/>
        <dsp:cNvSpPr/>
      </dsp:nvSpPr>
      <dsp:spPr>
        <a:xfrm>
          <a:off x="4740733" y="194105"/>
          <a:ext cx="4413747" cy="187850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err="1" smtClean="0">
              <a:solidFill>
                <a:srgbClr val="000000"/>
              </a:solidFill>
            </a:rPr>
            <a:t>CSOs</a:t>
          </a:r>
          <a:endParaRPr lang="fr-FR" sz="1800" b="1" kern="1200" dirty="0" smtClean="0">
            <a:solidFill>
              <a:srgbClr val="000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 smtClean="0">
              <a:solidFill>
                <a:srgbClr val="000000"/>
              </a:solidFill>
            </a:rPr>
            <a:t>Samara Canada, CIVIX, Forum of Young Canadians, Apathy is Boring, Global Centre for Pluralism</a:t>
          </a:r>
          <a:endParaRPr lang="fr-FR" sz="1800" b="1" kern="1200" dirty="0">
            <a:solidFill>
              <a:srgbClr val="000000"/>
            </a:solidFill>
          </a:endParaRPr>
        </a:p>
      </dsp:txBody>
      <dsp:txXfrm>
        <a:off x="4795752" y="249124"/>
        <a:ext cx="4303709" cy="1768462"/>
      </dsp:txXfrm>
    </dsp:sp>
    <dsp:sp modelId="{E99B2FAF-152A-C047-9385-4883A76B8B80}">
      <dsp:nvSpPr>
        <dsp:cNvPr id="0" name=""/>
        <dsp:cNvSpPr/>
      </dsp:nvSpPr>
      <dsp:spPr>
        <a:xfrm rot="21275106">
          <a:off x="5922486" y="3747555"/>
          <a:ext cx="2062527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695AAC-16A9-AC40-859C-10AAFB3B4EF4}">
      <dsp:nvSpPr>
        <dsp:cNvPr id="0" name=""/>
        <dsp:cNvSpPr/>
      </dsp:nvSpPr>
      <dsp:spPr>
        <a:xfrm>
          <a:off x="6806348" y="2249910"/>
          <a:ext cx="2348125" cy="3505093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err="1" smtClean="0">
              <a:solidFill>
                <a:srgbClr val="000000"/>
              </a:solidFill>
            </a:rPr>
            <a:t>Other</a:t>
          </a:r>
          <a:endParaRPr lang="fr-FR" sz="1700" b="1" kern="1200" dirty="0" smtClean="0">
            <a:solidFill>
              <a:srgbClr val="000000"/>
            </a:solidFill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700" kern="1200" dirty="0" smtClean="0">
              <a:solidFill>
                <a:srgbClr val="000000"/>
              </a:solidFill>
            </a:rPr>
            <a:t>IRCC, </a:t>
          </a:r>
          <a:r>
            <a:rPr lang="en-CA" sz="1700" kern="1200" dirty="0" err="1" smtClean="0">
              <a:solidFill>
                <a:srgbClr val="000000"/>
              </a:solidFill>
            </a:rPr>
            <a:t>Demogratic</a:t>
          </a:r>
          <a:r>
            <a:rPr lang="en-CA" sz="1700" kern="1200" dirty="0" smtClean="0">
              <a:solidFill>
                <a:srgbClr val="000000"/>
              </a:solidFill>
            </a:rPr>
            <a:t> Reform Group, </a:t>
          </a:r>
          <a:r>
            <a:rPr lang="en-CA" sz="1700" kern="1200" dirty="0" err="1" smtClean="0">
              <a:solidFill>
                <a:srgbClr val="000000"/>
              </a:solidFill>
            </a:rPr>
            <a:t>Tlicho</a:t>
          </a:r>
          <a:r>
            <a:rPr lang="en-CA" sz="1700" kern="1200" dirty="0" smtClean="0">
              <a:solidFill>
                <a:srgbClr val="000000"/>
              </a:solidFill>
            </a:rPr>
            <a:t> </a:t>
          </a:r>
          <a:r>
            <a:rPr lang="en-CA" sz="1700" kern="1200" dirty="0" err="1" smtClean="0">
              <a:solidFill>
                <a:srgbClr val="000000"/>
              </a:solidFill>
            </a:rPr>
            <a:t>Governement</a:t>
          </a:r>
          <a:endParaRPr lang="en-CA" sz="1700" kern="1200" dirty="0" smtClean="0">
            <a:solidFill>
              <a:srgbClr val="000000"/>
            </a:solidFill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700" kern="1200" dirty="0" smtClean="0">
              <a:solidFill>
                <a:srgbClr val="000000"/>
              </a:solidFill>
            </a:rPr>
            <a:t>Innovative Research Group, Institute for Research on Public Policy, </a:t>
          </a:r>
          <a:endParaRPr lang="fr-FR" sz="1700" b="1" kern="1200" dirty="0">
            <a:solidFill>
              <a:srgbClr val="000000"/>
            </a:solidFill>
          </a:endParaRPr>
        </a:p>
      </dsp:txBody>
      <dsp:txXfrm>
        <a:off x="6875122" y="2318684"/>
        <a:ext cx="2210577" cy="33675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7731B-3978-B048-9D7B-AF7161C0001B}">
      <dsp:nvSpPr>
        <dsp:cNvPr id="0" name=""/>
        <dsp:cNvSpPr/>
      </dsp:nvSpPr>
      <dsp:spPr>
        <a:xfrm>
          <a:off x="74429" y="445"/>
          <a:ext cx="4751559" cy="103375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b="1" kern="1200" dirty="0" err="1">
              <a:solidFill>
                <a:srgbClr val="000000"/>
              </a:solidFill>
            </a:rPr>
            <a:t>Democracy</a:t>
          </a:r>
          <a:r>
            <a:rPr lang="fr-FR" sz="2500" b="1" kern="1200" dirty="0">
              <a:solidFill>
                <a:srgbClr val="000000"/>
              </a:solidFill>
            </a:rPr>
            <a:t> Checkup (DC) </a:t>
          </a:r>
        </a:p>
      </dsp:txBody>
      <dsp:txXfrm>
        <a:off x="104707" y="30723"/>
        <a:ext cx="4691003" cy="973194"/>
      </dsp:txXfrm>
    </dsp:sp>
    <dsp:sp modelId="{45F70756-03E7-D647-A0DD-AD05C4B33553}">
      <dsp:nvSpPr>
        <dsp:cNvPr id="0" name=""/>
        <dsp:cNvSpPr/>
      </dsp:nvSpPr>
      <dsp:spPr>
        <a:xfrm>
          <a:off x="36669" y="1179564"/>
          <a:ext cx="1103885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Mai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N=1250</a:t>
          </a:r>
          <a:endParaRPr lang="fr-FR" sz="2100" kern="1200" dirty="0"/>
        </a:p>
      </dsp:txBody>
      <dsp:txXfrm>
        <a:off x="66947" y="1209842"/>
        <a:ext cx="1043329" cy="973194"/>
      </dsp:txXfrm>
    </dsp:sp>
    <dsp:sp modelId="{1FB42B3F-E85A-854D-9ACF-F821C50C3860}">
      <dsp:nvSpPr>
        <dsp:cNvPr id="0" name=""/>
        <dsp:cNvSpPr/>
      </dsp:nvSpPr>
      <dsp:spPr>
        <a:xfrm>
          <a:off x="1267449" y="1179564"/>
          <a:ext cx="1103885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Juin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N=1250</a:t>
          </a:r>
          <a:endParaRPr lang="fr-FR" sz="2100" kern="1200" dirty="0"/>
        </a:p>
      </dsp:txBody>
      <dsp:txXfrm>
        <a:off x="1297727" y="1209842"/>
        <a:ext cx="1043329" cy="973194"/>
      </dsp:txXfrm>
    </dsp:sp>
    <dsp:sp modelId="{54C2A98B-76E2-0246-86D9-5333A078C39B}">
      <dsp:nvSpPr>
        <dsp:cNvPr id="0" name=""/>
        <dsp:cNvSpPr/>
      </dsp:nvSpPr>
      <dsp:spPr>
        <a:xfrm>
          <a:off x="2529083" y="1179564"/>
          <a:ext cx="1103885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err="1" smtClean="0"/>
            <a:t>Julliet</a:t>
          </a:r>
          <a:endParaRPr lang="fr-FR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N=1250 </a:t>
          </a:r>
          <a:endParaRPr lang="fr-FR" sz="2100" kern="1200" dirty="0"/>
        </a:p>
      </dsp:txBody>
      <dsp:txXfrm>
        <a:off x="2559361" y="1209842"/>
        <a:ext cx="1043329" cy="973194"/>
      </dsp:txXfrm>
    </dsp:sp>
    <dsp:sp modelId="{A4CB7282-928B-134E-BC95-80C87DDB89A2}">
      <dsp:nvSpPr>
        <dsp:cNvPr id="0" name=""/>
        <dsp:cNvSpPr/>
      </dsp:nvSpPr>
      <dsp:spPr>
        <a:xfrm>
          <a:off x="3790717" y="1179564"/>
          <a:ext cx="1103885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err="1" smtClean="0"/>
            <a:t>Au</a:t>
          </a:r>
          <a:r>
            <a:rPr lang="fr-FR" sz="2100" kern="1200" dirty="0" err="1" smtClean="0"/>
            <a:t>ôt</a:t>
          </a:r>
          <a:endParaRPr lang="fr-FR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N=1250</a:t>
          </a:r>
          <a:endParaRPr lang="fr-FR" sz="2100" kern="1200" dirty="0"/>
        </a:p>
      </dsp:txBody>
      <dsp:txXfrm>
        <a:off x="3820995" y="1209842"/>
        <a:ext cx="1043329" cy="973194"/>
      </dsp:txXfrm>
    </dsp:sp>
    <dsp:sp modelId="{F856D58F-0811-2D48-B8FD-C3A950A1E400}">
      <dsp:nvSpPr>
        <dsp:cNvPr id="0" name=""/>
        <dsp:cNvSpPr/>
      </dsp:nvSpPr>
      <dsp:spPr>
        <a:xfrm>
          <a:off x="5210100" y="445"/>
          <a:ext cx="1877962" cy="103375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b="1" kern="1200" dirty="0">
              <a:solidFill>
                <a:srgbClr val="000000"/>
              </a:solidFill>
            </a:rPr>
            <a:t>CES </a:t>
          </a:r>
          <a:r>
            <a:rPr lang="fr-FR" sz="2500" b="1" kern="1200" dirty="0" err="1">
              <a:solidFill>
                <a:srgbClr val="000000"/>
              </a:solidFill>
            </a:rPr>
            <a:t>Campaign</a:t>
          </a:r>
          <a:endParaRPr lang="fr-FR" sz="2500" b="1" kern="1200" dirty="0">
            <a:solidFill>
              <a:srgbClr val="000000"/>
            </a:solidFill>
          </a:endParaRPr>
        </a:p>
      </dsp:txBody>
      <dsp:txXfrm>
        <a:off x="5240378" y="30723"/>
        <a:ext cx="1817406" cy="973194"/>
      </dsp:txXfrm>
    </dsp:sp>
    <dsp:sp modelId="{3E6D8384-1A1F-CD4E-906D-96F1DD029B2E}">
      <dsp:nvSpPr>
        <dsp:cNvPr id="0" name=""/>
        <dsp:cNvSpPr/>
      </dsp:nvSpPr>
      <dsp:spPr>
        <a:xfrm>
          <a:off x="5210100" y="1179564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Vague 2</a:t>
          </a:r>
          <a:endParaRPr lang="fr-FR" sz="2100" kern="1200" dirty="0"/>
        </a:p>
      </dsp:txBody>
      <dsp:txXfrm>
        <a:off x="5240378" y="1209842"/>
        <a:ext cx="1817406" cy="973194"/>
      </dsp:txXfrm>
    </dsp:sp>
    <dsp:sp modelId="{270601A3-1AC4-F34C-B260-29216D857D9B}">
      <dsp:nvSpPr>
        <dsp:cNvPr id="0" name=""/>
        <dsp:cNvSpPr/>
      </dsp:nvSpPr>
      <dsp:spPr>
        <a:xfrm>
          <a:off x="5210100" y="2358684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Panel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N=40,000</a:t>
          </a:r>
          <a:endParaRPr lang="fr-FR" sz="2100" kern="1200" dirty="0"/>
        </a:p>
      </dsp:txBody>
      <dsp:txXfrm>
        <a:off x="5240378" y="2388962"/>
        <a:ext cx="1817406" cy="973194"/>
      </dsp:txXfrm>
    </dsp:sp>
    <dsp:sp modelId="{10AC7C0E-6911-0844-AC63-940138A05E12}">
      <dsp:nvSpPr>
        <dsp:cNvPr id="0" name=""/>
        <dsp:cNvSpPr/>
      </dsp:nvSpPr>
      <dsp:spPr>
        <a:xfrm>
          <a:off x="5186138" y="3537803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/>
            <a:t>RDD </a:t>
          </a:r>
          <a:r>
            <a:rPr lang="fr-FR" sz="2000" kern="1200" dirty="0" err="1" smtClean="0"/>
            <a:t>Telephone</a:t>
          </a:r>
          <a:endParaRPr lang="fr-FR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N=4000</a:t>
          </a:r>
          <a:endParaRPr lang="fr-FR" sz="2000" kern="1200" dirty="0"/>
        </a:p>
      </dsp:txBody>
      <dsp:txXfrm>
        <a:off x="5216416" y="3568081"/>
        <a:ext cx="1817406" cy="973194"/>
      </dsp:txXfrm>
    </dsp:sp>
    <dsp:sp modelId="{1DA690CB-E650-4641-B51D-741A38F69308}">
      <dsp:nvSpPr>
        <dsp:cNvPr id="0" name=""/>
        <dsp:cNvSpPr/>
      </dsp:nvSpPr>
      <dsp:spPr>
        <a:xfrm>
          <a:off x="7403561" y="445"/>
          <a:ext cx="1877962" cy="103375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400" b="1" kern="1200" dirty="0">
              <a:solidFill>
                <a:srgbClr val="000000"/>
              </a:solidFill>
            </a:rPr>
            <a:t>CES Post</a:t>
          </a:r>
        </a:p>
      </dsp:txBody>
      <dsp:txXfrm>
        <a:off x="7433839" y="30723"/>
        <a:ext cx="1817406" cy="973194"/>
      </dsp:txXfrm>
    </dsp:sp>
    <dsp:sp modelId="{2B623D94-12E8-E34F-81AE-984242BF4F04}">
      <dsp:nvSpPr>
        <dsp:cNvPr id="0" name=""/>
        <dsp:cNvSpPr/>
      </dsp:nvSpPr>
      <dsp:spPr>
        <a:xfrm>
          <a:off x="7403561" y="1179564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Vague 3</a:t>
          </a:r>
          <a:endParaRPr lang="fr-FR" sz="2100" kern="1200" dirty="0"/>
        </a:p>
      </dsp:txBody>
      <dsp:txXfrm>
        <a:off x="7433839" y="1209842"/>
        <a:ext cx="1817406" cy="973194"/>
      </dsp:txXfrm>
    </dsp:sp>
    <dsp:sp modelId="{B81ABFE6-BCFC-D04D-84F2-F0374CB27773}">
      <dsp:nvSpPr>
        <dsp:cNvPr id="0" name=""/>
        <dsp:cNvSpPr/>
      </dsp:nvSpPr>
      <dsp:spPr>
        <a:xfrm>
          <a:off x="7403561" y="2358684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Panel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N=20,000</a:t>
          </a:r>
          <a:endParaRPr lang="fr-FR" sz="2100" kern="1200" dirty="0"/>
        </a:p>
      </dsp:txBody>
      <dsp:txXfrm>
        <a:off x="7433839" y="2388962"/>
        <a:ext cx="1817406" cy="973194"/>
      </dsp:txXfrm>
    </dsp:sp>
    <dsp:sp modelId="{C7877F7A-EA29-4043-9BC7-50378FFBB597}">
      <dsp:nvSpPr>
        <dsp:cNvPr id="0" name=""/>
        <dsp:cNvSpPr/>
      </dsp:nvSpPr>
      <dsp:spPr>
        <a:xfrm>
          <a:off x="7403561" y="3537803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/>
            <a:t>RDD </a:t>
          </a:r>
          <a:r>
            <a:rPr lang="fr-FR" sz="2000" kern="1200" dirty="0" err="1" smtClean="0"/>
            <a:t>Telephone</a:t>
          </a:r>
          <a:endParaRPr lang="fr-FR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N=2000</a:t>
          </a:r>
          <a:endParaRPr lang="fr-FR" sz="2000" kern="1200" dirty="0"/>
        </a:p>
      </dsp:txBody>
      <dsp:txXfrm>
        <a:off x="7433839" y="3568081"/>
        <a:ext cx="1817406" cy="973194"/>
      </dsp:txXfrm>
    </dsp:sp>
    <dsp:sp modelId="{F6A04604-6950-7F4A-B552-061DF3793D84}">
      <dsp:nvSpPr>
        <dsp:cNvPr id="0" name=""/>
        <dsp:cNvSpPr/>
      </dsp:nvSpPr>
      <dsp:spPr>
        <a:xfrm>
          <a:off x="9597022" y="445"/>
          <a:ext cx="1877962" cy="103375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b="1" kern="1200" dirty="0">
              <a:solidFill>
                <a:srgbClr val="000000"/>
              </a:solidFill>
            </a:rPr>
            <a:t>DC</a:t>
          </a:r>
        </a:p>
      </dsp:txBody>
      <dsp:txXfrm>
        <a:off x="9627300" y="30723"/>
        <a:ext cx="1817406" cy="973194"/>
      </dsp:txXfrm>
    </dsp:sp>
    <dsp:sp modelId="{40E039F8-0100-274F-AB94-C436F9AC719C}">
      <dsp:nvSpPr>
        <dsp:cNvPr id="0" name=""/>
        <dsp:cNvSpPr/>
      </dsp:nvSpPr>
      <dsp:spPr>
        <a:xfrm>
          <a:off x="9597022" y="1179564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Vague 4</a:t>
          </a:r>
          <a:endParaRPr lang="fr-FR" sz="2100" kern="1200" dirty="0"/>
        </a:p>
      </dsp:txBody>
      <dsp:txXfrm>
        <a:off x="9627300" y="1209842"/>
        <a:ext cx="1817406" cy="973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6115A-4AB3-8F4A-8EDD-6E774DB3D341}" type="datetimeFigureOut">
              <a:rPr lang="en-US" smtClean="0"/>
              <a:t>19-09-15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799AE-CA25-3644-ADE6-23469B5EB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8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2800" dirty="0" smtClean="0"/>
              <a:t>ALLISON SLIDE</a:t>
            </a:r>
            <a:r>
              <a:rPr lang="en-CA" sz="2800" baseline="0" dirty="0" smtClean="0"/>
              <a:t> </a:t>
            </a:r>
          </a:p>
          <a:p>
            <a:endParaRPr lang="en-CA" sz="2800" baseline="0" dirty="0" smtClean="0"/>
          </a:p>
          <a:p>
            <a:r>
              <a:rPr lang="en-CA" sz="2800" dirty="0" smtClean="0"/>
              <a:t>$5.93 million</a:t>
            </a:r>
          </a:p>
          <a:p>
            <a:pPr lvl="1"/>
            <a:endParaRPr lang="en-CA" sz="2800" dirty="0" smtClean="0"/>
          </a:p>
          <a:p>
            <a:pPr marL="0" lvl="1"/>
            <a:r>
              <a:rPr lang="en-CA" sz="2800" dirty="0" smtClean="0"/>
              <a:t>$2.5 Million SSHRC partnership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Challenges </a:t>
            </a:r>
            <a:r>
              <a:rPr lang="en-US" dirty="0"/>
              <a:t>for democracy:</a:t>
            </a:r>
          </a:p>
          <a:p>
            <a:pPr marL="228600" indent="-228600">
              <a:buAutoNum type="arabicPeriod"/>
            </a:pPr>
            <a:r>
              <a:rPr lang="en-US" dirty="0"/>
              <a:t>Low levels of turnout comparatively</a:t>
            </a:r>
          </a:p>
          <a:p>
            <a:pPr marL="228600" indent="-228600">
              <a:buAutoNum type="arabicPeriod"/>
            </a:pPr>
            <a:r>
              <a:rPr lang="en-US" dirty="0"/>
              <a:t>Populism is on the rise. Both a backlash to diversity as well as feeling that government is not affected. Good and bad to this, challenging for governments.</a:t>
            </a:r>
          </a:p>
          <a:p>
            <a:pPr marL="228600" indent="-228600">
              <a:buAutoNum type="arabicPeriod"/>
            </a:pPr>
            <a:r>
              <a:rPr lang="en-US" dirty="0"/>
              <a:t>We don’t know how democracy will unfold in digital times. How people get information and how that matters for views of democracy are not yet known and need to be explored.</a:t>
            </a:r>
          </a:p>
          <a:p>
            <a:pPr marL="228600" indent="-228600">
              <a:buAutoNum type="arabicPeriod"/>
            </a:pPr>
            <a:r>
              <a:rPr lang="en-US" dirty="0"/>
              <a:t>We don’t know enough about how democracy works between elections, and how it is changing. This is a black box we hope to explore.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We were ranked 7/25 in our field.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67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UQAM for </a:t>
            </a:r>
            <a:r>
              <a:rPr lang="fr-FR" dirty="0" err="1" smtClean="0"/>
              <a:t>being</a:t>
            </a:r>
            <a:r>
              <a:rPr lang="fr-FR" dirty="0" smtClean="0"/>
              <a:t> an</a:t>
            </a:r>
            <a:r>
              <a:rPr lang="fr-FR" baseline="0" dirty="0" smtClean="0"/>
              <a:t> important </a:t>
            </a:r>
            <a:r>
              <a:rPr lang="fr-FR" baseline="0" dirty="0" err="1" smtClean="0"/>
              <a:t>partner</a:t>
            </a:r>
            <a:r>
              <a:rPr lang="fr-FR" baseline="0" dirty="0" smtClean="0"/>
              <a:t>. 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thank</a:t>
            </a:r>
            <a:r>
              <a:rPr lang="fr-FR" baseline="0" dirty="0" smtClean="0"/>
              <a:t> CSDC – and </a:t>
            </a:r>
            <a:r>
              <a:rPr lang="fr-FR" baseline="0" dirty="0" err="1" smtClean="0"/>
              <a:t>turn</a:t>
            </a:r>
            <a:r>
              <a:rPr lang="fr-FR" baseline="0" dirty="0" smtClean="0"/>
              <a:t> over </a:t>
            </a:r>
            <a:r>
              <a:rPr lang="fr-FR" baseline="0" dirty="0" err="1" smtClean="0"/>
              <a:t>floor</a:t>
            </a:r>
            <a:r>
              <a:rPr lang="fr-FR" baseline="0" dirty="0" smtClean="0"/>
              <a:t> to Alex for </a:t>
            </a:r>
            <a:r>
              <a:rPr lang="fr-FR" baseline="0" dirty="0" err="1" smtClean="0"/>
              <a:t>Polidoc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competition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announcement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03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dirty="0" smtClean="0"/>
              <a:t>LAURA</a:t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explains (dis)engagement in electoral politics?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do underrepresented groups feel about democracy in Canada?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do Canadian feel toward the federal and provincial governments and democracy?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Are citizen attitudes toward government constant or do they fluctuate with election cycles?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do you best collect empirical data about political </a:t>
            </a:r>
            <a:r>
              <a:rPr lang="en-US" dirty="0" err="1" smtClean="0"/>
              <a:t>behaviour</a:t>
            </a:r>
            <a:r>
              <a:rPr lang="en-US" dirty="0" smtClean="0"/>
              <a:t>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77FCE-8EF3-4546-9DFA-632321ED837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880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LAURA</a:t>
            </a:r>
          </a:p>
          <a:p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en-CA" dirty="0" smtClean="0"/>
              <a:t>Long-term for the Canadian Election Study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 smtClean="0"/>
              <a:t>Provincial level and inter-election period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 smtClean="0"/>
              <a:t>Innovations in data collection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 smtClean="0"/>
              <a:t>Close collaboration among academics, government and civil society 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 smtClean="0"/>
              <a:t>Train a new generation of HQP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 smtClean="0"/>
              <a:t>Pool resources for survey collection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 smtClean="0"/>
              <a:t>Make data and analysis accessible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67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Allison – </a:t>
            </a:r>
          </a:p>
          <a:p>
            <a:endParaRPr lang="fr-FR" dirty="0" smtClean="0"/>
          </a:p>
          <a:p>
            <a:r>
              <a:rPr lang="fr-FR" dirty="0" smtClean="0"/>
              <a:t>MENTION ALL UQAM RESEARCHERS</a:t>
            </a:r>
            <a:r>
              <a:rPr lang="fr-FR" baseline="0" dirty="0" smtClean="0"/>
              <a:t> IN ROOM.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77FCE-8EF3-4546-9DFA-632321ED837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354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Allison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49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fr-FR" dirty="0" smtClean="0"/>
              <a:t>Daniel?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85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fr-FR" dirty="0"/>
              <a:t>Daniel?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85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Laura? Or Allison?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Allison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01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19-09-15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2137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19-09-15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100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19-09-15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081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19-09-15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307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19-09-15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3678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19-09-15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932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19-09-15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272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19-09-15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873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19-09-15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705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19-09-15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3101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19-09-15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796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99CC8-15C9-421A-9FEC-B93018261DAF}" type="datetimeFigureOut">
              <a:rPr lang="en-CA" smtClean="0"/>
              <a:t>19-09-15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253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7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431800"/>
            <a:ext cx="7772400" cy="6197600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95" y="2387600"/>
            <a:ext cx="6161405" cy="25146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1224287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2" b="17473"/>
          <a:stretch/>
        </p:blipFill>
        <p:spPr>
          <a:xfrm>
            <a:off x="576943" y="0"/>
            <a:ext cx="11081657" cy="6858000"/>
          </a:xfrm>
        </p:spPr>
      </p:pic>
    </p:spTree>
    <p:extLst>
      <p:ext uri="{BB962C8B-B14F-4D97-AF65-F5344CB8AC3E}">
        <p14:creationId xmlns:p14="http://schemas.microsoft.com/office/powerpoint/2010/main" val="874609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47FB64-E413-074B-AFE5-D667B9146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7485"/>
            <a:ext cx="10820400" cy="5191915"/>
          </a:xfrm>
        </p:spPr>
        <p:txBody>
          <a:bodyPr>
            <a:normAutofit/>
          </a:bodyPr>
          <a:lstStyle/>
          <a:p>
            <a:pPr marL="358775" indent="-358775">
              <a:buNone/>
            </a:pPr>
            <a:endParaRPr lang="fr-CA" sz="4000" b="1" dirty="0" smtClean="0"/>
          </a:p>
          <a:p>
            <a:pPr marL="455613" indent="-455613"/>
            <a:r>
              <a:rPr lang="fr-CA" sz="4000" dirty="0" smtClean="0"/>
              <a:t>Le </a:t>
            </a:r>
            <a:r>
              <a:rPr lang="fr-CA" sz="4000" dirty="0" smtClean="0"/>
              <a:t>(dés)engagement </a:t>
            </a:r>
          </a:p>
          <a:p>
            <a:pPr marL="455613" indent="-455613"/>
            <a:r>
              <a:rPr lang="fr-CA" sz="4000" dirty="0" smtClean="0"/>
              <a:t>L’i</a:t>
            </a:r>
            <a:r>
              <a:rPr lang="fr-CA" sz="4000" dirty="0" smtClean="0"/>
              <a:t>négalité politique</a:t>
            </a:r>
          </a:p>
          <a:p>
            <a:pPr marL="455613" indent="-455613"/>
            <a:r>
              <a:rPr lang="fr-CA" sz="4000" dirty="0" smtClean="0"/>
              <a:t>La gouvernance </a:t>
            </a:r>
            <a:r>
              <a:rPr lang="fr-CA" sz="4000" dirty="0" err="1" smtClean="0"/>
              <a:t>multiniveau</a:t>
            </a:r>
            <a:endParaRPr lang="fr-CA" sz="4000" dirty="0" smtClean="0"/>
          </a:p>
          <a:p>
            <a:pPr marL="455613" indent="-455613"/>
            <a:r>
              <a:rPr lang="fr-CA" sz="4000" dirty="0" smtClean="0"/>
              <a:t>Les effets de </a:t>
            </a:r>
            <a:r>
              <a:rPr lang="fr-CA" sz="4000" dirty="0" err="1" smtClean="0"/>
              <a:t>campaignes</a:t>
            </a:r>
            <a:r>
              <a:rPr lang="fr-CA" sz="4000" dirty="0" smtClean="0"/>
              <a:t> et longitudinaux</a:t>
            </a:r>
          </a:p>
          <a:p>
            <a:pPr marL="455613" indent="-455613"/>
            <a:r>
              <a:rPr lang="fr-CA" sz="4000" dirty="0" smtClean="0"/>
              <a:t>Meilleure</a:t>
            </a:r>
            <a:r>
              <a:rPr lang="fr-CA" sz="4000" dirty="0" smtClean="0"/>
              <a:t>s pratiques dans la collecte des données</a:t>
            </a:r>
            <a:endParaRPr lang="fr-CA" sz="4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95" y="6091342"/>
            <a:ext cx="1878505" cy="766658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8EA161F6-4C1A-684C-9C46-B82B0E8E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cap="small" dirty="0" smtClean="0"/>
              <a:t>5 axes de </a:t>
            </a:r>
            <a:r>
              <a:rPr lang="en-US" cap="small" dirty="0" err="1" smtClean="0"/>
              <a:t>recherche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243181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A161F6-4C1A-684C-9C46-B82B0E8E0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small" dirty="0" err="1" smtClean="0"/>
              <a:t>Objectifs</a:t>
            </a:r>
            <a:r>
              <a:rPr lang="en-US" cap="small" dirty="0" smtClean="0"/>
              <a:t> du </a:t>
            </a:r>
            <a:r>
              <a:rPr lang="en-US" cap="small" dirty="0" err="1" smtClean="0"/>
              <a:t>projet</a:t>
            </a:r>
            <a:endParaRPr lang="en-US" cap="smal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47FB64-E413-074B-AFE5-D667B9146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mtClean="0"/>
              <a:t>Étude électorale canadienne </a:t>
            </a:r>
          </a:p>
          <a:p>
            <a:r>
              <a:rPr lang="fr-CA" smtClean="0"/>
              <a:t>Études provinciales et inter-électorales</a:t>
            </a:r>
          </a:p>
          <a:p>
            <a:r>
              <a:rPr lang="fr-CA" smtClean="0"/>
              <a:t>Innovation dans la collecte de données</a:t>
            </a:r>
          </a:p>
          <a:p>
            <a:r>
              <a:rPr lang="fr-CA" smtClean="0"/>
              <a:t>Collaboration étroite avec les chercheur/ses</a:t>
            </a:r>
            <a:r>
              <a:rPr lang="fr-CA" smtClean="0"/>
              <a:t>, les organisations gouvernementale et la société civile </a:t>
            </a:r>
          </a:p>
          <a:p>
            <a:r>
              <a:rPr lang="fr-CA" smtClean="0"/>
              <a:t>Formation d’une nouvelle génération des HQP</a:t>
            </a:r>
          </a:p>
          <a:p>
            <a:r>
              <a:rPr lang="fr-CA" smtClean="0"/>
              <a:t>Développement du modèle coopératif pour la collecte des données</a:t>
            </a:r>
          </a:p>
          <a:p>
            <a:r>
              <a:rPr lang="fr-CA" smtClean="0"/>
              <a:t>Rendre les données et les analyses accessibles</a:t>
            </a:r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95" y="6091342"/>
            <a:ext cx="1878505" cy="766658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277215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862727899"/>
              </p:ext>
            </p:extLst>
          </p:nvPr>
        </p:nvGraphicFramePr>
        <p:xfrm>
          <a:off x="1509770" y="143751"/>
          <a:ext cx="9154485" cy="5755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95" y="6091342"/>
            <a:ext cx="1878505" cy="766658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4002594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="" xmlns:a16="http://schemas.microsoft.com/office/drawing/2014/main" id="{D94CC648-75D7-4FB5-9537-0205660E3A58}"/>
              </a:ext>
            </a:extLst>
          </p:cNvPr>
          <p:cNvSpPr/>
          <p:nvPr/>
        </p:nvSpPr>
        <p:spPr>
          <a:xfrm>
            <a:off x="8267790" y="4523458"/>
            <a:ext cx="2209800" cy="21621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A757022C-94CC-4396-8216-A74C9A2DC81A}"/>
              </a:ext>
            </a:extLst>
          </p:cNvPr>
          <p:cNvSpPr/>
          <p:nvPr/>
        </p:nvSpPr>
        <p:spPr>
          <a:xfrm>
            <a:off x="466317" y="2475449"/>
            <a:ext cx="2496185" cy="23653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021678E7-D7A4-4B32-9631-973963CCA82F}"/>
              </a:ext>
            </a:extLst>
          </p:cNvPr>
          <p:cNvSpPr/>
          <p:nvPr/>
        </p:nvSpPr>
        <p:spPr>
          <a:xfrm>
            <a:off x="4455995" y="2342395"/>
            <a:ext cx="2496185" cy="23653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7CCF8BE-9E46-4858-82FF-58AFC64ABFB4}"/>
              </a:ext>
            </a:extLst>
          </p:cNvPr>
          <p:cNvSpPr/>
          <p:nvPr/>
        </p:nvSpPr>
        <p:spPr>
          <a:xfrm>
            <a:off x="8267790" y="172367"/>
            <a:ext cx="2209800" cy="21621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11" name="Text Box 7">
            <a:extLst>
              <a:ext uri="{FF2B5EF4-FFF2-40B4-BE49-F238E27FC236}">
                <a16:creationId xmlns="" xmlns:a16="http://schemas.microsoft.com/office/drawing/2014/main" id="{510D520E-98C7-4661-A62A-C54FC10AC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62377"/>
            <a:ext cx="2039130" cy="10932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SURVEYS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Democracy Checkups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Canada Election Studies (CES)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Provincial and Territorial Election Studies (PES)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="" xmlns:a16="http://schemas.microsoft.com/office/drawing/2014/main" id="{359ACCCF-8F56-4CFB-BEAB-AE2027113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9853" y="3029847"/>
            <a:ext cx="1960909" cy="11582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FORUM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Survey results reporting</a:t>
            </a:r>
          </a:p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C-Dem business meeting</a:t>
            </a:r>
          </a:p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Stakeholder presentations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="" xmlns:a16="http://schemas.microsoft.com/office/drawing/2014/main" id="{63E2077C-0445-4E78-816A-D485AFF0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197" y="5082087"/>
            <a:ext cx="1596983" cy="9228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Data literacy webinars</a:t>
            </a:r>
          </a:p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Online training</a:t>
            </a:r>
          </a:p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Methods workshops</a:t>
            </a:r>
          </a:p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Partner internships</a:t>
            </a:r>
          </a:p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endParaRPr lang="en-US" altLang="en-US" sz="1100" b="1" dirty="0">
              <a:solidFill>
                <a:schemeClr val="accent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="" xmlns:a16="http://schemas.microsoft.com/office/drawing/2014/main" id="{32A89779-3773-45E2-998F-1541B41EC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21" y="825064"/>
            <a:ext cx="1828936" cy="968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&amp; </a:t>
            </a:r>
            <a:r>
              <a:rPr lang="en-US" altLang="en-US" sz="1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 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REPORTS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Analysis for partner projects </a:t>
            </a:r>
          </a:p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Public access to data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="" xmlns:a16="http://schemas.microsoft.com/office/drawing/2014/main" id="{AB2A70FA-E1A3-4B65-AAEF-032CD70DEDE9}"/>
              </a:ext>
            </a:extLst>
          </p:cNvPr>
          <p:cNvSpPr/>
          <p:nvPr/>
        </p:nvSpPr>
        <p:spPr>
          <a:xfrm>
            <a:off x="3136900" y="3239037"/>
            <a:ext cx="1151725" cy="4191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17" name="Arrow: Left-Right 16">
            <a:extLst>
              <a:ext uri="{FF2B5EF4-FFF2-40B4-BE49-F238E27FC236}">
                <a16:creationId xmlns="" xmlns:a16="http://schemas.microsoft.com/office/drawing/2014/main" id="{623D8D6D-48C4-4DA1-9C0B-8316964397B8}"/>
              </a:ext>
            </a:extLst>
          </p:cNvPr>
          <p:cNvSpPr/>
          <p:nvPr/>
        </p:nvSpPr>
        <p:spPr>
          <a:xfrm rot="19517901">
            <a:off x="6913917" y="2191699"/>
            <a:ext cx="1367790" cy="37846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18" name="Arrow: Left-Right 17">
            <a:extLst>
              <a:ext uri="{FF2B5EF4-FFF2-40B4-BE49-F238E27FC236}">
                <a16:creationId xmlns="" xmlns:a16="http://schemas.microsoft.com/office/drawing/2014/main" id="{090CA895-B296-4302-99CE-4F0DD7C105C3}"/>
              </a:ext>
            </a:extLst>
          </p:cNvPr>
          <p:cNvSpPr/>
          <p:nvPr/>
        </p:nvSpPr>
        <p:spPr>
          <a:xfrm rot="1655913">
            <a:off x="6963320" y="4450895"/>
            <a:ext cx="1367790" cy="37846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19" name="Arrow: Left-Right 18">
            <a:extLst>
              <a:ext uri="{FF2B5EF4-FFF2-40B4-BE49-F238E27FC236}">
                <a16:creationId xmlns="" xmlns:a16="http://schemas.microsoft.com/office/drawing/2014/main" id="{D87E1354-7881-4690-86F7-53B6B00DB421}"/>
              </a:ext>
            </a:extLst>
          </p:cNvPr>
          <p:cNvSpPr/>
          <p:nvPr/>
        </p:nvSpPr>
        <p:spPr>
          <a:xfrm>
            <a:off x="7195067" y="3281644"/>
            <a:ext cx="1799543" cy="37846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20" name="Rectangle 15">
            <a:extLst>
              <a:ext uri="{FF2B5EF4-FFF2-40B4-BE49-F238E27FC236}">
                <a16:creationId xmlns="" xmlns:a16="http://schemas.microsoft.com/office/drawing/2014/main" id="{E95ED89C-0EE2-4D9E-97AF-8AB7BA635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38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21" name="Rectangle 21">
            <a:extLst>
              <a:ext uri="{FF2B5EF4-FFF2-40B4-BE49-F238E27FC236}">
                <a16:creationId xmlns="" xmlns:a16="http://schemas.microsoft.com/office/drawing/2014/main" id="{B0644E4A-F5A1-412D-BD63-D9EED4481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AD7DBB61-F51E-4B1F-A0D3-7E1C576D0D9D}"/>
              </a:ext>
            </a:extLst>
          </p:cNvPr>
          <p:cNvSpPr/>
          <p:nvPr/>
        </p:nvSpPr>
        <p:spPr>
          <a:xfrm>
            <a:off x="9296400" y="2334100"/>
            <a:ext cx="2209800" cy="21621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14" name="Text Box 15">
            <a:extLst>
              <a:ext uri="{FF2B5EF4-FFF2-40B4-BE49-F238E27FC236}">
                <a16:creationId xmlns="" xmlns:a16="http://schemas.microsoft.com/office/drawing/2014/main" id="{6C968196-E3AB-416F-ADE4-F8DDB124F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563" y="2874590"/>
            <a:ext cx="1815268" cy="938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OUTREACH 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Democratic Engagement Exchange; workshops; conferences; </a:t>
            </a:r>
            <a:r>
              <a:rPr lang="en-US" altLang="en-US" sz="1100" b="1" dirty="0" err="1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PoliDoc</a:t>
            </a: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; Conversation Canada; </a:t>
            </a:r>
          </a:p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C-Dem teaching tool;</a:t>
            </a:r>
          </a:p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Policy Options</a:t>
            </a:r>
          </a:p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endParaRPr lang="en-US" altLang="en-US" sz="1100" b="1" dirty="0">
              <a:solidFill>
                <a:schemeClr val="accent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95" y="6091342"/>
            <a:ext cx="1878505" cy="766658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4041535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cap="small" dirty="0" err="1" smtClean="0"/>
              <a:t>Sondages</a:t>
            </a:r>
            <a:r>
              <a:rPr lang="en-CA" cap="small" dirty="0" smtClean="0"/>
              <a:t> </a:t>
            </a:r>
            <a:r>
              <a:rPr lang="en-CA" cap="small" dirty="0" smtClean="0"/>
              <a:t>2019</a:t>
            </a:r>
            <a:r>
              <a:rPr lang="en-CA" cap="small" dirty="0"/>
              <a:t>-</a:t>
            </a:r>
            <a:r>
              <a:rPr lang="en-CA" cap="small" dirty="0" smtClean="0"/>
              <a:t>2020</a:t>
            </a:r>
            <a:endParaRPr lang="en-CA" cap="small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4008014556"/>
              </p:ext>
            </p:extLst>
          </p:nvPr>
        </p:nvGraphicFramePr>
        <p:xfrm>
          <a:off x="355600" y="1778000"/>
          <a:ext cx="11480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95" y="6091342"/>
            <a:ext cx="1878505" cy="766658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2782291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cap="small" dirty="0" err="1"/>
              <a:t>Modèle</a:t>
            </a:r>
            <a:r>
              <a:rPr lang="en-CA" cap="small" dirty="0"/>
              <a:t> </a:t>
            </a:r>
            <a:r>
              <a:rPr lang="en-CA" cap="small" dirty="0" err="1"/>
              <a:t>coopératif</a:t>
            </a:r>
            <a:r>
              <a:rPr lang="en-CA" cap="small" dirty="0"/>
              <a:t>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95" y="6091342"/>
            <a:ext cx="1878505" cy="766658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448EDC71-36E3-E942-B3A4-D6843BD45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09359"/>
            <a:ext cx="10820400" cy="534864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 smtClean="0"/>
              <a:t>We </a:t>
            </a:r>
            <a:r>
              <a:rPr lang="en-US" dirty="0"/>
              <a:t>offer space on the online survey to researchers</a:t>
            </a:r>
          </a:p>
          <a:p>
            <a:pPr lvl="1"/>
            <a:r>
              <a:rPr lang="en-US" dirty="0"/>
              <a:t>Two types of opportunity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Sample for purchase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Module competitions for students and faculty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2019 CES is supporting 37 research teams in collecting data</a:t>
            </a:r>
          </a:p>
          <a:p>
            <a:pPr lvl="1"/>
            <a:r>
              <a:rPr lang="en-US" dirty="0"/>
              <a:t>Topics include: strategic voting; vote choice; household effects on turnout; education policy; polling experiments; party activists; group identity; carbon pricing preferences; trust in media; online/social media political activity; </a:t>
            </a:r>
            <a:r>
              <a:rPr lang="en-US" dirty="0" err="1"/>
              <a:t>labour</a:t>
            </a:r>
            <a:r>
              <a:rPr lang="en-US" dirty="0"/>
              <a:t> market precarity; conspiracy theories…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222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cap="small" dirty="0" smtClean="0"/>
              <a:t>Concours de modules</a:t>
            </a:r>
            <a:endParaRPr lang="fr-FR" cap="small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lvl="1"/>
            <a:r>
              <a:rPr lang="fr-FR" dirty="0" smtClean="0"/>
              <a:t>Volet Chercheur : </a:t>
            </a:r>
            <a:r>
              <a:rPr lang="fr-FR" dirty="0" err="1" smtClean="0"/>
              <a:t>Edana</a:t>
            </a:r>
            <a:r>
              <a:rPr lang="fr-FR" dirty="0" smtClean="0"/>
              <a:t> Beauvais, Université McGill « </a:t>
            </a:r>
            <a:r>
              <a:rPr lang="fr-FR" dirty="0"/>
              <a:t>Canadian White </a:t>
            </a:r>
            <a:r>
              <a:rPr lang="fr-FR" dirty="0" err="1"/>
              <a:t>Identity</a:t>
            </a:r>
            <a:r>
              <a:rPr lang="fr-FR" dirty="0"/>
              <a:t> </a:t>
            </a:r>
            <a:r>
              <a:rPr lang="fr-FR" dirty="0" err="1" smtClean="0"/>
              <a:t>Politics</a:t>
            </a:r>
            <a:r>
              <a:rPr lang="fr-FR" dirty="0" smtClean="0"/>
              <a:t> »</a:t>
            </a:r>
          </a:p>
          <a:p>
            <a:pPr marL="457200" lvl="1" indent="0">
              <a:buNone/>
            </a:pPr>
            <a:endParaRPr lang="fr-FR" dirty="0" smtClean="0"/>
          </a:p>
          <a:p>
            <a:pPr lvl="1"/>
            <a:r>
              <a:rPr lang="fr-FR" dirty="0" smtClean="0"/>
              <a:t>Volet Étudiant : Philippe </a:t>
            </a:r>
            <a:r>
              <a:rPr lang="fr-FR" dirty="0" err="1" smtClean="0"/>
              <a:t>Mongrain</a:t>
            </a:r>
            <a:r>
              <a:rPr lang="fr-FR" dirty="0" smtClean="0"/>
              <a:t>, Université de Montréal « Contact Networks and Citizen </a:t>
            </a:r>
            <a:r>
              <a:rPr lang="fr-FR" dirty="0" err="1" smtClean="0"/>
              <a:t>Forecasting</a:t>
            </a:r>
            <a:r>
              <a:rPr lang="fr-FR" dirty="0" smtClean="0"/>
              <a:t> »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95" y="6091342"/>
            <a:ext cx="1878505" cy="766658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3468184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A161F6-4C1A-684C-9C46-B82B0E8E0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small" dirty="0" smtClean="0"/>
              <a:t>Knowledge Mobilization</a:t>
            </a:r>
            <a:endParaRPr lang="en-US" cap="smal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47FB64-E413-074B-AFE5-D667B9146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09359"/>
            <a:ext cx="10820400" cy="534864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Annual C-Dem Forum</a:t>
            </a:r>
            <a:endParaRPr lang="en-US" dirty="0"/>
          </a:p>
          <a:p>
            <a:pPr lvl="1"/>
            <a:r>
              <a:rPr lang="en-US" dirty="0"/>
              <a:t>Publish conference d</a:t>
            </a:r>
            <a:r>
              <a:rPr lang="en-US" dirty="0" smtClean="0"/>
              <a:t>ocuments </a:t>
            </a:r>
            <a:r>
              <a:rPr lang="en-US" dirty="0"/>
              <a:t>(Open Access)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 smtClean="0"/>
              <a:t>Scientific </a:t>
            </a:r>
            <a:r>
              <a:rPr lang="en-US" dirty="0"/>
              <a:t>workshops and </a:t>
            </a:r>
            <a:r>
              <a:rPr lang="en-US" dirty="0" smtClean="0"/>
              <a:t>conferences</a:t>
            </a:r>
          </a:p>
          <a:p>
            <a:pPr lvl="1"/>
            <a:r>
              <a:rPr lang="en-US" dirty="0" smtClean="0"/>
              <a:t>CPSA 2020 : Data Analysis Pre-Workshop + Canadian Politics/</a:t>
            </a:r>
            <a:r>
              <a:rPr lang="en-US" dirty="0" err="1" smtClean="0"/>
              <a:t>Behaviour</a:t>
            </a:r>
            <a:r>
              <a:rPr lang="en-US" dirty="0" smtClean="0"/>
              <a:t> Workshop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Website</a:t>
            </a:r>
          </a:p>
          <a:p>
            <a:pPr lvl="1"/>
            <a:r>
              <a:rPr lang="en-US" dirty="0"/>
              <a:t>Accessible data access, including maps and figures; reports; links for academic work; data literacy </a:t>
            </a:r>
            <a:r>
              <a:rPr lang="en-US" dirty="0" smtClean="0"/>
              <a:t>webinars</a:t>
            </a:r>
          </a:p>
          <a:p>
            <a:pPr marL="457200" indent="-457200">
              <a:buAutoNum type="arabicPeriod"/>
            </a:pPr>
            <a:r>
              <a:rPr lang="en-US" dirty="0" smtClean="0"/>
              <a:t>Citizen </a:t>
            </a:r>
            <a:r>
              <a:rPr lang="en-US" dirty="0"/>
              <a:t>Engagement</a:t>
            </a:r>
          </a:p>
          <a:p>
            <a:pPr lvl="1"/>
            <a:r>
              <a:rPr lang="en-US" dirty="0" smtClean="0"/>
              <a:t>Pedagogical </a:t>
            </a:r>
            <a:r>
              <a:rPr lang="en-US" dirty="0"/>
              <a:t>Tool </a:t>
            </a:r>
            <a:r>
              <a:rPr lang="en-US" dirty="0" smtClean="0"/>
              <a:t>(UQAM); </a:t>
            </a:r>
            <a:r>
              <a:rPr lang="en-US" dirty="0" err="1"/>
              <a:t>PoliDoc</a:t>
            </a:r>
            <a:r>
              <a:rPr lang="en-US" dirty="0"/>
              <a:t> competition (CSDC); </a:t>
            </a:r>
            <a:r>
              <a:rPr lang="en-US" dirty="0" smtClean="0"/>
              <a:t>Support Partner Outreach activities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95" y="6091342"/>
            <a:ext cx="1878505" cy="766658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334339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3755</TotalTime>
  <Words>678</Words>
  <Application>Microsoft Macintosh PowerPoint</Application>
  <PresentationFormat>Personnalisé</PresentationFormat>
  <Paragraphs>145</Paragraphs>
  <Slides>10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Office Theme</vt:lpstr>
      <vt:lpstr>Présentation PowerPoint</vt:lpstr>
      <vt:lpstr>5 axes de recherche</vt:lpstr>
      <vt:lpstr>Objectifs du projet</vt:lpstr>
      <vt:lpstr>Présentation PowerPoint</vt:lpstr>
      <vt:lpstr>Présentation PowerPoint</vt:lpstr>
      <vt:lpstr>Sondages 2019-2020</vt:lpstr>
      <vt:lpstr>Modèle coopératif </vt:lpstr>
      <vt:lpstr>Concours de modules</vt:lpstr>
      <vt:lpstr>Knowledge Mobilization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Howard</dc:creator>
  <cp:lastModifiedBy>Allison Harell</cp:lastModifiedBy>
  <cp:revision>45</cp:revision>
  <dcterms:created xsi:type="dcterms:W3CDTF">2019-05-22T15:49:03Z</dcterms:created>
  <dcterms:modified xsi:type="dcterms:W3CDTF">2019-09-16T18:16:22Z</dcterms:modified>
</cp:coreProperties>
</file>