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0" r:id="rId3"/>
    <p:sldId id="270" r:id="rId4"/>
    <p:sldId id="261" r:id="rId5"/>
    <p:sldId id="271" r:id="rId6"/>
    <p:sldId id="285" r:id="rId7"/>
    <p:sldId id="286" r:id="rId8"/>
    <p:sldId id="272" r:id="rId9"/>
    <p:sldId id="278" r:id="rId10"/>
    <p:sldId id="273" r:id="rId11"/>
    <p:sldId id="274" r:id="rId12"/>
    <p:sldId id="264" r:id="rId13"/>
    <p:sldId id="265" r:id="rId14"/>
    <p:sldId id="266" r:id="rId15"/>
    <p:sldId id="267" r:id="rId16"/>
    <p:sldId id="268" r:id="rId17"/>
    <p:sldId id="284" r:id="rId18"/>
    <p:sldId id="28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22" autoAdjust="0"/>
    <p:restoredTop sz="65028" autoAdjust="0"/>
  </p:normalViewPr>
  <p:slideViewPr>
    <p:cSldViewPr snapToGrid="0">
      <p:cViewPr varScale="1">
        <p:scale>
          <a:sx n="51" d="100"/>
          <a:sy n="51" d="100"/>
        </p:scale>
        <p:origin x="-120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20AD5A-1B1D-D04C-BB96-AD8990F6F354}" type="doc">
      <dgm:prSet loTypeId="urn:microsoft.com/office/officeart/2005/8/layout/hierarchy4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6135CB03-EC54-6D4C-9D6D-47FE94B2B7A7}">
      <dgm:prSet phldrT="[Texte]" custT="1"/>
      <dgm:spPr/>
      <dgm:t>
        <a:bodyPr/>
        <a:lstStyle/>
        <a:p>
          <a:r>
            <a:rPr lang="fr-FR" sz="2500" b="1" dirty="0" err="1"/>
            <a:t>Democracy</a:t>
          </a:r>
          <a:r>
            <a:rPr lang="fr-FR" sz="2500" b="1" dirty="0"/>
            <a:t> Checkup (DC) </a:t>
          </a:r>
        </a:p>
      </dgm:t>
    </dgm:pt>
    <dgm:pt modelId="{429A31F7-4144-2240-94EB-94E74FD25EC6}" type="parTrans" cxnId="{7CE428A6-6CD3-6F43-96AF-6BC8C78B0244}">
      <dgm:prSet/>
      <dgm:spPr/>
      <dgm:t>
        <a:bodyPr/>
        <a:lstStyle/>
        <a:p>
          <a:endParaRPr lang="fr-FR"/>
        </a:p>
      </dgm:t>
    </dgm:pt>
    <dgm:pt modelId="{EF57FA2D-DB2E-6749-9470-9EC0C726F2CC}" type="sibTrans" cxnId="{7CE428A6-6CD3-6F43-96AF-6BC8C78B0244}">
      <dgm:prSet/>
      <dgm:spPr/>
      <dgm:t>
        <a:bodyPr/>
        <a:lstStyle/>
        <a:p>
          <a:endParaRPr lang="fr-FR"/>
        </a:p>
      </dgm:t>
    </dgm:pt>
    <dgm:pt modelId="{73B7585A-4198-1040-8A4D-A466F044D9E0}">
      <dgm:prSet phldrT="[Texte]"/>
      <dgm:spPr/>
      <dgm:t>
        <a:bodyPr/>
        <a:lstStyle/>
        <a:p>
          <a:r>
            <a:rPr lang="fr-FR" dirty="0"/>
            <a:t>May</a:t>
          </a:r>
        </a:p>
      </dgm:t>
    </dgm:pt>
    <dgm:pt modelId="{7CF78901-A479-5F41-95DE-658EE25E8403}" type="parTrans" cxnId="{582D9608-B98C-F14B-B68B-BCF3B6CEB7EE}">
      <dgm:prSet/>
      <dgm:spPr/>
      <dgm:t>
        <a:bodyPr/>
        <a:lstStyle/>
        <a:p>
          <a:endParaRPr lang="fr-FR"/>
        </a:p>
      </dgm:t>
    </dgm:pt>
    <dgm:pt modelId="{DF55BF0A-86DE-834F-83D4-D857BFDFFA7C}" type="sibTrans" cxnId="{582D9608-B98C-F14B-B68B-BCF3B6CEB7EE}">
      <dgm:prSet/>
      <dgm:spPr/>
      <dgm:t>
        <a:bodyPr/>
        <a:lstStyle/>
        <a:p>
          <a:endParaRPr lang="fr-FR"/>
        </a:p>
      </dgm:t>
    </dgm:pt>
    <dgm:pt modelId="{466D7C22-D48D-1D48-B7D5-FC7FC4FA1B64}">
      <dgm:prSet phldrT="[Texte]" custT="1"/>
      <dgm:spPr/>
      <dgm:t>
        <a:bodyPr/>
        <a:lstStyle/>
        <a:p>
          <a:r>
            <a:rPr lang="fr-FR" sz="2500" b="1" dirty="0"/>
            <a:t>CES </a:t>
          </a:r>
          <a:r>
            <a:rPr lang="fr-FR" sz="2500" b="1" dirty="0" err="1"/>
            <a:t>Campaign</a:t>
          </a:r>
          <a:endParaRPr lang="fr-FR" sz="2500" b="1" dirty="0"/>
        </a:p>
      </dgm:t>
    </dgm:pt>
    <dgm:pt modelId="{FFD9133E-6B02-3645-8926-9D385193A48B}" type="parTrans" cxnId="{0E239AC9-01B5-CE4C-A75B-8C98E262C89E}">
      <dgm:prSet/>
      <dgm:spPr/>
      <dgm:t>
        <a:bodyPr/>
        <a:lstStyle/>
        <a:p>
          <a:endParaRPr lang="fr-FR"/>
        </a:p>
      </dgm:t>
    </dgm:pt>
    <dgm:pt modelId="{F888595E-7057-8B46-BE03-98B4DB1ED8A0}" type="sibTrans" cxnId="{0E239AC9-01B5-CE4C-A75B-8C98E262C89E}">
      <dgm:prSet/>
      <dgm:spPr/>
      <dgm:t>
        <a:bodyPr/>
        <a:lstStyle/>
        <a:p>
          <a:endParaRPr lang="fr-FR"/>
        </a:p>
      </dgm:t>
    </dgm:pt>
    <dgm:pt modelId="{93BD4433-32B7-F34A-BFF0-87502B18581B}">
      <dgm:prSet phldrT="[Texte]"/>
      <dgm:spPr/>
      <dgm:t>
        <a:bodyPr/>
        <a:lstStyle/>
        <a:p>
          <a:r>
            <a:rPr lang="fr-FR" dirty="0" err="1"/>
            <a:t>June</a:t>
          </a:r>
          <a:endParaRPr lang="fr-FR" dirty="0"/>
        </a:p>
      </dgm:t>
    </dgm:pt>
    <dgm:pt modelId="{B53277F3-9122-CF42-9B6C-23A9D450C598}" type="parTrans" cxnId="{F61CD838-F864-C344-813B-F94D6274815E}">
      <dgm:prSet/>
      <dgm:spPr/>
      <dgm:t>
        <a:bodyPr/>
        <a:lstStyle/>
        <a:p>
          <a:endParaRPr lang="fr-FR"/>
        </a:p>
      </dgm:t>
    </dgm:pt>
    <dgm:pt modelId="{6223E16A-0E37-1040-9ACD-5FF806826872}" type="sibTrans" cxnId="{F61CD838-F864-C344-813B-F94D6274815E}">
      <dgm:prSet/>
      <dgm:spPr/>
      <dgm:t>
        <a:bodyPr/>
        <a:lstStyle/>
        <a:p>
          <a:endParaRPr lang="fr-FR"/>
        </a:p>
      </dgm:t>
    </dgm:pt>
    <dgm:pt modelId="{DFD980C7-6C89-7F45-A329-82FEBCDC0BEA}">
      <dgm:prSet phldrT="[Texte]"/>
      <dgm:spPr/>
      <dgm:t>
        <a:bodyPr/>
        <a:lstStyle/>
        <a:p>
          <a:r>
            <a:rPr lang="fr-FR" dirty="0"/>
            <a:t>July </a:t>
          </a:r>
        </a:p>
      </dgm:t>
    </dgm:pt>
    <dgm:pt modelId="{403A1243-BC61-8248-B682-C3AD14039695}" type="parTrans" cxnId="{5FBCB77A-0F81-7C4A-8E0E-84A64B673401}">
      <dgm:prSet/>
      <dgm:spPr/>
      <dgm:t>
        <a:bodyPr/>
        <a:lstStyle/>
        <a:p>
          <a:endParaRPr lang="fr-FR"/>
        </a:p>
      </dgm:t>
    </dgm:pt>
    <dgm:pt modelId="{5116E32C-D39E-2040-BBFD-0D0A29A7B1A7}" type="sibTrans" cxnId="{5FBCB77A-0F81-7C4A-8E0E-84A64B673401}">
      <dgm:prSet/>
      <dgm:spPr/>
      <dgm:t>
        <a:bodyPr/>
        <a:lstStyle/>
        <a:p>
          <a:endParaRPr lang="fr-FR"/>
        </a:p>
      </dgm:t>
    </dgm:pt>
    <dgm:pt modelId="{F1AF9EDC-1AE1-1540-8CD5-7E988E09D506}">
      <dgm:prSet phldrT="[Texte]"/>
      <dgm:spPr/>
      <dgm:t>
        <a:bodyPr/>
        <a:lstStyle/>
        <a:p>
          <a:r>
            <a:rPr lang="fr-FR" dirty="0" err="1"/>
            <a:t>Aug</a:t>
          </a:r>
          <a:r>
            <a:rPr lang="fr-FR" dirty="0"/>
            <a:t>.</a:t>
          </a:r>
        </a:p>
      </dgm:t>
    </dgm:pt>
    <dgm:pt modelId="{6A24B610-1FD7-9042-BA86-558D1C6EDD73}" type="parTrans" cxnId="{43BB57AE-F0BA-144B-BE3E-A2325A727799}">
      <dgm:prSet/>
      <dgm:spPr/>
      <dgm:t>
        <a:bodyPr/>
        <a:lstStyle/>
        <a:p>
          <a:endParaRPr lang="fr-FR"/>
        </a:p>
      </dgm:t>
    </dgm:pt>
    <dgm:pt modelId="{478AC0C9-F99A-BD4F-AAE0-2959101D20EB}" type="sibTrans" cxnId="{43BB57AE-F0BA-144B-BE3E-A2325A727799}">
      <dgm:prSet/>
      <dgm:spPr/>
      <dgm:t>
        <a:bodyPr/>
        <a:lstStyle/>
        <a:p>
          <a:endParaRPr lang="fr-FR"/>
        </a:p>
      </dgm:t>
    </dgm:pt>
    <dgm:pt modelId="{3CBE5BED-DFE5-E945-AF6C-BDB7F528AAE4}">
      <dgm:prSet phldrT="[Texte]" custT="1"/>
      <dgm:spPr/>
      <dgm:t>
        <a:bodyPr/>
        <a:lstStyle/>
        <a:p>
          <a:r>
            <a:rPr lang="fr-FR" sz="2500" b="1" dirty="0"/>
            <a:t>DC</a:t>
          </a:r>
        </a:p>
      </dgm:t>
    </dgm:pt>
    <dgm:pt modelId="{7429E0D9-4CBC-B14C-B0C7-DF6BE6F32C15}" type="parTrans" cxnId="{FC96562C-AA8E-8844-9900-6E8216BED9DA}">
      <dgm:prSet/>
      <dgm:spPr/>
      <dgm:t>
        <a:bodyPr/>
        <a:lstStyle/>
        <a:p>
          <a:endParaRPr lang="fr-FR"/>
        </a:p>
      </dgm:t>
    </dgm:pt>
    <dgm:pt modelId="{D6B5CB32-56BC-C44E-8CE5-2DFF1EDE8691}" type="sibTrans" cxnId="{FC96562C-AA8E-8844-9900-6E8216BED9DA}">
      <dgm:prSet/>
      <dgm:spPr/>
      <dgm:t>
        <a:bodyPr/>
        <a:lstStyle/>
        <a:p>
          <a:endParaRPr lang="fr-FR"/>
        </a:p>
      </dgm:t>
    </dgm:pt>
    <dgm:pt modelId="{6413A544-FBE6-E147-9237-75CB0AE1E90E}">
      <dgm:prSet phldrT="[Texte]"/>
      <dgm:spPr/>
      <dgm:t>
        <a:bodyPr/>
        <a:lstStyle/>
        <a:p>
          <a:r>
            <a:rPr lang="fr-FR" dirty="0" err="1"/>
            <a:t>Wave</a:t>
          </a:r>
          <a:r>
            <a:rPr lang="fr-FR" dirty="0"/>
            <a:t> 4</a:t>
          </a:r>
        </a:p>
      </dgm:t>
    </dgm:pt>
    <dgm:pt modelId="{9FA9908E-8A43-CF40-8D6F-39ABDA9EDB61}" type="parTrans" cxnId="{69C7E832-0CFA-454B-920E-28EBBFA399F3}">
      <dgm:prSet/>
      <dgm:spPr/>
      <dgm:t>
        <a:bodyPr/>
        <a:lstStyle/>
        <a:p>
          <a:endParaRPr lang="fr-FR"/>
        </a:p>
      </dgm:t>
    </dgm:pt>
    <dgm:pt modelId="{F8CD8286-4F25-9444-86F1-21D129839425}" type="sibTrans" cxnId="{69C7E832-0CFA-454B-920E-28EBBFA399F3}">
      <dgm:prSet/>
      <dgm:spPr/>
      <dgm:t>
        <a:bodyPr/>
        <a:lstStyle/>
        <a:p>
          <a:endParaRPr lang="fr-FR"/>
        </a:p>
      </dgm:t>
    </dgm:pt>
    <dgm:pt modelId="{EA02D567-79DB-1A48-B2BE-F27C6BDF1159}">
      <dgm:prSet phldrT="[Texte]"/>
      <dgm:spPr/>
      <dgm:t>
        <a:bodyPr/>
        <a:lstStyle/>
        <a:p>
          <a:r>
            <a:rPr lang="fr-FR" dirty="0"/>
            <a:t>Large N Online</a:t>
          </a:r>
        </a:p>
      </dgm:t>
    </dgm:pt>
    <dgm:pt modelId="{0B46389B-7668-AC49-8198-FE8C57F164C4}" type="parTrans" cxnId="{DA6A1E54-31E2-AF4C-A3CB-3CA03C94C7A2}">
      <dgm:prSet/>
      <dgm:spPr/>
      <dgm:t>
        <a:bodyPr/>
        <a:lstStyle/>
        <a:p>
          <a:endParaRPr lang="fr-FR"/>
        </a:p>
      </dgm:t>
    </dgm:pt>
    <dgm:pt modelId="{B9FF3312-3E8E-824F-A9E4-49E84D30956A}" type="sibTrans" cxnId="{DA6A1E54-31E2-AF4C-A3CB-3CA03C94C7A2}">
      <dgm:prSet/>
      <dgm:spPr/>
      <dgm:t>
        <a:bodyPr/>
        <a:lstStyle/>
        <a:p>
          <a:endParaRPr lang="fr-FR"/>
        </a:p>
      </dgm:t>
    </dgm:pt>
    <dgm:pt modelId="{05211287-67DD-824E-833C-7F913584772A}">
      <dgm:prSet phldrT="[Texte]"/>
      <dgm:spPr/>
      <dgm:t>
        <a:bodyPr/>
        <a:lstStyle/>
        <a:p>
          <a:r>
            <a:rPr lang="fr-FR" dirty="0"/>
            <a:t>RDD </a:t>
          </a:r>
          <a:r>
            <a:rPr lang="fr-FR" dirty="0" err="1"/>
            <a:t>Telephone</a:t>
          </a:r>
          <a:endParaRPr lang="fr-FR" dirty="0"/>
        </a:p>
      </dgm:t>
    </dgm:pt>
    <dgm:pt modelId="{57002946-203C-9444-9030-7BEFA7163CB0}" type="parTrans" cxnId="{1DDB5FEF-DCC3-7A47-9B07-DACAB1435D41}">
      <dgm:prSet/>
      <dgm:spPr/>
      <dgm:t>
        <a:bodyPr/>
        <a:lstStyle/>
        <a:p>
          <a:endParaRPr lang="fr-FR"/>
        </a:p>
      </dgm:t>
    </dgm:pt>
    <dgm:pt modelId="{4F48843F-6AE9-4F40-9B9A-FF2FEDC5E260}" type="sibTrans" cxnId="{1DDB5FEF-DCC3-7A47-9B07-DACAB1435D41}">
      <dgm:prSet/>
      <dgm:spPr/>
      <dgm:t>
        <a:bodyPr/>
        <a:lstStyle/>
        <a:p>
          <a:endParaRPr lang="fr-FR"/>
        </a:p>
      </dgm:t>
    </dgm:pt>
    <dgm:pt modelId="{FD5C16B8-EAE2-894B-AE52-FEED19E226E0}">
      <dgm:prSet phldrT="[Texte]"/>
      <dgm:spPr/>
      <dgm:t>
        <a:bodyPr/>
        <a:lstStyle/>
        <a:p>
          <a:r>
            <a:rPr lang="fr-FR" dirty="0"/>
            <a:t>Large N Online</a:t>
          </a:r>
        </a:p>
      </dgm:t>
    </dgm:pt>
    <dgm:pt modelId="{63EB0820-9AA3-D146-8708-1B61CDB09C14}" type="parTrans" cxnId="{4459EF9C-8D84-0E40-9B02-B62A64DF8235}">
      <dgm:prSet/>
      <dgm:spPr/>
      <dgm:t>
        <a:bodyPr/>
        <a:lstStyle/>
        <a:p>
          <a:endParaRPr lang="fr-FR"/>
        </a:p>
      </dgm:t>
    </dgm:pt>
    <dgm:pt modelId="{68E03981-D81B-BD4A-BDF9-624DDDF54036}" type="sibTrans" cxnId="{4459EF9C-8D84-0E40-9B02-B62A64DF8235}">
      <dgm:prSet/>
      <dgm:spPr/>
      <dgm:t>
        <a:bodyPr/>
        <a:lstStyle/>
        <a:p>
          <a:endParaRPr lang="fr-FR"/>
        </a:p>
      </dgm:t>
    </dgm:pt>
    <dgm:pt modelId="{0C599230-5ECF-4C45-946E-A43345050677}">
      <dgm:prSet phldrT="[Texte]"/>
      <dgm:spPr/>
      <dgm:t>
        <a:bodyPr/>
        <a:lstStyle/>
        <a:p>
          <a:r>
            <a:rPr lang="fr-FR" dirty="0"/>
            <a:t>RDD </a:t>
          </a:r>
          <a:r>
            <a:rPr lang="fr-FR" dirty="0" err="1"/>
            <a:t>Telephone</a:t>
          </a:r>
          <a:endParaRPr lang="fr-FR" dirty="0"/>
        </a:p>
      </dgm:t>
    </dgm:pt>
    <dgm:pt modelId="{5094551B-5A9E-A940-B30B-74D5FA6369B0}" type="parTrans" cxnId="{AB6EC324-7492-104A-87C3-8BD24FAAAFBF}">
      <dgm:prSet/>
      <dgm:spPr/>
      <dgm:t>
        <a:bodyPr/>
        <a:lstStyle/>
        <a:p>
          <a:endParaRPr lang="fr-FR"/>
        </a:p>
      </dgm:t>
    </dgm:pt>
    <dgm:pt modelId="{D3E1E91D-FC16-4F43-B842-707643BB67D8}" type="sibTrans" cxnId="{AB6EC324-7492-104A-87C3-8BD24FAAAFBF}">
      <dgm:prSet/>
      <dgm:spPr/>
      <dgm:t>
        <a:bodyPr/>
        <a:lstStyle/>
        <a:p>
          <a:endParaRPr lang="fr-FR"/>
        </a:p>
      </dgm:t>
    </dgm:pt>
    <dgm:pt modelId="{63725355-D8A1-F943-8D1A-8450743F2C29}">
      <dgm:prSet phldrT="[Texte]"/>
      <dgm:spPr/>
      <dgm:t>
        <a:bodyPr/>
        <a:lstStyle/>
        <a:p>
          <a:r>
            <a:rPr lang="fr-FR" b="1" dirty="0"/>
            <a:t>CES Post</a:t>
          </a:r>
        </a:p>
      </dgm:t>
    </dgm:pt>
    <dgm:pt modelId="{14227D52-3EA1-054B-B1AE-1F8F68FD1A7A}" type="parTrans" cxnId="{55A0149E-54FE-4642-80DC-1FDCCB346CB1}">
      <dgm:prSet/>
      <dgm:spPr/>
      <dgm:t>
        <a:bodyPr/>
        <a:lstStyle/>
        <a:p>
          <a:endParaRPr lang="fr-FR"/>
        </a:p>
      </dgm:t>
    </dgm:pt>
    <dgm:pt modelId="{9978E17C-6320-5040-9727-8388FC9B2596}" type="sibTrans" cxnId="{55A0149E-54FE-4642-80DC-1FDCCB346CB1}">
      <dgm:prSet/>
      <dgm:spPr/>
      <dgm:t>
        <a:bodyPr/>
        <a:lstStyle/>
        <a:p>
          <a:endParaRPr lang="fr-FR"/>
        </a:p>
      </dgm:t>
    </dgm:pt>
    <dgm:pt modelId="{EC2FC901-76E9-5248-A5E5-E8530A5D025A}">
      <dgm:prSet phldrT="[Texte]"/>
      <dgm:spPr/>
      <dgm:t>
        <a:bodyPr/>
        <a:lstStyle/>
        <a:p>
          <a:r>
            <a:rPr lang="fr-FR" dirty="0" err="1"/>
            <a:t>Wave</a:t>
          </a:r>
          <a:r>
            <a:rPr lang="fr-FR" dirty="0"/>
            <a:t> 2</a:t>
          </a:r>
        </a:p>
      </dgm:t>
    </dgm:pt>
    <dgm:pt modelId="{BD18B0BA-9260-B94E-A565-8630AAB4EED5}" type="parTrans" cxnId="{45E5F665-B500-B948-86D2-4D2AF51F416E}">
      <dgm:prSet/>
      <dgm:spPr/>
      <dgm:t>
        <a:bodyPr/>
        <a:lstStyle/>
        <a:p>
          <a:endParaRPr lang="fr-FR"/>
        </a:p>
      </dgm:t>
    </dgm:pt>
    <dgm:pt modelId="{C46E0359-98FA-BB44-AAC8-0D1CE6F4E24D}" type="sibTrans" cxnId="{45E5F665-B500-B948-86D2-4D2AF51F416E}">
      <dgm:prSet/>
      <dgm:spPr/>
      <dgm:t>
        <a:bodyPr/>
        <a:lstStyle/>
        <a:p>
          <a:endParaRPr lang="fr-FR"/>
        </a:p>
      </dgm:t>
    </dgm:pt>
    <dgm:pt modelId="{D7ED3400-805D-8F41-8B04-D5962CC7FBF7}">
      <dgm:prSet phldrT="[Texte]"/>
      <dgm:spPr/>
      <dgm:t>
        <a:bodyPr/>
        <a:lstStyle/>
        <a:p>
          <a:r>
            <a:rPr lang="fr-FR" dirty="0" err="1"/>
            <a:t>Wave</a:t>
          </a:r>
          <a:r>
            <a:rPr lang="fr-FR" dirty="0"/>
            <a:t> 3</a:t>
          </a:r>
        </a:p>
      </dgm:t>
    </dgm:pt>
    <dgm:pt modelId="{22113078-685D-584D-AF94-24F947290A7C}" type="parTrans" cxnId="{25B7C75A-53C7-664C-A107-91128D4BFC55}">
      <dgm:prSet/>
      <dgm:spPr/>
      <dgm:t>
        <a:bodyPr/>
        <a:lstStyle/>
        <a:p>
          <a:endParaRPr lang="fr-FR"/>
        </a:p>
      </dgm:t>
    </dgm:pt>
    <dgm:pt modelId="{F6A7306B-3952-C643-912A-7D3C78C31B4C}" type="sibTrans" cxnId="{25B7C75A-53C7-664C-A107-91128D4BFC55}">
      <dgm:prSet/>
      <dgm:spPr/>
      <dgm:t>
        <a:bodyPr/>
        <a:lstStyle/>
        <a:p>
          <a:endParaRPr lang="fr-FR"/>
        </a:p>
      </dgm:t>
    </dgm:pt>
    <dgm:pt modelId="{377FCE93-FD61-F549-8927-880C5B2D36FA}" type="pres">
      <dgm:prSet presAssocID="{4320AD5A-1B1D-D04C-BB96-AD8990F6F35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8F92B680-E482-F14E-814D-04EC44DA2E3C}" type="pres">
      <dgm:prSet presAssocID="{6135CB03-EC54-6D4C-9D6D-47FE94B2B7A7}" presName="vertOne" presStyleCnt="0"/>
      <dgm:spPr/>
    </dgm:pt>
    <dgm:pt modelId="{8F37731B-3978-B048-9D7B-AF7161C0001B}" type="pres">
      <dgm:prSet presAssocID="{6135CB03-EC54-6D4C-9D6D-47FE94B2B7A7}" presName="txOne" presStyleLbl="node0" presStyleIdx="0" presStyleCnt="4" custScaleX="9719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74CE2DD-27A6-444D-AC60-B521E6CDEC3C}" type="pres">
      <dgm:prSet presAssocID="{6135CB03-EC54-6D4C-9D6D-47FE94B2B7A7}" presName="parTransOne" presStyleCnt="0"/>
      <dgm:spPr/>
    </dgm:pt>
    <dgm:pt modelId="{4FE981A4-7CA5-894C-B2DD-0755638CB631}" type="pres">
      <dgm:prSet presAssocID="{6135CB03-EC54-6D4C-9D6D-47FE94B2B7A7}" presName="horzOne" presStyleCnt="0"/>
      <dgm:spPr/>
    </dgm:pt>
    <dgm:pt modelId="{42B52927-8449-3243-8AE8-408B693148FB}" type="pres">
      <dgm:prSet presAssocID="{73B7585A-4198-1040-8A4D-A466F044D9E0}" presName="vertTwo" presStyleCnt="0"/>
      <dgm:spPr/>
    </dgm:pt>
    <dgm:pt modelId="{45F70756-03E7-D647-A0DD-AD05C4B33553}" type="pres">
      <dgm:prSet presAssocID="{73B7585A-4198-1040-8A4D-A466F044D9E0}" presName="txTwo" presStyleLbl="node2" presStyleIdx="0" presStyleCnt="7" custScaleX="58781" custLinFactNeighborX="164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2825D9-0A3B-1B4C-BAD8-CE8B05893F63}" type="pres">
      <dgm:prSet presAssocID="{73B7585A-4198-1040-8A4D-A466F044D9E0}" presName="horzTwo" presStyleCnt="0"/>
      <dgm:spPr/>
    </dgm:pt>
    <dgm:pt modelId="{9FBFA50D-E82D-5B45-8636-9372D385C78D}" type="pres">
      <dgm:prSet presAssocID="{DF55BF0A-86DE-834F-83D4-D857BFDFFA7C}" presName="sibSpaceTwo" presStyleCnt="0"/>
      <dgm:spPr/>
    </dgm:pt>
    <dgm:pt modelId="{5793D843-C659-6F4E-8B60-AE87536F928C}" type="pres">
      <dgm:prSet presAssocID="{93BD4433-32B7-F34A-BFF0-87502B18581B}" presName="vertTwo" presStyleCnt="0"/>
      <dgm:spPr/>
    </dgm:pt>
    <dgm:pt modelId="{1FB42B3F-E85A-854D-9ACF-F821C50C3860}" type="pres">
      <dgm:prSet presAssocID="{93BD4433-32B7-F34A-BFF0-87502B18581B}" presName="txTwo" presStyleLbl="node2" presStyleIdx="1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9A8CB3-3FA8-3549-9EF2-F244A0515C29}" type="pres">
      <dgm:prSet presAssocID="{93BD4433-32B7-F34A-BFF0-87502B18581B}" presName="horzTwo" presStyleCnt="0"/>
      <dgm:spPr/>
    </dgm:pt>
    <dgm:pt modelId="{3A4AD375-980D-1D43-9F38-B394C36D33FE}" type="pres">
      <dgm:prSet presAssocID="{6223E16A-0E37-1040-9ACD-5FF806826872}" presName="sibSpaceTwo" presStyleCnt="0"/>
      <dgm:spPr/>
    </dgm:pt>
    <dgm:pt modelId="{8F3F9EAD-EF23-0D4B-A384-82C75003E324}" type="pres">
      <dgm:prSet presAssocID="{DFD980C7-6C89-7F45-A329-82FEBCDC0BEA}" presName="vertTwo" presStyleCnt="0"/>
      <dgm:spPr/>
    </dgm:pt>
    <dgm:pt modelId="{54C2A98B-76E2-0246-86D9-5333A078C39B}" type="pres">
      <dgm:prSet presAssocID="{DFD980C7-6C89-7F45-A329-82FEBCDC0BEA}" presName="txTwo" presStyleLbl="node2" presStyleIdx="2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2C80B80-58F3-834A-B902-ABB3FC3D55C5}" type="pres">
      <dgm:prSet presAssocID="{DFD980C7-6C89-7F45-A329-82FEBCDC0BEA}" presName="horzTwo" presStyleCnt="0"/>
      <dgm:spPr/>
    </dgm:pt>
    <dgm:pt modelId="{31140991-D037-194C-9F19-3A9216B5EA03}" type="pres">
      <dgm:prSet presAssocID="{5116E32C-D39E-2040-BBFD-0D0A29A7B1A7}" presName="sibSpaceTwo" presStyleCnt="0"/>
      <dgm:spPr/>
    </dgm:pt>
    <dgm:pt modelId="{ACB343FC-D6D5-8948-B4B9-B51E8D9C7C6F}" type="pres">
      <dgm:prSet presAssocID="{F1AF9EDC-1AE1-1540-8CD5-7E988E09D506}" presName="vertTwo" presStyleCnt="0"/>
      <dgm:spPr/>
    </dgm:pt>
    <dgm:pt modelId="{A4CB7282-928B-134E-BC95-80C87DDB89A2}" type="pres">
      <dgm:prSet presAssocID="{F1AF9EDC-1AE1-1540-8CD5-7E988E09D506}" presName="txTwo" presStyleLbl="node2" presStyleIdx="3" presStyleCnt="7" custScaleX="5878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9BACC0-C475-DA47-BFF9-0D7C5972B5A7}" type="pres">
      <dgm:prSet presAssocID="{F1AF9EDC-1AE1-1540-8CD5-7E988E09D506}" presName="horzTwo" presStyleCnt="0"/>
      <dgm:spPr/>
    </dgm:pt>
    <dgm:pt modelId="{8BD7B5B8-4577-8B40-9F8E-DE1954473B64}" type="pres">
      <dgm:prSet presAssocID="{EF57FA2D-DB2E-6749-9470-9EC0C726F2CC}" presName="sibSpaceOne" presStyleCnt="0"/>
      <dgm:spPr/>
    </dgm:pt>
    <dgm:pt modelId="{62E9B208-8719-D843-B255-19425A74FDD6}" type="pres">
      <dgm:prSet presAssocID="{466D7C22-D48D-1D48-B7D5-FC7FC4FA1B64}" presName="vertOne" presStyleCnt="0"/>
      <dgm:spPr/>
    </dgm:pt>
    <dgm:pt modelId="{F856D58F-0811-2D48-B8FD-C3A950A1E400}" type="pres">
      <dgm:prSet presAssocID="{466D7C22-D48D-1D48-B7D5-FC7FC4FA1B64}" presName="txOne" presStyleLbl="node0" presStyleIdx="1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C602C45-D60C-AC48-90CC-BADDFB61474E}" type="pres">
      <dgm:prSet presAssocID="{466D7C22-D48D-1D48-B7D5-FC7FC4FA1B64}" presName="parTransOne" presStyleCnt="0"/>
      <dgm:spPr/>
    </dgm:pt>
    <dgm:pt modelId="{7B6C5479-CB68-E844-BE8F-7B8AE029DFE9}" type="pres">
      <dgm:prSet presAssocID="{466D7C22-D48D-1D48-B7D5-FC7FC4FA1B64}" presName="horzOne" presStyleCnt="0"/>
      <dgm:spPr/>
    </dgm:pt>
    <dgm:pt modelId="{62B0A3F6-A9A5-4840-99DB-119081629894}" type="pres">
      <dgm:prSet presAssocID="{EC2FC901-76E9-5248-A5E5-E8530A5D025A}" presName="vertTwo" presStyleCnt="0"/>
      <dgm:spPr/>
    </dgm:pt>
    <dgm:pt modelId="{3E6D8384-1A1F-CD4E-906D-96F1DD029B2E}" type="pres">
      <dgm:prSet presAssocID="{EC2FC901-76E9-5248-A5E5-E8530A5D025A}" presName="txTwo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0E9FA3D-459F-284B-8BE4-6F732F3D843E}" type="pres">
      <dgm:prSet presAssocID="{EC2FC901-76E9-5248-A5E5-E8530A5D025A}" presName="parTransTwo" presStyleCnt="0"/>
      <dgm:spPr/>
    </dgm:pt>
    <dgm:pt modelId="{BA2B95F3-27D5-3B46-8844-6885876278BC}" type="pres">
      <dgm:prSet presAssocID="{EC2FC901-76E9-5248-A5E5-E8530A5D025A}" presName="horzTwo" presStyleCnt="0"/>
      <dgm:spPr/>
    </dgm:pt>
    <dgm:pt modelId="{D036C741-A840-674C-960F-9DD15C1374A5}" type="pres">
      <dgm:prSet presAssocID="{EA02D567-79DB-1A48-B2BE-F27C6BDF1159}" presName="vertThree" presStyleCnt="0"/>
      <dgm:spPr/>
    </dgm:pt>
    <dgm:pt modelId="{270601A3-1AC4-F34C-B260-29216D857D9B}" type="pres">
      <dgm:prSet presAssocID="{EA02D567-79DB-1A48-B2BE-F27C6BDF1159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A27A6CB-B747-734E-8CBD-65C1E793F65D}" type="pres">
      <dgm:prSet presAssocID="{EA02D567-79DB-1A48-B2BE-F27C6BDF1159}" presName="parTransThree" presStyleCnt="0"/>
      <dgm:spPr/>
    </dgm:pt>
    <dgm:pt modelId="{5849D399-D2B2-6849-9712-8DDBA4E99026}" type="pres">
      <dgm:prSet presAssocID="{EA02D567-79DB-1A48-B2BE-F27C6BDF1159}" presName="horzThree" presStyleCnt="0"/>
      <dgm:spPr/>
    </dgm:pt>
    <dgm:pt modelId="{BC0A1A1B-5306-5A44-880D-B9146E07C6A4}" type="pres">
      <dgm:prSet presAssocID="{05211287-67DD-824E-833C-7F913584772A}" presName="vertFour" presStyleCnt="0">
        <dgm:presLayoutVars>
          <dgm:chPref val="3"/>
        </dgm:presLayoutVars>
      </dgm:prSet>
      <dgm:spPr/>
    </dgm:pt>
    <dgm:pt modelId="{10AC7C0E-6911-0844-AC63-940138A05E12}" type="pres">
      <dgm:prSet presAssocID="{05211287-67DD-824E-833C-7F913584772A}" presName="txFour" presStyleLbl="node4" presStyleIdx="0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F55B489-7103-E644-A979-9E40B6BF0546}" type="pres">
      <dgm:prSet presAssocID="{05211287-67DD-824E-833C-7F913584772A}" presName="horzFour" presStyleCnt="0"/>
      <dgm:spPr/>
    </dgm:pt>
    <dgm:pt modelId="{185961EF-C31D-8E42-82A1-4CBD47CEF69B}" type="pres">
      <dgm:prSet presAssocID="{F888595E-7057-8B46-BE03-98B4DB1ED8A0}" presName="sibSpaceOne" presStyleCnt="0"/>
      <dgm:spPr/>
    </dgm:pt>
    <dgm:pt modelId="{126B4A8D-3928-EC41-B633-BEC82869BA05}" type="pres">
      <dgm:prSet presAssocID="{63725355-D8A1-F943-8D1A-8450743F2C29}" presName="vertOne" presStyleCnt="0"/>
      <dgm:spPr/>
    </dgm:pt>
    <dgm:pt modelId="{1DA690CB-E650-4641-B51D-741A38F69308}" type="pres">
      <dgm:prSet presAssocID="{63725355-D8A1-F943-8D1A-8450743F2C29}" presName="txOne" presStyleLbl="node0" presStyleIdx="2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6B41F2-A6E7-7942-9BED-46AA745A965F}" type="pres">
      <dgm:prSet presAssocID="{63725355-D8A1-F943-8D1A-8450743F2C29}" presName="parTransOne" presStyleCnt="0"/>
      <dgm:spPr/>
    </dgm:pt>
    <dgm:pt modelId="{03509466-3485-774E-B4F8-496994B710E2}" type="pres">
      <dgm:prSet presAssocID="{63725355-D8A1-F943-8D1A-8450743F2C29}" presName="horzOne" presStyleCnt="0"/>
      <dgm:spPr/>
    </dgm:pt>
    <dgm:pt modelId="{F26AF443-62C0-D24E-9E97-F4B9D61AC884}" type="pres">
      <dgm:prSet presAssocID="{D7ED3400-805D-8F41-8B04-D5962CC7FBF7}" presName="vertTwo" presStyleCnt="0"/>
      <dgm:spPr/>
    </dgm:pt>
    <dgm:pt modelId="{2B623D94-12E8-E34F-81AE-984242BF4F04}" type="pres">
      <dgm:prSet presAssocID="{D7ED3400-805D-8F41-8B04-D5962CC7FBF7}" presName="txTwo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E33FB3A-FAFE-024B-A9F8-55D67DB2E600}" type="pres">
      <dgm:prSet presAssocID="{D7ED3400-805D-8F41-8B04-D5962CC7FBF7}" presName="parTransTwo" presStyleCnt="0"/>
      <dgm:spPr/>
    </dgm:pt>
    <dgm:pt modelId="{29645E0A-9869-4B4B-876C-924FE6E70821}" type="pres">
      <dgm:prSet presAssocID="{D7ED3400-805D-8F41-8B04-D5962CC7FBF7}" presName="horzTwo" presStyleCnt="0"/>
      <dgm:spPr/>
    </dgm:pt>
    <dgm:pt modelId="{D4E3B750-3E42-E84C-80D0-776736FDDD24}" type="pres">
      <dgm:prSet presAssocID="{FD5C16B8-EAE2-894B-AE52-FEED19E226E0}" presName="vertThree" presStyleCnt="0"/>
      <dgm:spPr/>
    </dgm:pt>
    <dgm:pt modelId="{B81ABFE6-BCFC-D04D-84F2-F0374CB27773}" type="pres">
      <dgm:prSet presAssocID="{FD5C16B8-EAE2-894B-AE52-FEED19E226E0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0FEB313-CFBF-5A40-A150-64246F8C6040}" type="pres">
      <dgm:prSet presAssocID="{FD5C16B8-EAE2-894B-AE52-FEED19E226E0}" presName="parTransThree" presStyleCnt="0"/>
      <dgm:spPr/>
    </dgm:pt>
    <dgm:pt modelId="{9AA0D2F3-B37E-734A-A2C8-A3270629CC4D}" type="pres">
      <dgm:prSet presAssocID="{FD5C16B8-EAE2-894B-AE52-FEED19E226E0}" presName="horzThree" presStyleCnt="0"/>
      <dgm:spPr/>
    </dgm:pt>
    <dgm:pt modelId="{09A110F6-9E4D-9C48-AB01-40737CBE5CD1}" type="pres">
      <dgm:prSet presAssocID="{0C599230-5ECF-4C45-946E-A43345050677}" presName="vertFour" presStyleCnt="0">
        <dgm:presLayoutVars>
          <dgm:chPref val="3"/>
        </dgm:presLayoutVars>
      </dgm:prSet>
      <dgm:spPr/>
    </dgm:pt>
    <dgm:pt modelId="{C7877F7A-EA29-4043-9BC7-50378FFBB597}" type="pres">
      <dgm:prSet presAssocID="{0C599230-5ECF-4C45-946E-A43345050677}" presName="txFour" presStyleLbl="node4" presStyleIdx="1" presStyleCnt="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0F47656-64BE-7C41-80C4-AA60B8D4F9AE}" type="pres">
      <dgm:prSet presAssocID="{0C599230-5ECF-4C45-946E-A43345050677}" presName="horzFour" presStyleCnt="0"/>
      <dgm:spPr/>
    </dgm:pt>
    <dgm:pt modelId="{FA8A9BBE-F6B2-5B4A-AAAF-EE88B129F883}" type="pres">
      <dgm:prSet presAssocID="{9978E17C-6320-5040-9727-8388FC9B2596}" presName="sibSpaceOne" presStyleCnt="0"/>
      <dgm:spPr/>
    </dgm:pt>
    <dgm:pt modelId="{A54F4811-EB41-5A4E-8CA8-5FB0AA03072A}" type="pres">
      <dgm:prSet presAssocID="{3CBE5BED-DFE5-E945-AF6C-BDB7F528AAE4}" presName="vertOne" presStyleCnt="0"/>
      <dgm:spPr/>
    </dgm:pt>
    <dgm:pt modelId="{F6A04604-6950-7F4A-B552-061DF3793D84}" type="pres">
      <dgm:prSet presAssocID="{3CBE5BED-DFE5-E945-AF6C-BDB7F528AAE4}" presName="txOne" presStyleLbl="node0" presStyleIdx="3" presStyleCnt="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4108DE9-4F68-B045-9AB8-8EECFD80F610}" type="pres">
      <dgm:prSet presAssocID="{3CBE5BED-DFE5-E945-AF6C-BDB7F528AAE4}" presName="parTransOne" presStyleCnt="0"/>
      <dgm:spPr/>
    </dgm:pt>
    <dgm:pt modelId="{085406B4-8FF1-2E48-BA41-47B285D0ABF2}" type="pres">
      <dgm:prSet presAssocID="{3CBE5BED-DFE5-E945-AF6C-BDB7F528AAE4}" presName="horzOne" presStyleCnt="0"/>
      <dgm:spPr/>
    </dgm:pt>
    <dgm:pt modelId="{85D28CFA-8037-E14D-8CE2-6C58CEC0B74B}" type="pres">
      <dgm:prSet presAssocID="{6413A544-FBE6-E147-9237-75CB0AE1E90E}" presName="vertTwo" presStyleCnt="0"/>
      <dgm:spPr/>
    </dgm:pt>
    <dgm:pt modelId="{40E039F8-0100-274F-AB94-C436F9AC719C}" type="pres">
      <dgm:prSet presAssocID="{6413A544-FBE6-E147-9237-75CB0AE1E90E}" presName="txTwo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F88FC5CF-7A34-504D-A6C8-C3AACB873CDB}" type="pres">
      <dgm:prSet presAssocID="{6413A544-FBE6-E147-9237-75CB0AE1E90E}" presName="horzTwo" presStyleCnt="0"/>
      <dgm:spPr/>
    </dgm:pt>
  </dgm:ptLst>
  <dgm:cxnLst>
    <dgm:cxn modelId="{582D9608-B98C-F14B-B68B-BCF3B6CEB7EE}" srcId="{6135CB03-EC54-6D4C-9D6D-47FE94B2B7A7}" destId="{73B7585A-4198-1040-8A4D-A466F044D9E0}" srcOrd="0" destOrd="0" parTransId="{7CF78901-A479-5F41-95DE-658EE25E8403}" sibTransId="{DF55BF0A-86DE-834F-83D4-D857BFDFFA7C}"/>
    <dgm:cxn modelId="{4197462F-121F-234D-A04F-927944CD130B}" type="presOf" srcId="{0C599230-5ECF-4C45-946E-A43345050677}" destId="{C7877F7A-EA29-4043-9BC7-50378FFBB597}" srcOrd="0" destOrd="0" presId="urn:microsoft.com/office/officeart/2005/8/layout/hierarchy4"/>
    <dgm:cxn modelId="{55A0149E-54FE-4642-80DC-1FDCCB346CB1}" srcId="{4320AD5A-1B1D-D04C-BB96-AD8990F6F354}" destId="{63725355-D8A1-F943-8D1A-8450743F2C29}" srcOrd="2" destOrd="0" parTransId="{14227D52-3EA1-054B-B1AE-1F8F68FD1A7A}" sibTransId="{9978E17C-6320-5040-9727-8388FC9B2596}"/>
    <dgm:cxn modelId="{7CE428A6-6CD3-6F43-96AF-6BC8C78B0244}" srcId="{4320AD5A-1B1D-D04C-BB96-AD8990F6F354}" destId="{6135CB03-EC54-6D4C-9D6D-47FE94B2B7A7}" srcOrd="0" destOrd="0" parTransId="{429A31F7-4144-2240-94EB-94E74FD25EC6}" sibTransId="{EF57FA2D-DB2E-6749-9470-9EC0C726F2CC}"/>
    <dgm:cxn modelId="{F61CD838-F864-C344-813B-F94D6274815E}" srcId="{6135CB03-EC54-6D4C-9D6D-47FE94B2B7A7}" destId="{93BD4433-32B7-F34A-BFF0-87502B18581B}" srcOrd="1" destOrd="0" parTransId="{B53277F3-9122-CF42-9B6C-23A9D450C598}" sibTransId="{6223E16A-0E37-1040-9ACD-5FF806826872}"/>
    <dgm:cxn modelId="{0E239AC9-01B5-CE4C-A75B-8C98E262C89E}" srcId="{4320AD5A-1B1D-D04C-BB96-AD8990F6F354}" destId="{466D7C22-D48D-1D48-B7D5-FC7FC4FA1B64}" srcOrd="1" destOrd="0" parTransId="{FFD9133E-6B02-3645-8926-9D385193A48B}" sibTransId="{F888595E-7057-8B46-BE03-98B4DB1ED8A0}"/>
    <dgm:cxn modelId="{25B7C75A-53C7-664C-A107-91128D4BFC55}" srcId="{63725355-D8A1-F943-8D1A-8450743F2C29}" destId="{D7ED3400-805D-8F41-8B04-D5962CC7FBF7}" srcOrd="0" destOrd="0" parTransId="{22113078-685D-584D-AF94-24F947290A7C}" sibTransId="{F6A7306B-3952-C643-912A-7D3C78C31B4C}"/>
    <dgm:cxn modelId="{957F63F3-4BED-DB47-98E7-FDAA3880B201}" type="presOf" srcId="{EC2FC901-76E9-5248-A5E5-E8530A5D025A}" destId="{3E6D8384-1A1F-CD4E-906D-96F1DD029B2E}" srcOrd="0" destOrd="0" presId="urn:microsoft.com/office/officeart/2005/8/layout/hierarchy4"/>
    <dgm:cxn modelId="{EB71E475-0EDE-9249-BDED-5306402562E8}" type="presOf" srcId="{F1AF9EDC-1AE1-1540-8CD5-7E988E09D506}" destId="{A4CB7282-928B-134E-BC95-80C87DDB89A2}" srcOrd="0" destOrd="0" presId="urn:microsoft.com/office/officeart/2005/8/layout/hierarchy4"/>
    <dgm:cxn modelId="{45E5F665-B500-B948-86D2-4D2AF51F416E}" srcId="{466D7C22-D48D-1D48-B7D5-FC7FC4FA1B64}" destId="{EC2FC901-76E9-5248-A5E5-E8530A5D025A}" srcOrd="0" destOrd="0" parTransId="{BD18B0BA-9260-B94E-A565-8630AAB4EED5}" sibTransId="{C46E0359-98FA-BB44-AAC8-0D1CE6F4E24D}"/>
    <dgm:cxn modelId="{10890B4C-77BE-424F-AFD8-5019CB5EFC23}" type="presOf" srcId="{EA02D567-79DB-1A48-B2BE-F27C6BDF1159}" destId="{270601A3-1AC4-F34C-B260-29216D857D9B}" srcOrd="0" destOrd="0" presId="urn:microsoft.com/office/officeart/2005/8/layout/hierarchy4"/>
    <dgm:cxn modelId="{43BB57AE-F0BA-144B-BE3E-A2325A727799}" srcId="{6135CB03-EC54-6D4C-9D6D-47FE94B2B7A7}" destId="{F1AF9EDC-1AE1-1540-8CD5-7E988E09D506}" srcOrd="3" destOrd="0" parTransId="{6A24B610-1FD7-9042-BA86-558D1C6EDD73}" sibTransId="{478AC0C9-F99A-BD4F-AAE0-2959101D20EB}"/>
    <dgm:cxn modelId="{D7F30207-1B5C-0A46-B6DF-C6407FEB3125}" type="presOf" srcId="{4320AD5A-1B1D-D04C-BB96-AD8990F6F354}" destId="{377FCE93-FD61-F549-8927-880C5B2D36FA}" srcOrd="0" destOrd="0" presId="urn:microsoft.com/office/officeart/2005/8/layout/hierarchy4"/>
    <dgm:cxn modelId="{5FBCB77A-0F81-7C4A-8E0E-84A64B673401}" srcId="{6135CB03-EC54-6D4C-9D6D-47FE94B2B7A7}" destId="{DFD980C7-6C89-7F45-A329-82FEBCDC0BEA}" srcOrd="2" destOrd="0" parTransId="{403A1243-BC61-8248-B682-C3AD14039695}" sibTransId="{5116E32C-D39E-2040-BBFD-0D0A29A7B1A7}"/>
    <dgm:cxn modelId="{4E8D041A-3A74-6A45-BB71-A9831C5BAE0B}" type="presOf" srcId="{D7ED3400-805D-8F41-8B04-D5962CC7FBF7}" destId="{2B623D94-12E8-E34F-81AE-984242BF4F04}" srcOrd="0" destOrd="0" presId="urn:microsoft.com/office/officeart/2005/8/layout/hierarchy4"/>
    <dgm:cxn modelId="{69C7E832-0CFA-454B-920E-28EBBFA399F3}" srcId="{3CBE5BED-DFE5-E945-AF6C-BDB7F528AAE4}" destId="{6413A544-FBE6-E147-9237-75CB0AE1E90E}" srcOrd="0" destOrd="0" parTransId="{9FA9908E-8A43-CF40-8D6F-39ABDA9EDB61}" sibTransId="{F8CD8286-4F25-9444-86F1-21D129839425}"/>
    <dgm:cxn modelId="{54F2EA98-0444-A245-949A-3A182AC14F84}" type="presOf" srcId="{DFD980C7-6C89-7F45-A329-82FEBCDC0BEA}" destId="{54C2A98B-76E2-0246-86D9-5333A078C39B}" srcOrd="0" destOrd="0" presId="urn:microsoft.com/office/officeart/2005/8/layout/hierarchy4"/>
    <dgm:cxn modelId="{AE405D23-3E44-2846-8B60-626BA33791F2}" type="presOf" srcId="{6135CB03-EC54-6D4C-9D6D-47FE94B2B7A7}" destId="{8F37731B-3978-B048-9D7B-AF7161C0001B}" srcOrd="0" destOrd="0" presId="urn:microsoft.com/office/officeart/2005/8/layout/hierarchy4"/>
    <dgm:cxn modelId="{4459EF9C-8D84-0E40-9B02-B62A64DF8235}" srcId="{D7ED3400-805D-8F41-8B04-D5962CC7FBF7}" destId="{FD5C16B8-EAE2-894B-AE52-FEED19E226E0}" srcOrd="0" destOrd="0" parTransId="{63EB0820-9AA3-D146-8708-1B61CDB09C14}" sibTransId="{68E03981-D81B-BD4A-BDF9-624DDDF54036}"/>
    <dgm:cxn modelId="{A243C71F-46AC-794E-94C2-60887B4FF251}" type="presOf" srcId="{63725355-D8A1-F943-8D1A-8450743F2C29}" destId="{1DA690CB-E650-4641-B51D-741A38F69308}" srcOrd="0" destOrd="0" presId="urn:microsoft.com/office/officeart/2005/8/layout/hierarchy4"/>
    <dgm:cxn modelId="{9CC9502B-9F70-E041-9D0D-1E6606526781}" type="presOf" srcId="{93BD4433-32B7-F34A-BFF0-87502B18581B}" destId="{1FB42B3F-E85A-854D-9ACF-F821C50C3860}" srcOrd="0" destOrd="0" presId="urn:microsoft.com/office/officeart/2005/8/layout/hierarchy4"/>
    <dgm:cxn modelId="{AB6EC324-7492-104A-87C3-8BD24FAAAFBF}" srcId="{FD5C16B8-EAE2-894B-AE52-FEED19E226E0}" destId="{0C599230-5ECF-4C45-946E-A43345050677}" srcOrd="0" destOrd="0" parTransId="{5094551B-5A9E-A940-B30B-74D5FA6369B0}" sibTransId="{D3E1E91D-FC16-4F43-B842-707643BB67D8}"/>
    <dgm:cxn modelId="{5D1AAC20-DB4B-214E-8915-004B82740F20}" type="presOf" srcId="{466D7C22-D48D-1D48-B7D5-FC7FC4FA1B64}" destId="{F856D58F-0811-2D48-B8FD-C3A950A1E400}" srcOrd="0" destOrd="0" presId="urn:microsoft.com/office/officeart/2005/8/layout/hierarchy4"/>
    <dgm:cxn modelId="{FC96562C-AA8E-8844-9900-6E8216BED9DA}" srcId="{4320AD5A-1B1D-D04C-BB96-AD8990F6F354}" destId="{3CBE5BED-DFE5-E945-AF6C-BDB7F528AAE4}" srcOrd="3" destOrd="0" parTransId="{7429E0D9-4CBC-B14C-B0C7-DF6BE6F32C15}" sibTransId="{D6B5CB32-56BC-C44E-8CE5-2DFF1EDE8691}"/>
    <dgm:cxn modelId="{DA6A1E54-31E2-AF4C-A3CB-3CA03C94C7A2}" srcId="{EC2FC901-76E9-5248-A5E5-E8530A5D025A}" destId="{EA02D567-79DB-1A48-B2BE-F27C6BDF1159}" srcOrd="0" destOrd="0" parTransId="{0B46389B-7668-AC49-8198-FE8C57F164C4}" sibTransId="{B9FF3312-3E8E-824F-A9E4-49E84D30956A}"/>
    <dgm:cxn modelId="{CE7A671F-6AAF-F24D-B44C-2838583D9671}" type="presOf" srcId="{73B7585A-4198-1040-8A4D-A466F044D9E0}" destId="{45F70756-03E7-D647-A0DD-AD05C4B33553}" srcOrd="0" destOrd="0" presId="urn:microsoft.com/office/officeart/2005/8/layout/hierarchy4"/>
    <dgm:cxn modelId="{558543C7-744B-6043-A7B7-315FA666CFC0}" type="presOf" srcId="{FD5C16B8-EAE2-894B-AE52-FEED19E226E0}" destId="{B81ABFE6-BCFC-D04D-84F2-F0374CB27773}" srcOrd="0" destOrd="0" presId="urn:microsoft.com/office/officeart/2005/8/layout/hierarchy4"/>
    <dgm:cxn modelId="{78F8713A-398D-9042-A89B-2F081D95EE28}" type="presOf" srcId="{6413A544-FBE6-E147-9237-75CB0AE1E90E}" destId="{40E039F8-0100-274F-AB94-C436F9AC719C}" srcOrd="0" destOrd="0" presId="urn:microsoft.com/office/officeart/2005/8/layout/hierarchy4"/>
    <dgm:cxn modelId="{07E489FE-2720-D244-837F-F6CDC9F7266B}" type="presOf" srcId="{3CBE5BED-DFE5-E945-AF6C-BDB7F528AAE4}" destId="{F6A04604-6950-7F4A-B552-061DF3793D84}" srcOrd="0" destOrd="0" presId="urn:microsoft.com/office/officeart/2005/8/layout/hierarchy4"/>
    <dgm:cxn modelId="{1DDB5FEF-DCC3-7A47-9B07-DACAB1435D41}" srcId="{EA02D567-79DB-1A48-B2BE-F27C6BDF1159}" destId="{05211287-67DD-824E-833C-7F913584772A}" srcOrd="0" destOrd="0" parTransId="{57002946-203C-9444-9030-7BEFA7163CB0}" sibTransId="{4F48843F-6AE9-4F40-9B9A-FF2FEDC5E260}"/>
    <dgm:cxn modelId="{27616B51-36F1-2248-B6BF-8AD0EA3541FA}" type="presOf" srcId="{05211287-67DD-824E-833C-7F913584772A}" destId="{10AC7C0E-6911-0844-AC63-940138A05E12}" srcOrd="0" destOrd="0" presId="urn:microsoft.com/office/officeart/2005/8/layout/hierarchy4"/>
    <dgm:cxn modelId="{468CC2AD-74E3-3C41-9182-97254DF2CAF5}" type="presParOf" srcId="{377FCE93-FD61-F549-8927-880C5B2D36FA}" destId="{8F92B680-E482-F14E-814D-04EC44DA2E3C}" srcOrd="0" destOrd="0" presId="urn:microsoft.com/office/officeart/2005/8/layout/hierarchy4"/>
    <dgm:cxn modelId="{74BC4125-DB56-9946-8DC4-CDFE92EA9C94}" type="presParOf" srcId="{8F92B680-E482-F14E-814D-04EC44DA2E3C}" destId="{8F37731B-3978-B048-9D7B-AF7161C0001B}" srcOrd="0" destOrd="0" presId="urn:microsoft.com/office/officeart/2005/8/layout/hierarchy4"/>
    <dgm:cxn modelId="{A378C416-3AE3-7441-8ADB-D6A95B570204}" type="presParOf" srcId="{8F92B680-E482-F14E-814D-04EC44DA2E3C}" destId="{574CE2DD-27A6-444D-AC60-B521E6CDEC3C}" srcOrd="1" destOrd="0" presId="urn:microsoft.com/office/officeart/2005/8/layout/hierarchy4"/>
    <dgm:cxn modelId="{5B634674-461A-7E47-B63F-801FDDDA5E7D}" type="presParOf" srcId="{8F92B680-E482-F14E-814D-04EC44DA2E3C}" destId="{4FE981A4-7CA5-894C-B2DD-0755638CB631}" srcOrd="2" destOrd="0" presId="urn:microsoft.com/office/officeart/2005/8/layout/hierarchy4"/>
    <dgm:cxn modelId="{6DE60236-FC39-434E-B893-2AF74112D133}" type="presParOf" srcId="{4FE981A4-7CA5-894C-B2DD-0755638CB631}" destId="{42B52927-8449-3243-8AE8-408B693148FB}" srcOrd="0" destOrd="0" presId="urn:microsoft.com/office/officeart/2005/8/layout/hierarchy4"/>
    <dgm:cxn modelId="{617D73D1-9AF8-1A4C-9162-C6512EEA78EE}" type="presParOf" srcId="{42B52927-8449-3243-8AE8-408B693148FB}" destId="{45F70756-03E7-D647-A0DD-AD05C4B33553}" srcOrd="0" destOrd="0" presId="urn:microsoft.com/office/officeart/2005/8/layout/hierarchy4"/>
    <dgm:cxn modelId="{C0292A34-E241-BB47-898F-538C577A8AE5}" type="presParOf" srcId="{42B52927-8449-3243-8AE8-408B693148FB}" destId="{AA2825D9-0A3B-1B4C-BAD8-CE8B05893F63}" srcOrd="1" destOrd="0" presId="urn:microsoft.com/office/officeart/2005/8/layout/hierarchy4"/>
    <dgm:cxn modelId="{F14A31DD-E100-6E45-A290-5CE5995ECCFE}" type="presParOf" srcId="{4FE981A4-7CA5-894C-B2DD-0755638CB631}" destId="{9FBFA50D-E82D-5B45-8636-9372D385C78D}" srcOrd="1" destOrd="0" presId="urn:microsoft.com/office/officeart/2005/8/layout/hierarchy4"/>
    <dgm:cxn modelId="{49AC6814-2FE7-9942-AC3C-A9F68545F2E7}" type="presParOf" srcId="{4FE981A4-7CA5-894C-B2DD-0755638CB631}" destId="{5793D843-C659-6F4E-8B60-AE87536F928C}" srcOrd="2" destOrd="0" presId="urn:microsoft.com/office/officeart/2005/8/layout/hierarchy4"/>
    <dgm:cxn modelId="{7E4CDD5D-64DE-7F40-9724-F1D733DEA44C}" type="presParOf" srcId="{5793D843-C659-6F4E-8B60-AE87536F928C}" destId="{1FB42B3F-E85A-854D-9ACF-F821C50C3860}" srcOrd="0" destOrd="0" presId="urn:microsoft.com/office/officeart/2005/8/layout/hierarchy4"/>
    <dgm:cxn modelId="{C49178BA-8D0A-2D43-86E3-C7CE409D8044}" type="presParOf" srcId="{5793D843-C659-6F4E-8B60-AE87536F928C}" destId="{829A8CB3-3FA8-3549-9EF2-F244A0515C29}" srcOrd="1" destOrd="0" presId="urn:microsoft.com/office/officeart/2005/8/layout/hierarchy4"/>
    <dgm:cxn modelId="{19FF18C2-0021-C044-BB37-9B725F3A6ECB}" type="presParOf" srcId="{4FE981A4-7CA5-894C-B2DD-0755638CB631}" destId="{3A4AD375-980D-1D43-9F38-B394C36D33FE}" srcOrd="3" destOrd="0" presId="urn:microsoft.com/office/officeart/2005/8/layout/hierarchy4"/>
    <dgm:cxn modelId="{779E0F21-5027-6847-A5CA-E0AC8550BECD}" type="presParOf" srcId="{4FE981A4-7CA5-894C-B2DD-0755638CB631}" destId="{8F3F9EAD-EF23-0D4B-A384-82C75003E324}" srcOrd="4" destOrd="0" presId="urn:microsoft.com/office/officeart/2005/8/layout/hierarchy4"/>
    <dgm:cxn modelId="{72BBC691-9149-E847-A349-4A82277826AD}" type="presParOf" srcId="{8F3F9EAD-EF23-0D4B-A384-82C75003E324}" destId="{54C2A98B-76E2-0246-86D9-5333A078C39B}" srcOrd="0" destOrd="0" presId="urn:microsoft.com/office/officeart/2005/8/layout/hierarchy4"/>
    <dgm:cxn modelId="{1A0D5E2D-43D1-4248-86FB-F4F79DEB1349}" type="presParOf" srcId="{8F3F9EAD-EF23-0D4B-A384-82C75003E324}" destId="{02C80B80-58F3-834A-B902-ABB3FC3D55C5}" srcOrd="1" destOrd="0" presId="urn:microsoft.com/office/officeart/2005/8/layout/hierarchy4"/>
    <dgm:cxn modelId="{19F89DFB-09C2-324A-B3DE-8E2BF5F42696}" type="presParOf" srcId="{4FE981A4-7CA5-894C-B2DD-0755638CB631}" destId="{31140991-D037-194C-9F19-3A9216B5EA03}" srcOrd="5" destOrd="0" presId="urn:microsoft.com/office/officeart/2005/8/layout/hierarchy4"/>
    <dgm:cxn modelId="{D7370805-3300-BB4A-B0E0-7171F7915259}" type="presParOf" srcId="{4FE981A4-7CA5-894C-B2DD-0755638CB631}" destId="{ACB343FC-D6D5-8948-B4B9-B51E8D9C7C6F}" srcOrd="6" destOrd="0" presId="urn:microsoft.com/office/officeart/2005/8/layout/hierarchy4"/>
    <dgm:cxn modelId="{F4C8FB08-B13B-2B46-A252-16D6E6158771}" type="presParOf" srcId="{ACB343FC-D6D5-8948-B4B9-B51E8D9C7C6F}" destId="{A4CB7282-928B-134E-BC95-80C87DDB89A2}" srcOrd="0" destOrd="0" presId="urn:microsoft.com/office/officeart/2005/8/layout/hierarchy4"/>
    <dgm:cxn modelId="{E76AB32C-8941-D441-85B4-F3284BF909FD}" type="presParOf" srcId="{ACB343FC-D6D5-8948-B4B9-B51E8D9C7C6F}" destId="{249BACC0-C475-DA47-BFF9-0D7C5972B5A7}" srcOrd="1" destOrd="0" presId="urn:microsoft.com/office/officeart/2005/8/layout/hierarchy4"/>
    <dgm:cxn modelId="{C23658CA-16E1-8946-B2D5-A2C1BDBFDEEE}" type="presParOf" srcId="{377FCE93-FD61-F549-8927-880C5B2D36FA}" destId="{8BD7B5B8-4577-8B40-9F8E-DE1954473B64}" srcOrd="1" destOrd="0" presId="urn:microsoft.com/office/officeart/2005/8/layout/hierarchy4"/>
    <dgm:cxn modelId="{FB676566-C36A-D740-823F-DADBDBFA0B9C}" type="presParOf" srcId="{377FCE93-FD61-F549-8927-880C5B2D36FA}" destId="{62E9B208-8719-D843-B255-19425A74FDD6}" srcOrd="2" destOrd="0" presId="urn:microsoft.com/office/officeart/2005/8/layout/hierarchy4"/>
    <dgm:cxn modelId="{5434E3C1-26F5-1F49-BDBB-9A01A9B7DF8E}" type="presParOf" srcId="{62E9B208-8719-D843-B255-19425A74FDD6}" destId="{F856D58F-0811-2D48-B8FD-C3A950A1E400}" srcOrd="0" destOrd="0" presId="urn:microsoft.com/office/officeart/2005/8/layout/hierarchy4"/>
    <dgm:cxn modelId="{790B966C-1242-A848-9E2B-575755866C49}" type="presParOf" srcId="{62E9B208-8719-D843-B255-19425A74FDD6}" destId="{2C602C45-D60C-AC48-90CC-BADDFB61474E}" srcOrd="1" destOrd="0" presId="urn:microsoft.com/office/officeart/2005/8/layout/hierarchy4"/>
    <dgm:cxn modelId="{37C4FE52-6DB9-D84B-A675-718D7A777FB4}" type="presParOf" srcId="{62E9B208-8719-D843-B255-19425A74FDD6}" destId="{7B6C5479-CB68-E844-BE8F-7B8AE029DFE9}" srcOrd="2" destOrd="0" presId="urn:microsoft.com/office/officeart/2005/8/layout/hierarchy4"/>
    <dgm:cxn modelId="{0DCCB144-F9B5-E94D-8704-127773EE8169}" type="presParOf" srcId="{7B6C5479-CB68-E844-BE8F-7B8AE029DFE9}" destId="{62B0A3F6-A9A5-4840-99DB-119081629894}" srcOrd="0" destOrd="0" presId="urn:microsoft.com/office/officeart/2005/8/layout/hierarchy4"/>
    <dgm:cxn modelId="{D492D31C-4566-8C43-947B-4D5323F4FB4E}" type="presParOf" srcId="{62B0A3F6-A9A5-4840-99DB-119081629894}" destId="{3E6D8384-1A1F-CD4E-906D-96F1DD029B2E}" srcOrd="0" destOrd="0" presId="urn:microsoft.com/office/officeart/2005/8/layout/hierarchy4"/>
    <dgm:cxn modelId="{3942353E-AF92-5A44-AA19-3143FD68649C}" type="presParOf" srcId="{62B0A3F6-A9A5-4840-99DB-119081629894}" destId="{A0E9FA3D-459F-284B-8BE4-6F732F3D843E}" srcOrd="1" destOrd="0" presId="urn:microsoft.com/office/officeart/2005/8/layout/hierarchy4"/>
    <dgm:cxn modelId="{A027FFE0-31CD-784A-92E0-20DF684968FD}" type="presParOf" srcId="{62B0A3F6-A9A5-4840-99DB-119081629894}" destId="{BA2B95F3-27D5-3B46-8844-6885876278BC}" srcOrd="2" destOrd="0" presId="urn:microsoft.com/office/officeart/2005/8/layout/hierarchy4"/>
    <dgm:cxn modelId="{6517DCC1-83B1-DE4C-BF58-D3D81C24782A}" type="presParOf" srcId="{BA2B95F3-27D5-3B46-8844-6885876278BC}" destId="{D036C741-A840-674C-960F-9DD15C1374A5}" srcOrd="0" destOrd="0" presId="urn:microsoft.com/office/officeart/2005/8/layout/hierarchy4"/>
    <dgm:cxn modelId="{8DAF03A5-F6AD-6045-A4D6-9204E9020BCC}" type="presParOf" srcId="{D036C741-A840-674C-960F-9DD15C1374A5}" destId="{270601A3-1AC4-F34C-B260-29216D857D9B}" srcOrd="0" destOrd="0" presId="urn:microsoft.com/office/officeart/2005/8/layout/hierarchy4"/>
    <dgm:cxn modelId="{7DBA49D4-025E-A441-AC17-9FA5CEE0DF23}" type="presParOf" srcId="{D036C741-A840-674C-960F-9DD15C1374A5}" destId="{AA27A6CB-B747-734E-8CBD-65C1E793F65D}" srcOrd="1" destOrd="0" presId="urn:microsoft.com/office/officeart/2005/8/layout/hierarchy4"/>
    <dgm:cxn modelId="{E8A2034A-8691-C941-9D72-A4C63C7045CD}" type="presParOf" srcId="{D036C741-A840-674C-960F-9DD15C1374A5}" destId="{5849D399-D2B2-6849-9712-8DDBA4E99026}" srcOrd="2" destOrd="0" presId="urn:microsoft.com/office/officeart/2005/8/layout/hierarchy4"/>
    <dgm:cxn modelId="{D8CA75F4-7F18-4643-9FF0-A1A9412A1108}" type="presParOf" srcId="{5849D399-D2B2-6849-9712-8DDBA4E99026}" destId="{BC0A1A1B-5306-5A44-880D-B9146E07C6A4}" srcOrd="0" destOrd="0" presId="urn:microsoft.com/office/officeart/2005/8/layout/hierarchy4"/>
    <dgm:cxn modelId="{68C4E4C9-09AB-9349-B643-497F2D1CCD16}" type="presParOf" srcId="{BC0A1A1B-5306-5A44-880D-B9146E07C6A4}" destId="{10AC7C0E-6911-0844-AC63-940138A05E12}" srcOrd="0" destOrd="0" presId="urn:microsoft.com/office/officeart/2005/8/layout/hierarchy4"/>
    <dgm:cxn modelId="{A35BA053-F81B-0E49-BD2E-395D048564DE}" type="presParOf" srcId="{BC0A1A1B-5306-5A44-880D-B9146E07C6A4}" destId="{AF55B489-7103-E644-A979-9E40B6BF0546}" srcOrd="1" destOrd="0" presId="urn:microsoft.com/office/officeart/2005/8/layout/hierarchy4"/>
    <dgm:cxn modelId="{2263FF15-16C6-A943-929B-A418E07CD206}" type="presParOf" srcId="{377FCE93-FD61-F549-8927-880C5B2D36FA}" destId="{185961EF-C31D-8E42-82A1-4CBD47CEF69B}" srcOrd="3" destOrd="0" presId="urn:microsoft.com/office/officeart/2005/8/layout/hierarchy4"/>
    <dgm:cxn modelId="{5C994703-6312-8141-BE8F-E2C16C85CA6C}" type="presParOf" srcId="{377FCE93-FD61-F549-8927-880C5B2D36FA}" destId="{126B4A8D-3928-EC41-B633-BEC82869BA05}" srcOrd="4" destOrd="0" presId="urn:microsoft.com/office/officeart/2005/8/layout/hierarchy4"/>
    <dgm:cxn modelId="{41399F74-13BB-2D48-8A9F-820D1DAD0086}" type="presParOf" srcId="{126B4A8D-3928-EC41-B633-BEC82869BA05}" destId="{1DA690CB-E650-4641-B51D-741A38F69308}" srcOrd="0" destOrd="0" presId="urn:microsoft.com/office/officeart/2005/8/layout/hierarchy4"/>
    <dgm:cxn modelId="{D9F8C9D7-22A8-1A4C-A571-6C441CCC8AAA}" type="presParOf" srcId="{126B4A8D-3928-EC41-B633-BEC82869BA05}" destId="{826B41F2-A6E7-7942-9BED-46AA745A965F}" srcOrd="1" destOrd="0" presId="urn:microsoft.com/office/officeart/2005/8/layout/hierarchy4"/>
    <dgm:cxn modelId="{8777F975-11DA-D74D-82D0-D71956B90E8C}" type="presParOf" srcId="{126B4A8D-3928-EC41-B633-BEC82869BA05}" destId="{03509466-3485-774E-B4F8-496994B710E2}" srcOrd="2" destOrd="0" presId="urn:microsoft.com/office/officeart/2005/8/layout/hierarchy4"/>
    <dgm:cxn modelId="{083E3B01-7199-AA41-819B-5595630D528F}" type="presParOf" srcId="{03509466-3485-774E-B4F8-496994B710E2}" destId="{F26AF443-62C0-D24E-9E97-F4B9D61AC884}" srcOrd="0" destOrd="0" presId="urn:microsoft.com/office/officeart/2005/8/layout/hierarchy4"/>
    <dgm:cxn modelId="{365F1843-5DE1-004A-9883-2AE14F453009}" type="presParOf" srcId="{F26AF443-62C0-D24E-9E97-F4B9D61AC884}" destId="{2B623D94-12E8-E34F-81AE-984242BF4F04}" srcOrd="0" destOrd="0" presId="urn:microsoft.com/office/officeart/2005/8/layout/hierarchy4"/>
    <dgm:cxn modelId="{C3E95A76-F919-DC48-8192-F2F42241493F}" type="presParOf" srcId="{F26AF443-62C0-D24E-9E97-F4B9D61AC884}" destId="{BE33FB3A-FAFE-024B-A9F8-55D67DB2E600}" srcOrd="1" destOrd="0" presId="urn:microsoft.com/office/officeart/2005/8/layout/hierarchy4"/>
    <dgm:cxn modelId="{120A1564-F37B-0A40-BF09-A13B49625AEC}" type="presParOf" srcId="{F26AF443-62C0-D24E-9E97-F4B9D61AC884}" destId="{29645E0A-9869-4B4B-876C-924FE6E70821}" srcOrd="2" destOrd="0" presId="urn:microsoft.com/office/officeart/2005/8/layout/hierarchy4"/>
    <dgm:cxn modelId="{DDB89795-5F2C-2C47-B0EF-C6F3A30C08C5}" type="presParOf" srcId="{29645E0A-9869-4B4B-876C-924FE6E70821}" destId="{D4E3B750-3E42-E84C-80D0-776736FDDD24}" srcOrd="0" destOrd="0" presId="urn:microsoft.com/office/officeart/2005/8/layout/hierarchy4"/>
    <dgm:cxn modelId="{2628D375-C3AA-6F4B-91B2-EC0D8071A914}" type="presParOf" srcId="{D4E3B750-3E42-E84C-80D0-776736FDDD24}" destId="{B81ABFE6-BCFC-D04D-84F2-F0374CB27773}" srcOrd="0" destOrd="0" presId="urn:microsoft.com/office/officeart/2005/8/layout/hierarchy4"/>
    <dgm:cxn modelId="{F419E2EE-7741-8D46-990F-35831B15922A}" type="presParOf" srcId="{D4E3B750-3E42-E84C-80D0-776736FDDD24}" destId="{B0FEB313-CFBF-5A40-A150-64246F8C6040}" srcOrd="1" destOrd="0" presId="urn:microsoft.com/office/officeart/2005/8/layout/hierarchy4"/>
    <dgm:cxn modelId="{FD870A80-D69D-EE4D-B624-BAD14613E9F7}" type="presParOf" srcId="{D4E3B750-3E42-E84C-80D0-776736FDDD24}" destId="{9AA0D2F3-B37E-734A-A2C8-A3270629CC4D}" srcOrd="2" destOrd="0" presId="urn:microsoft.com/office/officeart/2005/8/layout/hierarchy4"/>
    <dgm:cxn modelId="{E3E6DBC4-4CA0-5B46-A1BA-001CC831CF07}" type="presParOf" srcId="{9AA0D2F3-B37E-734A-A2C8-A3270629CC4D}" destId="{09A110F6-9E4D-9C48-AB01-40737CBE5CD1}" srcOrd="0" destOrd="0" presId="urn:microsoft.com/office/officeart/2005/8/layout/hierarchy4"/>
    <dgm:cxn modelId="{DBF0F0DB-0343-7247-BE7A-3A06B411076A}" type="presParOf" srcId="{09A110F6-9E4D-9C48-AB01-40737CBE5CD1}" destId="{C7877F7A-EA29-4043-9BC7-50378FFBB597}" srcOrd="0" destOrd="0" presId="urn:microsoft.com/office/officeart/2005/8/layout/hierarchy4"/>
    <dgm:cxn modelId="{B259A348-908C-C148-A9C2-D6BA19CC8E05}" type="presParOf" srcId="{09A110F6-9E4D-9C48-AB01-40737CBE5CD1}" destId="{E0F47656-64BE-7C41-80C4-AA60B8D4F9AE}" srcOrd="1" destOrd="0" presId="urn:microsoft.com/office/officeart/2005/8/layout/hierarchy4"/>
    <dgm:cxn modelId="{23BF69E0-2B22-E94C-9795-F7EE6DBAD9B3}" type="presParOf" srcId="{377FCE93-FD61-F549-8927-880C5B2D36FA}" destId="{FA8A9BBE-F6B2-5B4A-AAAF-EE88B129F883}" srcOrd="5" destOrd="0" presId="urn:microsoft.com/office/officeart/2005/8/layout/hierarchy4"/>
    <dgm:cxn modelId="{0E11675A-4A37-CB40-BE5E-9FA766755A22}" type="presParOf" srcId="{377FCE93-FD61-F549-8927-880C5B2D36FA}" destId="{A54F4811-EB41-5A4E-8CA8-5FB0AA03072A}" srcOrd="6" destOrd="0" presId="urn:microsoft.com/office/officeart/2005/8/layout/hierarchy4"/>
    <dgm:cxn modelId="{8411AE3F-948C-D340-9AB5-6F2AD2C6C6BA}" type="presParOf" srcId="{A54F4811-EB41-5A4E-8CA8-5FB0AA03072A}" destId="{F6A04604-6950-7F4A-B552-061DF3793D84}" srcOrd="0" destOrd="0" presId="urn:microsoft.com/office/officeart/2005/8/layout/hierarchy4"/>
    <dgm:cxn modelId="{891DF7B9-6930-654F-A0B9-DA3477661402}" type="presParOf" srcId="{A54F4811-EB41-5A4E-8CA8-5FB0AA03072A}" destId="{24108DE9-4F68-B045-9AB8-8EECFD80F610}" srcOrd="1" destOrd="0" presId="urn:microsoft.com/office/officeart/2005/8/layout/hierarchy4"/>
    <dgm:cxn modelId="{703EB45B-F2D0-F942-9221-1E11F7C3FD92}" type="presParOf" srcId="{A54F4811-EB41-5A4E-8CA8-5FB0AA03072A}" destId="{085406B4-8FF1-2E48-BA41-47B285D0ABF2}" srcOrd="2" destOrd="0" presId="urn:microsoft.com/office/officeart/2005/8/layout/hierarchy4"/>
    <dgm:cxn modelId="{D0A88473-794B-9241-A251-FFD5F72CDEAF}" type="presParOf" srcId="{085406B4-8FF1-2E48-BA41-47B285D0ABF2}" destId="{85D28CFA-8037-E14D-8CE2-6C58CEC0B74B}" srcOrd="0" destOrd="0" presId="urn:microsoft.com/office/officeart/2005/8/layout/hierarchy4"/>
    <dgm:cxn modelId="{5CC217B7-B0E4-0642-A0E3-BE6F6F4B1432}" type="presParOf" srcId="{85D28CFA-8037-E14D-8CE2-6C58CEC0B74B}" destId="{40E039F8-0100-274F-AB94-C436F9AC719C}" srcOrd="0" destOrd="0" presId="urn:microsoft.com/office/officeart/2005/8/layout/hierarchy4"/>
    <dgm:cxn modelId="{00C2A330-5942-E844-827E-8E3C45763299}" type="presParOf" srcId="{85D28CFA-8037-E14D-8CE2-6C58CEC0B74B}" destId="{F88FC5CF-7A34-504D-A6C8-C3AACB873CD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7731B-3978-B048-9D7B-AF7161C0001B}">
      <dsp:nvSpPr>
        <dsp:cNvPr id="0" name=""/>
        <dsp:cNvSpPr/>
      </dsp:nvSpPr>
      <dsp:spPr>
        <a:xfrm>
          <a:off x="74429" y="445"/>
          <a:ext cx="4751559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 err="1"/>
            <a:t>Democracy</a:t>
          </a:r>
          <a:r>
            <a:rPr lang="fr-FR" sz="2500" b="1" kern="1200" dirty="0"/>
            <a:t> Checkup (DC) </a:t>
          </a:r>
        </a:p>
      </dsp:txBody>
      <dsp:txXfrm>
        <a:off x="104707" y="30723"/>
        <a:ext cx="4691003" cy="973194"/>
      </dsp:txXfrm>
    </dsp:sp>
    <dsp:sp modelId="{45F70756-03E7-D647-A0DD-AD05C4B33553}">
      <dsp:nvSpPr>
        <dsp:cNvPr id="0" name=""/>
        <dsp:cNvSpPr/>
      </dsp:nvSpPr>
      <dsp:spPr>
        <a:xfrm>
          <a:off x="36669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May</a:t>
          </a:r>
        </a:p>
      </dsp:txBody>
      <dsp:txXfrm>
        <a:off x="66947" y="1209842"/>
        <a:ext cx="1043329" cy="973194"/>
      </dsp:txXfrm>
    </dsp:sp>
    <dsp:sp modelId="{1FB42B3F-E85A-854D-9ACF-F821C50C3860}">
      <dsp:nvSpPr>
        <dsp:cNvPr id="0" name=""/>
        <dsp:cNvSpPr/>
      </dsp:nvSpPr>
      <dsp:spPr>
        <a:xfrm>
          <a:off x="1267449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err="1"/>
            <a:t>June</a:t>
          </a:r>
          <a:endParaRPr lang="fr-FR" sz="3300" kern="1200" dirty="0"/>
        </a:p>
      </dsp:txBody>
      <dsp:txXfrm>
        <a:off x="1297727" y="1209842"/>
        <a:ext cx="1043329" cy="973194"/>
      </dsp:txXfrm>
    </dsp:sp>
    <dsp:sp modelId="{54C2A98B-76E2-0246-86D9-5333A078C39B}">
      <dsp:nvSpPr>
        <dsp:cNvPr id="0" name=""/>
        <dsp:cNvSpPr/>
      </dsp:nvSpPr>
      <dsp:spPr>
        <a:xfrm>
          <a:off x="2529083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/>
            <a:t>July </a:t>
          </a:r>
        </a:p>
      </dsp:txBody>
      <dsp:txXfrm>
        <a:off x="2559361" y="1209842"/>
        <a:ext cx="1043329" cy="973194"/>
      </dsp:txXfrm>
    </dsp:sp>
    <dsp:sp modelId="{A4CB7282-928B-134E-BC95-80C87DDB89A2}">
      <dsp:nvSpPr>
        <dsp:cNvPr id="0" name=""/>
        <dsp:cNvSpPr/>
      </dsp:nvSpPr>
      <dsp:spPr>
        <a:xfrm>
          <a:off x="3790717" y="1179564"/>
          <a:ext cx="1103885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err="1"/>
            <a:t>Aug</a:t>
          </a:r>
          <a:r>
            <a:rPr lang="fr-FR" sz="3300" kern="1200" dirty="0"/>
            <a:t>.</a:t>
          </a:r>
        </a:p>
      </dsp:txBody>
      <dsp:txXfrm>
        <a:off x="3820995" y="1209842"/>
        <a:ext cx="1043329" cy="973194"/>
      </dsp:txXfrm>
    </dsp:sp>
    <dsp:sp modelId="{F856D58F-0811-2D48-B8FD-C3A950A1E400}">
      <dsp:nvSpPr>
        <dsp:cNvPr id="0" name=""/>
        <dsp:cNvSpPr/>
      </dsp:nvSpPr>
      <dsp:spPr>
        <a:xfrm>
          <a:off x="5210100" y="445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/>
            <a:t>CES </a:t>
          </a:r>
          <a:r>
            <a:rPr lang="fr-FR" sz="2500" b="1" kern="1200" dirty="0" err="1"/>
            <a:t>Campaign</a:t>
          </a:r>
          <a:endParaRPr lang="fr-FR" sz="2500" b="1" kern="1200" dirty="0"/>
        </a:p>
      </dsp:txBody>
      <dsp:txXfrm>
        <a:off x="5240378" y="30723"/>
        <a:ext cx="1817406" cy="973194"/>
      </dsp:txXfrm>
    </dsp:sp>
    <dsp:sp modelId="{3E6D8384-1A1F-CD4E-906D-96F1DD029B2E}">
      <dsp:nvSpPr>
        <dsp:cNvPr id="0" name=""/>
        <dsp:cNvSpPr/>
      </dsp:nvSpPr>
      <dsp:spPr>
        <a:xfrm>
          <a:off x="5210100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err="1"/>
            <a:t>Wave</a:t>
          </a:r>
          <a:r>
            <a:rPr lang="fr-FR" sz="3300" kern="1200" dirty="0"/>
            <a:t> 2</a:t>
          </a:r>
        </a:p>
      </dsp:txBody>
      <dsp:txXfrm>
        <a:off x="5240378" y="1209842"/>
        <a:ext cx="1817406" cy="973194"/>
      </dsp:txXfrm>
    </dsp:sp>
    <dsp:sp modelId="{270601A3-1AC4-F34C-B260-29216D857D9B}">
      <dsp:nvSpPr>
        <dsp:cNvPr id="0" name=""/>
        <dsp:cNvSpPr/>
      </dsp:nvSpPr>
      <dsp:spPr>
        <a:xfrm>
          <a:off x="5210100" y="235868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/>
            <a:t>Large N Online</a:t>
          </a:r>
        </a:p>
      </dsp:txBody>
      <dsp:txXfrm>
        <a:off x="5240378" y="2388962"/>
        <a:ext cx="1817406" cy="973194"/>
      </dsp:txXfrm>
    </dsp:sp>
    <dsp:sp modelId="{10AC7C0E-6911-0844-AC63-940138A05E12}">
      <dsp:nvSpPr>
        <dsp:cNvPr id="0" name=""/>
        <dsp:cNvSpPr/>
      </dsp:nvSpPr>
      <dsp:spPr>
        <a:xfrm>
          <a:off x="5210100" y="3537803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/>
            <a:t>RDD </a:t>
          </a:r>
          <a:r>
            <a:rPr lang="fr-FR" sz="2700" kern="1200" dirty="0" err="1"/>
            <a:t>Telephone</a:t>
          </a:r>
          <a:endParaRPr lang="fr-FR" sz="2700" kern="1200" dirty="0"/>
        </a:p>
      </dsp:txBody>
      <dsp:txXfrm>
        <a:off x="5240378" y="3568081"/>
        <a:ext cx="1817406" cy="973194"/>
      </dsp:txXfrm>
    </dsp:sp>
    <dsp:sp modelId="{1DA690CB-E650-4641-B51D-741A38F69308}">
      <dsp:nvSpPr>
        <dsp:cNvPr id="0" name=""/>
        <dsp:cNvSpPr/>
      </dsp:nvSpPr>
      <dsp:spPr>
        <a:xfrm>
          <a:off x="7403561" y="445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b="1" kern="1200" dirty="0"/>
            <a:t>CES Post</a:t>
          </a:r>
        </a:p>
      </dsp:txBody>
      <dsp:txXfrm>
        <a:off x="7433839" y="30723"/>
        <a:ext cx="1817406" cy="973194"/>
      </dsp:txXfrm>
    </dsp:sp>
    <dsp:sp modelId="{2B623D94-12E8-E34F-81AE-984242BF4F04}">
      <dsp:nvSpPr>
        <dsp:cNvPr id="0" name=""/>
        <dsp:cNvSpPr/>
      </dsp:nvSpPr>
      <dsp:spPr>
        <a:xfrm>
          <a:off x="7403561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err="1"/>
            <a:t>Wave</a:t>
          </a:r>
          <a:r>
            <a:rPr lang="fr-FR" sz="3300" kern="1200" dirty="0"/>
            <a:t> 3</a:t>
          </a:r>
        </a:p>
      </dsp:txBody>
      <dsp:txXfrm>
        <a:off x="7433839" y="1209842"/>
        <a:ext cx="1817406" cy="973194"/>
      </dsp:txXfrm>
    </dsp:sp>
    <dsp:sp modelId="{B81ABFE6-BCFC-D04D-84F2-F0374CB27773}">
      <dsp:nvSpPr>
        <dsp:cNvPr id="0" name=""/>
        <dsp:cNvSpPr/>
      </dsp:nvSpPr>
      <dsp:spPr>
        <a:xfrm>
          <a:off x="7403561" y="235868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/>
            <a:t>Large N Online</a:t>
          </a:r>
        </a:p>
      </dsp:txBody>
      <dsp:txXfrm>
        <a:off x="7433839" y="2388962"/>
        <a:ext cx="1817406" cy="973194"/>
      </dsp:txXfrm>
    </dsp:sp>
    <dsp:sp modelId="{C7877F7A-EA29-4043-9BC7-50378FFBB597}">
      <dsp:nvSpPr>
        <dsp:cNvPr id="0" name=""/>
        <dsp:cNvSpPr/>
      </dsp:nvSpPr>
      <dsp:spPr>
        <a:xfrm>
          <a:off x="7403561" y="3537803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/>
            <a:t>RDD </a:t>
          </a:r>
          <a:r>
            <a:rPr lang="fr-FR" sz="2700" kern="1200" dirty="0" err="1"/>
            <a:t>Telephone</a:t>
          </a:r>
          <a:endParaRPr lang="fr-FR" sz="2700" kern="1200" dirty="0"/>
        </a:p>
      </dsp:txBody>
      <dsp:txXfrm>
        <a:off x="7433839" y="3568081"/>
        <a:ext cx="1817406" cy="973194"/>
      </dsp:txXfrm>
    </dsp:sp>
    <dsp:sp modelId="{F6A04604-6950-7F4A-B552-061DF3793D84}">
      <dsp:nvSpPr>
        <dsp:cNvPr id="0" name=""/>
        <dsp:cNvSpPr/>
      </dsp:nvSpPr>
      <dsp:spPr>
        <a:xfrm>
          <a:off x="9597022" y="445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b="1" kern="1200" dirty="0"/>
            <a:t>DC</a:t>
          </a:r>
        </a:p>
      </dsp:txBody>
      <dsp:txXfrm>
        <a:off x="9627300" y="30723"/>
        <a:ext cx="1817406" cy="973194"/>
      </dsp:txXfrm>
    </dsp:sp>
    <dsp:sp modelId="{40E039F8-0100-274F-AB94-C436F9AC719C}">
      <dsp:nvSpPr>
        <dsp:cNvPr id="0" name=""/>
        <dsp:cNvSpPr/>
      </dsp:nvSpPr>
      <dsp:spPr>
        <a:xfrm>
          <a:off x="9597022" y="1179564"/>
          <a:ext cx="1877962" cy="103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300" kern="1200" dirty="0" err="1"/>
            <a:t>Wave</a:t>
          </a:r>
          <a:r>
            <a:rPr lang="fr-FR" sz="3300" kern="1200" dirty="0"/>
            <a:t> 4</a:t>
          </a:r>
        </a:p>
      </dsp:txBody>
      <dsp:txXfrm>
        <a:off x="9627300" y="1209842"/>
        <a:ext cx="1817406" cy="97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6115A-4AB3-8F4A-8EDD-6E774DB3D341}" type="datetimeFigureOut">
              <a:rPr lang="en-US" smtClean="0"/>
              <a:t>19-06-06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E799AE-CA25-3644-ADE6-23469B5EB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8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Challenges for democracy:</a:t>
            </a:r>
          </a:p>
          <a:p>
            <a:pPr marL="228600" indent="-228600">
              <a:buAutoNum type="arabicPeriod"/>
            </a:pPr>
            <a:r>
              <a:rPr lang="en-US" dirty="0"/>
              <a:t>Low levels of turnout comparatively</a:t>
            </a:r>
          </a:p>
          <a:p>
            <a:pPr marL="228600" indent="-228600">
              <a:buAutoNum type="arabicPeriod"/>
            </a:pPr>
            <a:r>
              <a:rPr lang="en-US" dirty="0"/>
              <a:t>Populism is on the rise. Both a backlash to diversity as well as feeling that government is not affected. Good and bad to this, challenging for governments.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how democracy will unfold in digital times. How people get information and how that matters for views of democracy are not yet known and need to be explored.</a:t>
            </a:r>
          </a:p>
          <a:p>
            <a:pPr marL="228600" indent="-228600">
              <a:buAutoNum type="arabicPeriod"/>
            </a:pPr>
            <a:r>
              <a:rPr lang="en-US" dirty="0"/>
              <a:t>We don’t know enough about how democracy works between elections, and how it is changing. This is a black box we hope to explore.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were ranked 7/25 in our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67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dirty="0"/>
              <a:t>AH: Can</a:t>
            </a:r>
            <a:r>
              <a:rPr lang="en-US" baseline="0" dirty="0"/>
              <a:t> we put less text here, and then while we talk, explain what each item means? I changed to just headers (but the original text is below). Also, I think we should do this before we get into the specific objectives so I moved this slide before the next one.</a:t>
            </a:r>
          </a:p>
          <a:p>
            <a:pPr marL="0" indent="0">
              <a:buFont typeface="+mj-lt"/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explains (dis)engagement in electoral politics?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underrepresented groups feel about democracy in Canada?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Canadian feel toward the federal and provincial governments and democracy?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Are citizen attitudes toward government constant or do they fluctuate with election cycles?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you best collect empirical data about political </a:t>
            </a:r>
            <a:r>
              <a:rPr lang="en-US" dirty="0" err="1"/>
              <a:t>behaviour</a:t>
            </a:r>
            <a:r>
              <a:rPr lang="en-US" dirty="0"/>
              <a:t>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77FCE-8EF3-4546-9DFA-632321ED837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485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r>
              <a:rPr lang="fr-FR" dirty="0"/>
              <a:t>Note instrument</a:t>
            </a:r>
            <a:r>
              <a:rPr lang="fr-FR" baseline="0" dirty="0"/>
              <a:t> in </a:t>
            </a:r>
            <a:r>
              <a:rPr lang="fr-FR" baseline="0" dirty="0" err="1"/>
              <a:t>packet</a:t>
            </a:r>
            <a:r>
              <a:rPr lang="fr-FR" baseline="0" dirty="0"/>
              <a:t>.</a:t>
            </a:r>
          </a:p>
          <a:p>
            <a:pPr marL="171450" indent="-171450">
              <a:buFontTx/>
              <a:buChar char="•"/>
            </a:pPr>
            <a:r>
              <a:rPr lang="fr-FR" baseline="0" dirty="0"/>
              <a:t>Mention lots of </a:t>
            </a:r>
            <a:r>
              <a:rPr lang="fr-FR" baseline="0" dirty="0" err="1"/>
              <a:t>opportunity</a:t>
            </a:r>
            <a:r>
              <a:rPr lang="fr-FR" baseline="0" dirty="0"/>
              <a:t> for </a:t>
            </a:r>
            <a:r>
              <a:rPr lang="fr-FR" baseline="0" dirty="0" err="1"/>
              <a:t>partner</a:t>
            </a:r>
            <a:r>
              <a:rPr lang="fr-FR" baseline="0" dirty="0"/>
              <a:t> </a:t>
            </a:r>
            <a:r>
              <a:rPr lang="fr-FR" baseline="0" dirty="0" err="1"/>
              <a:t>involvement</a:t>
            </a:r>
            <a:r>
              <a:rPr lang="fr-FR" baseline="0" dirty="0"/>
              <a:t>. – modules, </a:t>
            </a:r>
            <a:r>
              <a:rPr lang="fr-FR" baseline="0" dirty="0" err="1"/>
              <a:t>contracts</a:t>
            </a:r>
            <a:r>
              <a:rPr lang="fr-FR" baseline="0" dirty="0"/>
              <a:t> </a:t>
            </a:r>
            <a:r>
              <a:rPr lang="fr-FR" baseline="0" dirty="0" err="1"/>
              <a:t>with</a:t>
            </a:r>
            <a:r>
              <a:rPr lang="fr-FR" baseline="0" dirty="0"/>
              <a:t> data, consultation on questions, </a:t>
            </a:r>
            <a:r>
              <a:rPr lang="fr-FR" baseline="0" dirty="0" err="1"/>
              <a:t>oversamples</a:t>
            </a:r>
            <a:r>
              <a:rPr lang="fr-FR" baseline="0" dirty="0"/>
              <a:t>, etc.</a:t>
            </a:r>
          </a:p>
          <a:p>
            <a:pPr marL="171450" indent="-171450">
              <a:buFontTx/>
              <a:buChar char="•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* Note instrument</a:t>
            </a:r>
            <a:r>
              <a:rPr lang="fr-FR" baseline="0" dirty="0"/>
              <a:t> in </a:t>
            </a:r>
            <a:r>
              <a:rPr lang="fr-FR" baseline="0" dirty="0" err="1"/>
              <a:t>packet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5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91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99AE-CA25-3644-ADE6-23469B5EBAF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2137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100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081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07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3678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32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272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873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705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310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796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CC8-15C9-421A-9FEC-B93018261DAF}" type="datetimeFigureOut">
              <a:rPr lang="en-CA" smtClean="0"/>
              <a:t>19-06-06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033D3-629B-4D85-BD32-9FFB9872871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253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00" y="431800"/>
            <a:ext cx="7772400" cy="6197600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95" y="2387600"/>
            <a:ext cx="6161405" cy="25146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122428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7065" y="2789416"/>
            <a:ext cx="10515600" cy="1325563"/>
          </a:xfrm>
        </p:spPr>
        <p:txBody>
          <a:bodyPr/>
          <a:lstStyle/>
          <a:p>
            <a:r>
              <a:rPr lang="fr-FR" dirty="0" err="1"/>
              <a:t>Additional</a:t>
            </a:r>
            <a:r>
              <a:rPr lang="fr-FR" dirty="0"/>
              <a:t> </a:t>
            </a:r>
            <a:r>
              <a:rPr lang="fr-FR" dirty="0" err="1"/>
              <a:t>Slides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09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mocratic satisf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"/>
            <a:ext cx="12192000" cy="66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5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ffica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312"/>
            <a:ext cx="12192000" cy="66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9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fficacy by reg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40"/>
            <a:ext cx="12192000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87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oreign interference by adjectiv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6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foreign interference by adjective and age_c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426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2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9426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06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0"/>
            <a:ext cx="9426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8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A161F6-4C1A-684C-9C46-B82B0E8E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the Project – Goals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Research</a:t>
            </a:r>
            <a:r>
              <a:rPr lang="fr-FR" dirty="0" smtClean="0"/>
              <a:t> Questions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7FB64-E413-074B-AFE5-D667B9146A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457200" indent="-457200">
              <a:buFont typeface="+mj-lt"/>
              <a:buAutoNum type="arabicPeriod"/>
            </a:pPr>
            <a:r>
              <a:rPr lang="en-US" sz="3800" dirty="0"/>
              <a:t>(Dis)engagement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800" dirty="0"/>
              <a:t>Political Inequality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800" dirty="0"/>
              <a:t>Multilevel </a:t>
            </a:r>
            <a:r>
              <a:rPr lang="en-US" sz="3800" dirty="0" smtClean="0"/>
              <a:t>Governance</a:t>
            </a:r>
            <a:endParaRPr lang="en-US" sz="3800" dirty="0"/>
          </a:p>
          <a:p>
            <a:pPr marL="457200" indent="-457200">
              <a:buFont typeface="+mj-lt"/>
              <a:buAutoNum type="arabicPeriod"/>
            </a:pPr>
            <a:r>
              <a:rPr lang="en-US" sz="3800" dirty="0"/>
              <a:t>Campaign and Overtime Effects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800" dirty="0"/>
              <a:t>Best Practices for Data Collection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Project Objectives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Long-term for the Canadian Election Study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Provincial level and inter-election period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Innovations in data collection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Close collaboration among academics, government and civil society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Train a new generation of HQP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Pool resources for survey collection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Make data and analysis </a:t>
            </a:r>
            <a:r>
              <a:rPr lang="en-CA" dirty="0" smtClean="0"/>
              <a:t>accessible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3318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xmlns="" id="{D94CC648-75D7-4FB5-9537-0205660E3A58}"/>
              </a:ext>
            </a:extLst>
          </p:cNvPr>
          <p:cNvSpPr/>
          <p:nvPr/>
        </p:nvSpPr>
        <p:spPr>
          <a:xfrm>
            <a:off x="8267790" y="4523458"/>
            <a:ext cx="2209800" cy="21621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6D297B-CFEE-4E46-A929-27DACCF1C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113145"/>
            <a:ext cx="2983992" cy="14599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A757022C-94CC-4396-8216-A74C9A2DC81A}"/>
              </a:ext>
            </a:extLst>
          </p:cNvPr>
          <p:cNvSpPr/>
          <p:nvPr/>
        </p:nvSpPr>
        <p:spPr>
          <a:xfrm>
            <a:off x="466317" y="2475449"/>
            <a:ext cx="2496185" cy="23653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021678E7-D7A4-4B32-9631-973963CCA82F}"/>
              </a:ext>
            </a:extLst>
          </p:cNvPr>
          <p:cNvSpPr/>
          <p:nvPr/>
        </p:nvSpPr>
        <p:spPr>
          <a:xfrm>
            <a:off x="4455995" y="2342395"/>
            <a:ext cx="2496185" cy="23653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7CCF8BE-9E46-4858-82FF-58AFC64ABFB4}"/>
              </a:ext>
            </a:extLst>
          </p:cNvPr>
          <p:cNvSpPr/>
          <p:nvPr/>
        </p:nvSpPr>
        <p:spPr>
          <a:xfrm>
            <a:off x="8267790" y="172367"/>
            <a:ext cx="2209800" cy="21621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xmlns="" id="{510D520E-98C7-4661-A62A-C54FC10AC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62377"/>
            <a:ext cx="2039130" cy="1093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SURVEYS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Democracy Checkups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Election Studies (CES)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Provincial and Territorial Election Studies (PES)</a:t>
            </a:r>
            <a:endParaRPr kumimoji="0" lang="en-US" altLang="en-US" sz="1100" b="1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359ACCCF-8F56-4CFB-BEAB-AE202711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9853" y="3029847"/>
            <a:ext cx="1960909" cy="115827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 FORUM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Survey results reporting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C-Dem business meeting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Stakeholder presentations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xmlns="" id="{63E2077C-0445-4E78-816A-D485AFF0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197" y="5082087"/>
            <a:ext cx="1596983" cy="9228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Data literacy webinars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Online training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Methods workshops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Partner internships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endParaRPr lang="en-US" altLang="en-US" sz="1100" b="1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xmlns="" id="{32A89779-3773-45E2-998F-1541B41E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21" y="825064"/>
            <a:ext cx="1828936" cy="968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&amp; </a:t>
            </a:r>
            <a:r>
              <a:rPr lang="en-US" altLang="en-US" sz="1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</a:t>
            </a: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Analysis for partner projects </a:t>
            </a:r>
          </a:p>
          <a:p>
            <a:pPr marR="0" lv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Public access to data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AB2A70FA-E1A3-4B65-AAEF-032CD70DEDE9}"/>
              </a:ext>
            </a:extLst>
          </p:cNvPr>
          <p:cNvSpPr/>
          <p:nvPr/>
        </p:nvSpPr>
        <p:spPr>
          <a:xfrm>
            <a:off x="3136900" y="3239037"/>
            <a:ext cx="1151725" cy="4191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xmlns="" id="{623D8D6D-48C4-4DA1-9C0B-8316964397B8}"/>
              </a:ext>
            </a:extLst>
          </p:cNvPr>
          <p:cNvSpPr/>
          <p:nvPr/>
        </p:nvSpPr>
        <p:spPr>
          <a:xfrm rot="19517901">
            <a:off x="6913917" y="2191699"/>
            <a:ext cx="1367790" cy="37846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8" name="Arrow: Left-Right 17">
            <a:extLst>
              <a:ext uri="{FF2B5EF4-FFF2-40B4-BE49-F238E27FC236}">
                <a16:creationId xmlns:a16="http://schemas.microsoft.com/office/drawing/2014/main" xmlns="" id="{090CA895-B296-4302-99CE-4F0DD7C105C3}"/>
              </a:ext>
            </a:extLst>
          </p:cNvPr>
          <p:cNvSpPr/>
          <p:nvPr/>
        </p:nvSpPr>
        <p:spPr>
          <a:xfrm rot="1655913">
            <a:off x="6963320" y="4450895"/>
            <a:ext cx="1367790" cy="37846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xmlns="" id="{D87E1354-7881-4690-86F7-53B6B00DB421}"/>
              </a:ext>
            </a:extLst>
          </p:cNvPr>
          <p:cNvSpPr/>
          <p:nvPr/>
        </p:nvSpPr>
        <p:spPr>
          <a:xfrm>
            <a:off x="7195067" y="3281644"/>
            <a:ext cx="1799543" cy="378460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xmlns="" id="{E95ED89C-0EE2-4D9E-97AF-8AB7BA63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38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B0644E4A-F5A1-412D-BD63-D9EED4481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D7DBB61-F51E-4B1F-A0D3-7E1C576D0D9D}"/>
              </a:ext>
            </a:extLst>
          </p:cNvPr>
          <p:cNvSpPr/>
          <p:nvPr/>
        </p:nvSpPr>
        <p:spPr>
          <a:xfrm>
            <a:off x="9296400" y="2334100"/>
            <a:ext cx="2209800" cy="21621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xmlns="" id="{6C968196-E3AB-416F-ADE4-F8DDB124F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3563" y="2874590"/>
            <a:ext cx="1815268" cy="9382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OUTREACH 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Democratic Engagement Exchange; workshops; conferences; </a:t>
            </a:r>
            <a:r>
              <a:rPr lang="en-US" altLang="en-US" sz="1100" b="1" dirty="0" err="1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PoliDoc</a:t>
            </a: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; Conversation Canada; 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C-Dem teaching tool;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altLang="en-US" sz="1100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Policy Options</a:t>
            </a:r>
          </a:p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endParaRPr lang="en-US" altLang="en-US" sz="1100" b="1" dirty="0">
              <a:solidFill>
                <a:schemeClr val="accent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665D940-D16B-4871-9D22-1BDB2B3E9E07}"/>
              </a:ext>
            </a:extLst>
          </p:cNvPr>
          <p:cNvSpPr txBox="1"/>
          <p:nvPr/>
        </p:nvSpPr>
        <p:spPr>
          <a:xfrm>
            <a:off x="267419" y="6467856"/>
            <a:ext cx="1716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May, 2019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041535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/>
              <a:t>2019-2020 Surveys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027197551"/>
              </p:ext>
            </p:extLst>
          </p:nvPr>
        </p:nvGraphicFramePr>
        <p:xfrm>
          <a:off x="355600" y="1778000"/>
          <a:ext cx="11480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91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Democracy </a:t>
            </a:r>
            <a:r>
              <a:rPr lang="en-CA" dirty="0" err="1"/>
              <a:t>Checkup</a:t>
            </a:r>
            <a:r>
              <a:rPr lang="en-CA" dirty="0"/>
              <a:t>, May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Field dates: May 21-24, 2019</a:t>
            </a:r>
          </a:p>
          <a:p>
            <a:r>
              <a:rPr lang="en-CA" dirty="0"/>
              <a:t>Sample from </a:t>
            </a:r>
            <a:r>
              <a:rPr lang="en-CA" dirty="0" err="1"/>
              <a:t>Dynata</a:t>
            </a:r>
            <a:r>
              <a:rPr lang="en-CA" dirty="0"/>
              <a:t> (formerly SSI-Research Now)</a:t>
            </a:r>
          </a:p>
          <a:p>
            <a:pPr lvl="1"/>
            <a:r>
              <a:rPr lang="en-CA" dirty="0"/>
              <a:t>Quotas: Age, Gender and Province</a:t>
            </a:r>
          </a:p>
          <a:p>
            <a:pPr lvl="1"/>
            <a:r>
              <a:rPr lang="en-CA" dirty="0"/>
              <a:t>Restricted to Citizens and PR</a:t>
            </a:r>
          </a:p>
          <a:p>
            <a:r>
              <a:rPr lang="en-CA" dirty="0"/>
              <a:t>Bilingual Questionnaire</a:t>
            </a:r>
          </a:p>
          <a:p>
            <a:r>
              <a:rPr lang="en-CA" dirty="0"/>
              <a:t>Topics:</a:t>
            </a:r>
          </a:p>
          <a:p>
            <a:pPr lvl="1"/>
            <a:r>
              <a:rPr lang="en-CA" dirty="0"/>
              <a:t>Political Attitudes</a:t>
            </a:r>
          </a:p>
          <a:p>
            <a:pPr lvl="1"/>
            <a:r>
              <a:rPr lang="en-CA" dirty="0"/>
              <a:t>Participation</a:t>
            </a:r>
          </a:p>
          <a:p>
            <a:pPr lvl="1"/>
            <a:r>
              <a:rPr lang="en-CA" dirty="0"/>
              <a:t>Support for Democracy and Democratic Values</a:t>
            </a:r>
          </a:p>
          <a:p>
            <a:pPr lvl="1"/>
            <a:r>
              <a:rPr lang="en-CA" dirty="0"/>
              <a:t>Attitudes toward Diversity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34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019CDB-B879-4681-8D2E-9CDD0CB57C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2951" y="85692"/>
            <a:ext cx="4817313" cy="195317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C3703B-8D41-470D-A45D-3194E3CB7958}"/>
              </a:ext>
            </a:extLst>
          </p:cNvPr>
          <p:cNvSpPr/>
          <p:nvPr/>
        </p:nvSpPr>
        <p:spPr>
          <a:xfrm>
            <a:off x="359778" y="3649053"/>
            <a:ext cx="2714811" cy="136536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047859B-0DFE-472E-89C2-EE5D1C591A78}"/>
              </a:ext>
            </a:extLst>
          </p:cNvPr>
          <p:cNvSpPr/>
          <p:nvPr/>
        </p:nvSpPr>
        <p:spPr>
          <a:xfrm>
            <a:off x="3211005" y="3649053"/>
            <a:ext cx="2282584" cy="1365365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EDED8E2-6250-4B07-AC23-5E216CED17C2}"/>
              </a:ext>
            </a:extLst>
          </p:cNvPr>
          <p:cNvSpPr/>
          <p:nvPr/>
        </p:nvSpPr>
        <p:spPr>
          <a:xfrm>
            <a:off x="5622292" y="3647931"/>
            <a:ext cx="1543463" cy="136405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E928AF1-AF09-4C8B-BEB0-2A3427FAC47D}"/>
              </a:ext>
            </a:extLst>
          </p:cNvPr>
          <p:cNvSpPr/>
          <p:nvPr/>
        </p:nvSpPr>
        <p:spPr>
          <a:xfrm>
            <a:off x="317599" y="1936543"/>
            <a:ext cx="6798320" cy="1141562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5104373-2526-477E-BCE0-663A68AB5AF8}"/>
              </a:ext>
            </a:extLst>
          </p:cNvPr>
          <p:cNvSpPr/>
          <p:nvPr/>
        </p:nvSpPr>
        <p:spPr>
          <a:xfrm>
            <a:off x="359778" y="683683"/>
            <a:ext cx="6757722" cy="712179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6A0FEFB-C2D4-4887-9240-74B2A2162742}"/>
              </a:ext>
            </a:extLst>
          </p:cNvPr>
          <p:cNvSpPr txBox="1"/>
          <p:nvPr/>
        </p:nvSpPr>
        <p:spPr>
          <a:xfrm>
            <a:off x="852678" y="700531"/>
            <a:ext cx="5805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Advisory Committee (AC)</a:t>
            </a:r>
          </a:p>
          <a:p>
            <a:pPr algn="ctr"/>
            <a:r>
              <a:rPr lang="en-CA" sz="1200" dirty="0"/>
              <a:t>International experts, former CES investigators &amp; strategic stakeholders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0366AFA-CD3E-48AE-8674-ABE35E61D8AF}"/>
              </a:ext>
            </a:extLst>
          </p:cNvPr>
          <p:cNvSpPr txBox="1"/>
          <p:nvPr/>
        </p:nvSpPr>
        <p:spPr>
          <a:xfrm>
            <a:off x="682386" y="2052192"/>
            <a:ext cx="6129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Executive Committee (EC)</a:t>
            </a:r>
          </a:p>
          <a:p>
            <a:pPr algn="ctr"/>
            <a:r>
              <a:rPr lang="en-CA" sz="1200" dirty="0"/>
              <a:t>Co-Directors: Laura Stephenson (Western), Allison Harell (UQAM)</a:t>
            </a:r>
          </a:p>
          <a:p>
            <a:pPr algn="ctr"/>
            <a:r>
              <a:rPr lang="en-CA" sz="1200" dirty="0"/>
              <a:t>Peter Loewen (University of Toronto), Daniel Rubenson (Ryerson University)</a:t>
            </a:r>
          </a:p>
          <a:p>
            <a:pPr algn="ctr"/>
            <a:r>
              <a:rPr lang="fr-CA" sz="1200" dirty="0"/>
              <a:t>C-</a:t>
            </a:r>
            <a:r>
              <a:rPr lang="fr-CA" sz="1200" dirty="0" err="1"/>
              <a:t>Dem</a:t>
            </a:r>
            <a:r>
              <a:rPr lang="fr-CA" sz="1200" dirty="0"/>
              <a:t> C</a:t>
            </a:r>
            <a:r>
              <a:rPr lang="en-CA" sz="1200" dirty="0" err="1"/>
              <a:t>oordinator</a:t>
            </a:r>
            <a:r>
              <a:rPr lang="en-CA" sz="1200" dirty="0"/>
              <a:t>: James Howard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A20EC42-7786-4EE6-83E4-CFB4B33EC380}"/>
              </a:ext>
            </a:extLst>
          </p:cNvPr>
          <p:cNvSpPr/>
          <p:nvPr/>
        </p:nvSpPr>
        <p:spPr>
          <a:xfrm>
            <a:off x="7419821" y="2038867"/>
            <a:ext cx="4502995" cy="297312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3956AA0-DE26-42E4-BBB1-9096CCBCFCC2}"/>
              </a:ext>
            </a:extLst>
          </p:cNvPr>
          <p:cNvSpPr txBox="1"/>
          <p:nvPr/>
        </p:nvSpPr>
        <p:spPr>
          <a:xfrm>
            <a:off x="572931" y="3806307"/>
            <a:ext cx="2323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dirty="0"/>
              <a:t>Scientific </a:t>
            </a:r>
            <a:r>
              <a:rPr lang="fr-CA" sz="1500" dirty="0" err="1"/>
              <a:t>Committee</a:t>
            </a:r>
            <a:r>
              <a:rPr lang="fr-CA" sz="1500" dirty="0"/>
              <a:t> (SC) </a:t>
            </a:r>
          </a:p>
          <a:p>
            <a:pPr algn="ctr"/>
            <a:r>
              <a:rPr lang="fr-CA" sz="1200" dirty="0"/>
              <a:t>Chair: Stephenson</a:t>
            </a:r>
          </a:p>
          <a:p>
            <a:pPr algn="ctr"/>
            <a:r>
              <a:rPr lang="fr-CA" sz="1050" dirty="0" err="1"/>
              <a:t>Members</a:t>
            </a:r>
            <a:r>
              <a:rPr lang="fr-CA" sz="1050" dirty="0"/>
              <a:t>: EC, </a:t>
            </a:r>
            <a:r>
              <a:rPr lang="fr-CA" sz="1050" dirty="0" err="1"/>
              <a:t>methods</a:t>
            </a:r>
            <a:r>
              <a:rPr lang="fr-CA" sz="1050" dirty="0"/>
              <a:t> experts, Innovative Research Group</a:t>
            </a:r>
          </a:p>
          <a:p>
            <a:endParaRPr lang="en-CA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64F5635-135B-49DB-BCAA-03B45EFB7C9E}"/>
              </a:ext>
            </a:extLst>
          </p:cNvPr>
          <p:cNvSpPr txBox="1"/>
          <p:nvPr/>
        </p:nvSpPr>
        <p:spPr>
          <a:xfrm>
            <a:off x="3085251" y="3750050"/>
            <a:ext cx="2501658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dirty="0" err="1"/>
              <a:t>Knowledge</a:t>
            </a:r>
            <a:r>
              <a:rPr lang="fr-CA" sz="1500" dirty="0"/>
              <a:t> </a:t>
            </a:r>
            <a:r>
              <a:rPr lang="fr-CA" sz="1500" dirty="0" err="1"/>
              <a:t>Mobilization</a:t>
            </a:r>
            <a:r>
              <a:rPr lang="fr-CA" sz="1500" dirty="0"/>
              <a:t> </a:t>
            </a:r>
            <a:r>
              <a:rPr lang="fr-CA" sz="1500" dirty="0" err="1"/>
              <a:t>Committee</a:t>
            </a:r>
            <a:r>
              <a:rPr lang="fr-CA" sz="1500" dirty="0"/>
              <a:t> (KMC)</a:t>
            </a:r>
          </a:p>
          <a:p>
            <a:pPr algn="ctr"/>
            <a:r>
              <a:rPr lang="fr-CA" sz="1200" dirty="0"/>
              <a:t>Chair: Harell</a:t>
            </a:r>
          </a:p>
          <a:p>
            <a:pPr algn="ctr"/>
            <a:r>
              <a:rPr lang="fr-CA" sz="1050" dirty="0" err="1"/>
              <a:t>Members</a:t>
            </a:r>
            <a:r>
              <a:rPr lang="fr-CA" sz="1050" dirty="0"/>
              <a:t>: Samara, CSDC, IRPP, </a:t>
            </a:r>
          </a:p>
          <a:p>
            <a:pPr algn="ctr"/>
            <a:r>
              <a:rPr lang="fr-CA" sz="1050" dirty="0" err="1"/>
              <a:t>Apathy</a:t>
            </a:r>
            <a:r>
              <a:rPr lang="fr-CA" sz="1050" dirty="0"/>
              <a:t> </a:t>
            </a:r>
            <a:r>
              <a:rPr lang="fr-CA" sz="1050" dirty="0" err="1"/>
              <a:t>is</a:t>
            </a:r>
            <a:r>
              <a:rPr lang="fr-CA" sz="1050" dirty="0"/>
              <a:t> </a:t>
            </a:r>
            <a:r>
              <a:rPr lang="fr-CA" sz="1050" dirty="0" err="1"/>
              <a:t>Boring</a:t>
            </a:r>
            <a:r>
              <a:rPr lang="fr-CA" sz="1050" dirty="0"/>
              <a:t>, 1 EMB/</a:t>
            </a:r>
            <a:r>
              <a:rPr lang="fr-CA" sz="1050" dirty="0" err="1"/>
              <a:t>year</a:t>
            </a:r>
            <a:r>
              <a:rPr lang="fr-CA" sz="1050" dirty="0"/>
              <a:t>, </a:t>
            </a:r>
          </a:p>
          <a:p>
            <a:pPr algn="ctr"/>
            <a:r>
              <a:rPr lang="fr-CA" sz="1050" dirty="0"/>
              <a:t>C-</a:t>
            </a:r>
            <a:r>
              <a:rPr lang="fr-CA" sz="1050" dirty="0" err="1"/>
              <a:t>Dem</a:t>
            </a:r>
            <a:r>
              <a:rPr lang="fr-CA" sz="1050" dirty="0"/>
              <a:t> postdoc</a:t>
            </a:r>
          </a:p>
          <a:p>
            <a:pPr algn="ctr"/>
            <a:endParaRPr lang="en-CA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DD324B-B5D6-42EC-802A-71A1A92C5193}"/>
              </a:ext>
            </a:extLst>
          </p:cNvPr>
          <p:cNvSpPr txBox="1"/>
          <p:nvPr/>
        </p:nvSpPr>
        <p:spPr>
          <a:xfrm>
            <a:off x="8722048" y="2120317"/>
            <a:ext cx="1831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/>
              <a:t>Committee</a:t>
            </a:r>
            <a:r>
              <a:rPr lang="fr-CA" dirty="0"/>
              <a:t> </a:t>
            </a:r>
            <a:r>
              <a:rPr lang="fr-CA" dirty="0" err="1"/>
              <a:t>Roles</a:t>
            </a:r>
            <a:endParaRPr lang="en-CA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095650E-83E5-405B-9159-2BC469B1B007}"/>
              </a:ext>
            </a:extLst>
          </p:cNvPr>
          <p:cNvSpPr txBox="1"/>
          <p:nvPr/>
        </p:nvSpPr>
        <p:spPr>
          <a:xfrm>
            <a:off x="7523607" y="2616237"/>
            <a:ext cx="4502995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CA" sz="1300" dirty="0"/>
              <a:t>Advisory Committee: Strategic advice to EC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Co-Directors: Management and operations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Executive Committee: Strategic decision-making 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Scientific Committee: Survey design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Knowledge Mobilization Committee: Event &amp; activity planning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Training </a:t>
            </a:r>
            <a:r>
              <a:rPr lang="en-CA" sz="1300" dirty="0" err="1"/>
              <a:t>Committtee</a:t>
            </a:r>
            <a:r>
              <a:rPr lang="en-CA" sz="1300" dirty="0"/>
              <a:t>: Student, partner and stakeholder training</a:t>
            </a:r>
          </a:p>
          <a:p>
            <a:pPr>
              <a:spcAft>
                <a:spcPts val="400"/>
              </a:spcAft>
            </a:pPr>
            <a:r>
              <a:rPr lang="en-CA" sz="1300" dirty="0"/>
              <a:t>Data Collection Committees (CESC, DCC &amp; PESC): survey implementation</a:t>
            </a:r>
          </a:p>
          <a:p>
            <a:r>
              <a:rPr lang="en-CA" sz="1300" dirty="0"/>
              <a:t>Module Committees (MCC &amp; SMRC): module competitions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7B7F432-CF33-447A-AD57-19F947D19254}"/>
              </a:ext>
            </a:extLst>
          </p:cNvPr>
          <p:cNvSpPr txBox="1"/>
          <p:nvPr/>
        </p:nvSpPr>
        <p:spPr>
          <a:xfrm>
            <a:off x="5679466" y="3744869"/>
            <a:ext cx="1429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500" dirty="0"/>
              <a:t>Training </a:t>
            </a:r>
            <a:r>
              <a:rPr lang="fr-CA" sz="1500" dirty="0" err="1"/>
              <a:t>Committee</a:t>
            </a:r>
            <a:r>
              <a:rPr lang="fr-CA" sz="1500" dirty="0"/>
              <a:t> (TC)</a:t>
            </a:r>
          </a:p>
          <a:p>
            <a:pPr algn="ctr"/>
            <a:r>
              <a:rPr lang="fr-CA" sz="1200" dirty="0"/>
              <a:t>Chair: </a:t>
            </a:r>
            <a:r>
              <a:rPr lang="fr-CA" sz="1200" dirty="0" err="1"/>
              <a:t>Rotating</a:t>
            </a:r>
            <a:endParaRPr lang="fr-CA" sz="1200" dirty="0"/>
          </a:p>
          <a:p>
            <a:pPr algn="ctr"/>
            <a:r>
              <a:rPr lang="fr-CA" sz="1000" dirty="0"/>
              <a:t>Dave Armstrong, Loleen Berdahl, Jason Roy, </a:t>
            </a:r>
          </a:p>
          <a:p>
            <a:pPr algn="ctr"/>
            <a:r>
              <a:rPr lang="fr-CA" sz="1000" dirty="0"/>
              <a:t>C-</a:t>
            </a:r>
            <a:r>
              <a:rPr lang="fr-CA" sz="1000" dirty="0" err="1"/>
              <a:t>Dem</a:t>
            </a:r>
            <a:r>
              <a:rPr lang="fr-CA" sz="1000" dirty="0"/>
              <a:t> postdoc</a:t>
            </a:r>
            <a:endParaRPr lang="en-CA" sz="1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236D3E1-B7AA-4242-AFCF-EE47F83AF07E}"/>
              </a:ext>
            </a:extLst>
          </p:cNvPr>
          <p:cNvGrpSpPr/>
          <p:nvPr/>
        </p:nvGrpSpPr>
        <p:grpSpPr>
          <a:xfrm>
            <a:off x="191398" y="5641845"/>
            <a:ext cx="6698412" cy="999920"/>
            <a:chOff x="336430" y="5440845"/>
            <a:chExt cx="6698412" cy="99992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DFDF01DD-6509-4ED6-815B-7F3F34151357}"/>
                </a:ext>
              </a:extLst>
            </p:cNvPr>
            <p:cNvSpPr/>
            <p:nvPr/>
          </p:nvSpPr>
          <p:spPr>
            <a:xfrm>
              <a:off x="336430" y="5440848"/>
              <a:ext cx="1035169" cy="98583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7A9F35A-0B45-42D6-B392-844B504A5678}"/>
                </a:ext>
              </a:extLst>
            </p:cNvPr>
            <p:cNvSpPr/>
            <p:nvPr/>
          </p:nvSpPr>
          <p:spPr>
            <a:xfrm>
              <a:off x="1443488" y="5454933"/>
              <a:ext cx="1035169" cy="98583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94D7D02-71C1-42FC-A978-B010F3C5DDFD}"/>
                </a:ext>
              </a:extLst>
            </p:cNvPr>
            <p:cNvSpPr/>
            <p:nvPr/>
          </p:nvSpPr>
          <p:spPr>
            <a:xfrm>
              <a:off x="2539042" y="5440847"/>
              <a:ext cx="1035169" cy="98583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0502593C-6843-4138-A7E5-822847254651}"/>
                </a:ext>
              </a:extLst>
            </p:cNvPr>
            <p:cNvSpPr/>
            <p:nvPr/>
          </p:nvSpPr>
          <p:spPr>
            <a:xfrm>
              <a:off x="4143557" y="5440845"/>
              <a:ext cx="1035169" cy="98583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D11F4F3-0881-4BBD-9720-BDE7DD57EC73}"/>
                </a:ext>
              </a:extLst>
            </p:cNvPr>
            <p:cNvSpPr/>
            <p:nvPr/>
          </p:nvSpPr>
          <p:spPr>
            <a:xfrm>
              <a:off x="5989606" y="5440845"/>
              <a:ext cx="1035169" cy="985831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97635C6-08B3-4FB5-9514-E2D70C99B9EF}"/>
                </a:ext>
              </a:extLst>
            </p:cNvPr>
            <p:cNvSpPr txBox="1"/>
            <p:nvPr/>
          </p:nvSpPr>
          <p:spPr>
            <a:xfrm>
              <a:off x="383877" y="5503346"/>
              <a:ext cx="887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Canadian </a:t>
              </a:r>
              <a:r>
                <a:rPr lang="fr-CA" sz="900" dirty="0" err="1"/>
                <a:t>Election</a:t>
              </a:r>
              <a:r>
                <a:rPr lang="fr-CA" sz="900" dirty="0"/>
                <a:t> Study </a:t>
              </a:r>
              <a:r>
                <a:rPr lang="fr-CA" sz="900" dirty="0" err="1"/>
                <a:t>Committee</a:t>
              </a:r>
              <a:r>
                <a:rPr lang="fr-CA" sz="900" dirty="0"/>
                <a:t> (CESC)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Stephenson</a:t>
              </a:r>
              <a:endParaRPr lang="en-CA" sz="9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A0D32DD-051B-40CA-A7CA-03C10CBE10AA}"/>
                </a:ext>
              </a:extLst>
            </p:cNvPr>
            <p:cNvSpPr txBox="1"/>
            <p:nvPr/>
          </p:nvSpPr>
          <p:spPr>
            <a:xfrm>
              <a:off x="1497403" y="5524183"/>
              <a:ext cx="88708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 err="1"/>
                <a:t>Democracy</a:t>
              </a:r>
              <a:r>
                <a:rPr lang="fr-CA" sz="900" dirty="0"/>
                <a:t> Checkup </a:t>
              </a:r>
              <a:r>
                <a:rPr lang="fr-CA" sz="900" dirty="0" err="1"/>
                <a:t>Committee</a:t>
              </a:r>
              <a:r>
                <a:rPr lang="fr-CA" sz="900" dirty="0"/>
                <a:t> (DCC)</a:t>
              </a:r>
            </a:p>
            <a:p>
              <a:pPr algn="ctr"/>
              <a:r>
                <a:rPr lang="fr-CA" sz="900" dirty="0"/>
                <a:t>Chair: Harell</a:t>
              </a:r>
              <a:endParaRPr lang="en-CA" sz="9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1FB96DD-2FCB-4C32-A425-E0230AB0A9AA}"/>
                </a:ext>
              </a:extLst>
            </p:cNvPr>
            <p:cNvSpPr txBox="1"/>
            <p:nvPr/>
          </p:nvSpPr>
          <p:spPr>
            <a:xfrm>
              <a:off x="2582175" y="5454933"/>
              <a:ext cx="887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Provincial </a:t>
              </a:r>
              <a:r>
                <a:rPr lang="fr-CA" sz="900" dirty="0" err="1"/>
                <a:t>Election</a:t>
              </a:r>
              <a:r>
                <a:rPr lang="fr-CA" sz="900" dirty="0"/>
                <a:t> Study </a:t>
              </a:r>
              <a:r>
                <a:rPr lang="fr-CA" sz="900" dirty="0" err="1"/>
                <a:t>Committee</a:t>
              </a:r>
              <a:r>
                <a:rPr lang="fr-CA" sz="900" dirty="0"/>
                <a:t> (PESC)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Stephenson</a:t>
              </a:r>
              <a:endParaRPr lang="en-CA" sz="9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34476D4-97E9-44F6-A517-182472D61F60}"/>
                </a:ext>
              </a:extLst>
            </p:cNvPr>
            <p:cNvSpPr txBox="1"/>
            <p:nvPr/>
          </p:nvSpPr>
          <p:spPr>
            <a:xfrm>
              <a:off x="4217599" y="5475490"/>
              <a:ext cx="887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Module </a:t>
              </a:r>
              <a:r>
                <a:rPr lang="fr-CA" sz="900" dirty="0" err="1"/>
                <a:t>Competition</a:t>
              </a:r>
              <a:r>
                <a:rPr lang="fr-CA" sz="900" dirty="0"/>
                <a:t> </a:t>
              </a:r>
              <a:r>
                <a:rPr lang="fr-CA" sz="900" dirty="0" err="1"/>
                <a:t>Committee</a:t>
              </a:r>
              <a:r>
                <a:rPr lang="fr-CA" sz="900" dirty="0"/>
                <a:t> (MCC)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Dassonneville</a:t>
              </a:r>
              <a:endParaRPr lang="en-CA" sz="9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833E926F-F677-4F35-B670-083C8C22E741}"/>
                </a:ext>
              </a:extLst>
            </p:cNvPr>
            <p:cNvSpPr txBox="1"/>
            <p:nvPr/>
          </p:nvSpPr>
          <p:spPr>
            <a:xfrm>
              <a:off x="5950070" y="5532503"/>
              <a:ext cx="108477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900" dirty="0"/>
                <a:t>Student Module </a:t>
              </a:r>
              <a:r>
                <a:rPr lang="fr-CA" sz="900" dirty="0" err="1"/>
                <a:t>Review</a:t>
              </a:r>
              <a:r>
                <a:rPr lang="fr-CA" sz="900" dirty="0"/>
                <a:t> </a:t>
              </a:r>
              <a:r>
                <a:rPr lang="fr-CA" sz="900" dirty="0" err="1"/>
                <a:t>Committee</a:t>
              </a:r>
              <a:r>
                <a:rPr lang="fr-CA" sz="900" dirty="0"/>
                <a:t> (SMRC)</a:t>
              </a:r>
            </a:p>
            <a:p>
              <a:pPr algn="ctr"/>
              <a:r>
                <a:rPr lang="fr-CA" sz="900" dirty="0"/>
                <a:t>Chair: </a:t>
              </a:r>
            </a:p>
            <a:p>
              <a:pPr algn="ctr"/>
              <a:r>
                <a:rPr lang="fr-CA" sz="900" dirty="0"/>
                <a:t>Harell</a:t>
              </a:r>
              <a:endParaRPr lang="en-CA" sz="900" dirty="0"/>
            </a:p>
          </p:txBody>
        </p:sp>
      </p:grpSp>
      <p:sp>
        <p:nvSpPr>
          <p:cNvPr id="34" name="Arrow: Up-Down 33">
            <a:extLst>
              <a:ext uri="{FF2B5EF4-FFF2-40B4-BE49-F238E27FC236}">
                <a16:creationId xmlns:a16="http://schemas.microsoft.com/office/drawing/2014/main" xmlns="" id="{B62E091C-056A-4CFA-B365-15C92F1A021F}"/>
              </a:ext>
            </a:extLst>
          </p:cNvPr>
          <p:cNvSpPr/>
          <p:nvPr/>
        </p:nvSpPr>
        <p:spPr>
          <a:xfrm>
            <a:off x="3659318" y="1441691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xmlns="" id="{E9EDBEA6-212C-4C62-82D5-FAE0EA087A52}"/>
              </a:ext>
            </a:extLst>
          </p:cNvPr>
          <p:cNvSpPr/>
          <p:nvPr/>
        </p:nvSpPr>
        <p:spPr>
          <a:xfrm>
            <a:off x="6206766" y="5130174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xmlns="" id="{D51CF8AA-4898-4226-9237-DCBC4D269E41}"/>
              </a:ext>
            </a:extLst>
          </p:cNvPr>
          <p:cNvSpPr/>
          <p:nvPr/>
        </p:nvSpPr>
        <p:spPr>
          <a:xfrm>
            <a:off x="4368486" y="5138459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Arrow: Up-Down 38">
            <a:extLst>
              <a:ext uri="{FF2B5EF4-FFF2-40B4-BE49-F238E27FC236}">
                <a16:creationId xmlns:a16="http://schemas.microsoft.com/office/drawing/2014/main" xmlns="" id="{A0F5DA59-AA96-4F5F-85AC-E430D4114211}"/>
              </a:ext>
            </a:extLst>
          </p:cNvPr>
          <p:cNvSpPr/>
          <p:nvPr/>
        </p:nvSpPr>
        <p:spPr>
          <a:xfrm>
            <a:off x="2743219" y="5130175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Arrow: Up-Down 39">
            <a:extLst>
              <a:ext uri="{FF2B5EF4-FFF2-40B4-BE49-F238E27FC236}">
                <a16:creationId xmlns:a16="http://schemas.microsoft.com/office/drawing/2014/main" xmlns="" id="{DD51C792-F76D-4F14-9210-01AD18909E4C}"/>
              </a:ext>
            </a:extLst>
          </p:cNvPr>
          <p:cNvSpPr/>
          <p:nvPr/>
        </p:nvSpPr>
        <p:spPr>
          <a:xfrm>
            <a:off x="1701799" y="5160553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Arrow: Up-Down 40">
            <a:extLst>
              <a:ext uri="{FF2B5EF4-FFF2-40B4-BE49-F238E27FC236}">
                <a16:creationId xmlns:a16="http://schemas.microsoft.com/office/drawing/2014/main" xmlns="" id="{BDA34357-0973-4E43-8993-A27649C37383}"/>
              </a:ext>
            </a:extLst>
          </p:cNvPr>
          <p:cNvSpPr/>
          <p:nvPr/>
        </p:nvSpPr>
        <p:spPr>
          <a:xfrm>
            <a:off x="660380" y="5138459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Arrow: Up-Down 41">
            <a:extLst>
              <a:ext uri="{FF2B5EF4-FFF2-40B4-BE49-F238E27FC236}">
                <a16:creationId xmlns:a16="http://schemas.microsoft.com/office/drawing/2014/main" xmlns="" id="{C6FAF5D1-5B78-4AE8-9C5B-062D2340503A}"/>
              </a:ext>
            </a:extLst>
          </p:cNvPr>
          <p:cNvSpPr/>
          <p:nvPr/>
        </p:nvSpPr>
        <p:spPr>
          <a:xfrm>
            <a:off x="4374782" y="3155901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Arrow: Up-Down 44">
            <a:extLst>
              <a:ext uri="{FF2B5EF4-FFF2-40B4-BE49-F238E27FC236}">
                <a16:creationId xmlns:a16="http://schemas.microsoft.com/office/drawing/2014/main" xmlns="" id="{2C6336BB-3B64-4791-A0C0-873C0B285BC7}"/>
              </a:ext>
            </a:extLst>
          </p:cNvPr>
          <p:cNvSpPr/>
          <p:nvPr/>
        </p:nvSpPr>
        <p:spPr>
          <a:xfrm>
            <a:off x="1699763" y="3148013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Arrow: Up-Down 45">
            <a:extLst>
              <a:ext uri="{FF2B5EF4-FFF2-40B4-BE49-F238E27FC236}">
                <a16:creationId xmlns:a16="http://schemas.microsoft.com/office/drawing/2014/main" xmlns="" id="{57478867-F1A0-4199-9BBB-E3B5CC0B9391}"/>
              </a:ext>
            </a:extLst>
          </p:cNvPr>
          <p:cNvSpPr/>
          <p:nvPr/>
        </p:nvSpPr>
        <p:spPr>
          <a:xfrm>
            <a:off x="6223059" y="3141287"/>
            <a:ext cx="192298" cy="431131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3531316-07CA-4651-A5F4-237400087E35}"/>
              </a:ext>
            </a:extLst>
          </p:cNvPr>
          <p:cNvCxnSpPr>
            <a:cxnSpLocks/>
            <a:stCxn id="9" idx="3"/>
            <a:endCxn id="31" idx="1"/>
          </p:cNvCxnSpPr>
          <p:nvPr/>
        </p:nvCxnSpPr>
        <p:spPr>
          <a:xfrm flipV="1">
            <a:off x="5033694" y="6125918"/>
            <a:ext cx="771344" cy="8843"/>
          </a:xfrm>
          <a:prstGeom prst="line">
            <a:avLst/>
          </a:prstGeom>
          <a:ln w="28575">
            <a:solidFill>
              <a:srgbClr val="2F528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6CF739C4-66E3-4AAA-B1B2-79B879F21678}"/>
              </a:ext>
            </a:extLst>
          </p:cNvPr>
          <p:cNvGrpSpPr/>
          <p:nvPr/>
        </p:nvGrpSpPr>
        <p:grpSpPr>
          <a:xfrm>
            <a:off x="7419820" y="5241767"/>
            <a:ext cx="4502996" cy="1191302"/>
            <a:chOff x="7419820" y="5241767"/>
            <a:chExt cx="4502996" cy="119130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809B8DB4-65B9-4DE7-A379-27CA30E22DFE}"/>
                </a:ext>
              </a:extLst>
            </p:cNvPr>
            <p:cNvSpPr/>
            <p:nvPr/>
          </p:nvSpPr>
          <p:spPr>
            <a:xfrm>
              <a:off x="7419820" y="5241767"/>
              <a:ext cx="4502996" cy="119130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06369FD-1606-4965-913F-2153B081CE5C}"/>
                </a:ext>
              </a:extLst>
            </p:cNvPr>
            <p:cNvSpPr txBox="1"/>
            <p:nvPr/>
          </p:nvSpPr>
          <p:spPr>
            <a:xfrm>
              <a:off x="7535111" y="5640346"/>
              <a:ext cx="20678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000" dirty="0" err="1"/>
                <a:t>University</a:t>
              </a:r>
              <a:r>
                <a:rPr lang="fr-CA" sz="1000" dirty="0"/>
                <a:t> of Western Ontario</a:t>
              </a:r>
            </a:p>
            <a:p>
              <a:r>
                <a:rPr lang="fr-CA" sz="1000" dirty="0"/>
                <a:t>Social Science Centre, Room 6228 </a:t>
              </a:r>
            </a:p>
            <a:p>
              <a:r>
                <a:rPr lang="en-CA" sz="1000" dirty="0"/>
                <a:t>London, ON, Canada N6A 5C2</a:t>
              </a:r>
            </a:p>
            <a:p>
              <a:r>
                <a:rPr lang="en-CA" sz="1000" dirty="0"/>
                <a:t>Phone:  519-661-2111 ext. 86158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40A2878-335B-4B65-8195-EA58399ECC08}"/>
                </a:ext>
              </a:extLst>
            </p:cNvPr>
            <p:cNvSpPr txBox="1"/>
            <p:nvPr/>
          </p:nvSpPr>
          <p:spPr>
            <a:xfrm>
              <a:off x="9925666" y="5679753"/>
              <a:ext cx="19515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/>
                <a:t>Université du Québec a Montréal</a:t>
              </a:r>
            </a:p>
            <a:p>
              <a:pPr algn="r"/>
              <a:r>
                <a:rPr lang="fr-FR" sz="1000" dirty="0"/>
                <a:t>C.P. 8888, succursale Centre-ville</a:t>
              </a:r>
            </a:p>
            <a:p>
              <a:pPr algn="r"/>
              <a:r>
                <a:rPr lang="pt-BR" sz="1000" dirty="0"/>
                <a:t>Montréal, QC, Canada H3C 3P8 </a:t>
              </a:r>
            </a:p>
            <a:p>
              <a:pPr algn="r"/>
              <a:r>
                <a:rPr lang="en-CA" sz="1000" dirty="0" err="1"/>
                <a:t>Tél</a:t>
              </a:r>
              <a:r>
                <a:rPr lang="en-CA" sz="1000" dirty="0"/>
                <a:t>: 514-987-3000 poste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70A11AF-71A3-43DC-A4B4-50C03ED60719}"/>
                </a:ext>
              </a:extLst>
            </p:cNvPr>
            <p:cNvSpPr txBox="1"/>
            <p:nvPr/>
          </p:nvSpPr>
          <p:spPr>
            <a:xfrm>
              <a:off x="8557519" y="5241767"/>
              <a:ext cx="226918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100" b="1" dirty="0">
                  <a:solidFill>
                    <a:srgbClr val="FF0000"/>
                  </a:solidFill>
                </a:rPr>
                <a:t>c-dem.ca</a:t>
              </a:r>
            </a:p>
            <a:p>
              <a:pPr algn="ctr"/>
              <a:r>
                <a:rPr lang="en-CA" sz="1100" b="1" dirty="0">
                  <a:solidFill>
                    <a:srgbClr val="2F528F"/>
                  </a:solidFill>
                </a:rPr>
                <a:t>admin@c-dem.ca </a:t>
              </a:r>
              <a:r>
                <a:rPr lang="en-CA" sz="1100" b="1" dirty="0">
                  <a:solidFill>
                    <a:srgbClr val="FF0000"/>
                  </a:solidFill>
                </a:rPr>
                <a:t> </a:t>
              </a:r>
            </a:p>
            <a:p>
              <a:pPr algn="ctr"/>
              <a:endParaRPr lang="en-CA" sz="11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3E85632-EA66-4DBF-A773-B081BA40A8D3}"/>
              </a:ext>
            </a:extLst>
          </p:cNvPr>
          <p:cNvSpPr txBox="1"/>
          <p:nvPr/>
        </p:nvSpPr>
        <p:spPr>
          <a:xfrm>
            <a:off x="1848805" y="154525"/>
            <a:ext cx="455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/>
              <a:t>C-DEM GOVERNANCE </a:t>
            </a:r>
            <a:r>
              <a:rPr lang="fr-CA" sz="2400" b="1" dirty="0"/>
              <a:t>STRUCTURE</a:t>
            </a:r>
            <a:endParaRPr lang="en-CA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0FD3B76-2432-4B93-B721-3EED27634FE6}"/>
              </a:ext>
            </a:extLst>
          </p:cNvPr>
          <p:cNvSpPr txBox="1"/>
          <p:nvPr/>
        </p:nvSpPr>
        <p:spPr>
          <a:xfrm>
            <a:off x="11193475" y="6579263"/>
            <a:ext cx="8667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May 22, 2019</a:t>
            </a: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142199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55EAB3BB-E00C-0D41-A7C7-2365860AA64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87916641"/>
              </p:ext>
            </p:extLst>
          </p:nvPr>
        </p:nvGraphicFramePr>
        <p:xfrm>
          <a:off x="435429" y="1066460"/>
          <a:ext cx="3586843" cy="4556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9586">
                  <a:extLst>
                    <a:ext uri="{9D8B030D-6E8A-4147-A177-3AD203B41FA5}">
                      <a16:colId xmlns:a16="http://schemas.microsoft.com/office/drawing/2014/main" xmlns="" val="780218718"/>
                    </a:ext>
                  </a:extLst>
                </a:gridCol>
                <a:gridCol w="2547257">
                  <a:extLst>
                    <a:ext uri="{9D8B030D-6E8A-4147-A177-3AD203B41FA5}">
                      <a16:colId xmlns:a16="http://schemas.microsoft.com/office/drawing/2014/main" xmlns="" val="2859254394"/>
                    </a:ext>
                  </a:extLst>
                </a:gridCol>
              </a:tblGrid>
              <a:tr h="358553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Province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Provincial Election Lead </a:t>
                      </a: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2371529562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BC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>
                          <a:effectLst/>
                        </a:rPr>
                        <a:t>Mark Pickup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1304838296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AB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>
                          <a:effectLst/>
                        </a:rPr>
                        <a:t>Jared Wesley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3649931769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SK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 err="1">
                          <a:effectLst/>
                        </a:rPr>
                        <a:t>Loleen</a:t>
                      </a:r>
                      <a:r>
                        <a:rPr lang="en-CA" sz="2000" dirty="0">
                          <a:effectLst/>
                        </a:rPr>
                        <a:t> </a:t>
                      </a:r>
                      <a:r>
                        <a:rPr lang="en-CA" sz="2000" dirty="0" err="1">
                          <a:effectLst/>
                        </a:rPr>
                        <a:t>Berdahl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2244782554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MB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>
                          <a:effectLst/>
                        </a:rPr>
                        <a:t>Royce Koop</a:t>
                      </a:r>
                      <a:endParaRPr lang="en-C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3777846180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ON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Cameron Anderson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831176970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QC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Éric </a:t>
                      </a:r>
                      <a:r>
                        <a:rPr lang="en-CA" sz="2000" dirty="0" err="1">
                          <a:effectLst/>
                        </a:rPr>
                        <a:t>Bélanger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3475119885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NB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Joanna </a:t>
                      </a:r>
                      <a:r>
                        <a:rPr lang="en-CA" sz="2000" dirty="0" err="1">
                          <a:effectLst/>
                        </a:rPr>
                        <a:t>Everitt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3679715746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NS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Jason Roy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2802955081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PEI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Amanda Bittner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3830368267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NL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Scott Matthews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1351967632"/>
                  </a:ext>
                </a:extLst>
              </a:tr>
              <a:tr h="173391"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NWT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CA" sz="2000" dirty="0">
                          <a:effectLst/>
                        </a:rPr>
                        <a:t>Jerry Sabin</a:t>
                      </a:r>
                      <a:endParaRPr lang="en-C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68" marR="65868" marT="0" marB="0"/>
                </a:tc>
                <a:extLst>
                  <a:ext uri="{0D108BD9-81ED-4DB2-BD59-A6C34878D82A}">
                    <a16:rowId xmlns:a16="http://schemas.microsoft.com/office/drawing/2014/main" xmlns="" val="583423120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465ABD-3376-0346-AC31-50447E775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33157" y="620486"/>
            <a:ext cx="7723414" cy="5872389"/>
          </a:xfrm>
        </p:spPr>
        <p:txBody>
          <a:bodyPr>
            <a:normAutofit lnSpcReduction="10000"/>
          </a:bodyPr>
          <a:lstStyle/>
          <a:p>
            <a:pPr lvl="0"/>
            <a:r>
              <a:rPr lang="en-CA" dirty="0"/>
              <a:t>Responsibilities as a provincial or territorial lead on C-Dem are as follows:</a:t>
            </a:r>
          </a:p>
          <a:p>
            <a:pPr lvl="1"/>
            <a:r>
              <a:rPr lang="en-CA" dirty="0"/>
              <a:t>developing the provincial questionnaires from the core survey approved by the Scientific Committee;</a:t>
            </a:r>
          </a:p>
          <a:p>
            <a:pPr lvl="1"/>
            <a:r>
              <a:rPr lang="en-CA" dirty="0"/>
              <a:t>consulting with the provincial electoral management body or territorial government on the survey instrument;</a:t>
            </a:r>
          </a:p>
          <a:p>
            <a:pPr lvl="1"/>
            <a:r>
              <a:rPr lang="en-CA" dirty="0"/>
              <a:t>conferring with various stakeholders about the survey instrument; and</a:t>
            </a:r>
          </a:p>
          <a:p>
            <a:pPr lvl="1"/>
            <a:r>
              <a:rPr lang="en-CA" dirty="0"/>
              <a:t>providing a post data collection report to the Scientific Committee.</a:t>
            </a:r>
          </a:p>
          <a:p>
            <a:r>
              <a:rPr lang="en-CA" dirty="0"/>
              <a:t>~90% core questions, 10% province-specific</a:t>
            </a:r>
          </a:p>
          <a:p>
            <a:r>
              <a:rPr lang="en-CA" dirty="0"/>
              <a:t>Centralized programming</a:t>
            </a:r>
          </a:p>
          <a:p>
            <a:pPr lvl="0"/>
            <a:r>
              <a:rPr lang="en-CA" dirty="0"/>
              <a:t>RA funding provided </a:t>
            </a:r>
          </a:p>
          <a:p>
            <a:pPr lvl="0"/>
            <a:r>
              <a:rPr lang="en-CA" dirty="0"/>
              <a:t>Survey modules will be sold.</a:t>
            </a:r>
          </a:p>
          <a:p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2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CES Consultation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Stakeholders</a:t>
            </a:r>
            <a:r>
              <a:rPr lang="fr-FR" dirty="0"/>
              <a:t> (</a:t>
            </a:r>
            <a:r>
              <a:rPr lang="fr-FR" dirty="0" err="1"/>
              <a:t>Summer</a:t>
            </a:r>
            <a:r>
              <a:rPr lang="fr-FR" dirty="0"/>
              <a:t> 2020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You </a:t>
            </a:r>
            <a:r>
              <a:rPr lang="fr-FR" dirty="0" err="1" smtClean="0"/>
              <a:t>will</a:t>
            </a:r>
            <a:r>
              <a:rPr lang="fr-FR" dirty="0" smtClean="0"/>
              <a:t> </a:t>
            </a:r>
            <a:r>
              <a:rPr lang="fr-FR" dirty="0" err="1" smtClean="0"/>
              <a:t>receive</a:t>
            </a:r>
            <a:r>
              <a:rPr lang="fr-FR" dirty="0" smtClean="0"/>
              <a:t> an email for a couple minute </a:t>
            </a:r>
            <a:r>
              <a:rPr lang="fr-FR" dirty="0" err="1" smtClean="0"/>
              <a:t>survey</a:t>
            </a:r>
            <a:endParaRPr lang="fr-FR" dirty="0"/>
          </a:p>
          <a:p>
            <a:r>
              <a:rPr lang="fr-FR" dirty="0"/>
              <a:t>Module </a:t>
            </a:r>
            <a:r>
              <a:rPr lang="fr-FR" dirty="0" err="1"/>
              <a:t>Competition</a:t>
            </a:r>
            <a:r>
              <a:rPr lang="fr-FR" dirty="0"/>
              <a:t> (</a:t>
            </a:r>
            <a:r>
              <a:rPr lang="fr-FR" dirty="0" err="1"/>
              <a:t>June</a:t>
            </a:r>
            <a:r>
              <a:rPr lang="fr-FR" dirty="0"/>
              <a:t> 2020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Deadline </a:t>
            </a:r>
            <a:r>
              <a:rPr lang="fr-FR" dirty="0" err="1" smtClean="0"/>
              <a:t>June</a:t>
            </a:r>
            <a:r>
              <a:rPr lang="fr-FR" dirty="0" smtClean="0"/>
              <a:t> 15</a:t>
            </a:r>
            <a:endParaRPr lang="fr-FR" dirty="0"/>
          </a:p>
          <a:p>
            <a:r>
              <a:rPr lang="fr-FR" dirty="0" err="1"/>
              <a:t>Outreach</a:t>
            </a:r>
            <a:r>
              <a:rPr lang="fr-FR" dirty="0"/>
              <a:t> and Training Events</a:t>
            </a:r>
          </a:p>
          <a:p>
            <a:pPr lvl="1"/>
            <a:r>
              <a:rPr lang="fr-FR" dirty="0"/>
              <a:t>Election </a:t>
            </a:r>
            <a:r>
              <a:rPr lang="fr-FR" dirty="0" err="1"/>
              <a:t>Roundtables</a:t>
            </a:r>
            <a:r>
              <a:rPr lang="fr-FR" dirty="0"/>
              <a:t> (</a:t>
            </a:r>
            <a:r>
              <a:rPr lang="fr-FR" dirty="0" err="1"/>
              <a:t>Fall</a:t>
            </a:r>
            <a:r>
              <a:rPr lang="fr-FR" dirty="0"/>
              <a:t> 2019)</a:t>
            </a:r>
          </a:p>
          <a:p>
            <a:pPr lvl="1"/>
            <a:r>
              <a:rPr lang="fr-FR" dirty="0"/>
              <a:t>CPSA @ Western (</a:t>
            </a:r>
            <a:r>
              <a:rPr lang="fr-FR" dirty="0" err="1"/>
              <a:t>June</a:t>
            </a:r>
            <a:r>
              <a:rPr lang="fr-FR" dirty="0"/>
              <a:t> 2020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Researchers</a:t>
            </a:r>
            <a:r>
              <a:rPr lang="fr-FR" dirty="0" smtClean="0"/>
              <a:t> Meeting (Sun. Nov. 10, post TPBW)</a:t>
            </a:r>
            <a:endParaRPr lang="fr-FR" dirty="0"/>
          </a:p>
          <a:p>
            <a:r>
              <a:rPr lang="fr-FR" dirty="0"/>
              <a:t>C-</a:t>
            </a:r>
            <a:r>
              <a:rPr lang="fr-FR" dirty="0" err="1"/>
              <a:t>Dem</a:t>
            </a:r>
            <a:r>
              <a:rPr lang="fr-FR" dirty="0"/>
              <a:t> Forum (May 2020)</a:t>
            </a:r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4626"/>
            <a:ext cx="3332946" cy="40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84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195" y="2387600"/>
            <a:ext cx="6161405" cy="25146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508625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1007</Words>
  <Application>Microsoft Macintosh PowerPoint</Application>
  <PresentationFormat>Personnalisé</PresentationFormat>
  <Paragraphs>186</Paragraphs>
  <Slides>19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Office Theme</vt:lpstr>
      <vt:lpstr>Présentation PowerPoint</vt:lpstr>
      <vt:lpstr>Overview of the Project – Goals</vt:lpstr>
      <vt:lpstr>Présentation PowerPoint</vt:lpstr>
      <vt:lpstr>2019-2020 Surveys</vt:lpstr>
      <vt:lpstr>Democracy Checkup, May 2019</vt:lpstr>
      <vt:lpstr>Présentation PowerPoint</vt:lpstr>
      <vt:lpstr>Présentation PowerPoint</vt:lpstr>
      <vt:lpstr>Next Steps</vt:lpstr>
      <vt:lpstr>Présentation PowerPoint</vt:lpstr>
      <vt:lpstr>Additional Slides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Howard</dc:creator>
  <cp:lastModifiedBy>Allison Harell</cp:lastModifiedBy>
  <cp:revision>37</cp:revision>
  <dcterms:created xsi:type="dcterms:W3CDTF">2019-05-22T15:49:03Z</dcterms:created>
  <dcterms:modified xsi:type="dcterms:W3CDTF">2019-06-06T14:58:28Z</dcterms:modified>
</cp:coreProperties>
</file>