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62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62"/>
    <a:srgbClr val="CEDC00"/>
    <a:srgbClr val="4698CB"/>
    <a:srgbClr val="000000"/>
    <a:srgbClr val="D60093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7" autoAdjust="0"/>
    <p:restoredTop sz="81520" autoAdjust="0"/>
  </p:normalViewPr>
  <p:slideViewPr>
    <p:cSldViewPr snapToGrid="0">
      <p:cViewPr varScale="1">
        <p:scale>
          <a:sx n="93" d="100"/>
          <a:sy n="93" d="100"/>
        </p:scale>
        <p:origin x="107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974"/>
    </p:cViewPr>
  </p:sorterViewPr>
  <p:notesViewPr>
    <p:cSldViewPr snapToGrid="0">
      <p:cViewPr varScale="1">
        <p:scale>
          <a:sx n="83" d="100"/>
          <a:sy n="83" d="100"/>
        </p:scale>
        <p:origin x="39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DE7D89-769C-4EB1-AE68-2164FD53AFF4}" type="doc">
      <dgm:prSet loTypeId="urn:microsoft.com/office/officeart/2005/8/layout/cycle3" loCatId="cycle" qsTypeId="urn:microsoft.com/office/officeart/2005/8/quickstyle/3d1" qsCatId="3D" csTypeId="urn:microsoft.com/office/officeart/2005/8/colors/accent1_2" csCatId="accent1" phldr="1"/>
      <dgm:spPr/>
    </dgm:pt>
    <dgm:pt modelId="{C024C487-6DD7-45AB-BBB6-8442D531D8E6}">
      <dgm:prSet phldrT="[Text]"/>
      <dgm:spPr/>
      <dgm:t>
        <a:bodyPr/>
        <a:lstStyle/>
        <a:p>
          <a:r>
            <a:rPr lang="en-CA" dirty="0"/>
            <a:t>Consultations</a:t>
          </a:r>
        </a:p>
      </dgm:t>
    </dgm:pt>
    <dgm:pt modelId="{4DB05E5B-03C3-433D-AAEE-3CDBDF2EAC98}" type="parTrans" cxnId="{E06068FC-6F82-463F-803A-B29F9BC2A2DC}">
      <dgm:prSet/>
      <dgm:spPr/>
      <dgm:t>
        <a:bodyPr/>
        <a:lstStyle/>
        <a:p>
          <a:endParaRPr lang="en-CA"/>
        </a:p>
      </dgm:t>
    </dgm:pt>
    <dgm:pt modelId="{185E9562-43DE-473F-B35B-B57B5FE0F029}" type="sibTrans" cxnId="{E06068FC-6F82-463F-803A-B29F9BC2A2DC}">
      <dgm:prSet/>
      <dgm:spPr/>
      <dgm:t>
        <a:bodyPr/>
        <a:lstStyle/>
        <a:p>
          <a:endParaRPr lang="en-CA"/>
        </a:p>
      </dgm:t>
    </dgm:pt>
    <dgm:pt modelId="{50FC1D19-04F3-45B2-AEDC-F59FDF87BC18}">
      <dgm:prSet phldrT="[Text]"/>
      <dgm:spPr/>
      <dgm:t>
        <a:bodyPr/>
        <a:lstStyle/>
        <a:p>
          <a:r>
            <a:rPr lang="en-CA" dirty="0"/>
            <a:t>Monitoring</a:t>
          </a:r>
        </a:p>
      </dgm:t>
    </dgm:pt>
    <dgm:pt modelId="{342591BB-EF82-4776-A714-852610990560}" type="parTrans" cxnId="{53D210EF-C78B-4125-AF59-3BD57A7449DC}">
      <dgm:prSet/>
      <dgm:spPr/>
      <dgm:t>
        <a:bodyPr/>
        <a:lstStyle/>
        <a:p>
          <a:endParaRPr lang="en-CA"/>
        </a:p>
      </dgm:t>
    </dgm:pt>
    <dgm:pt modelId="{CE8F4A78-B454-4F84-8BAB-E849C4CBBEF4}" type="sibTrans" cxnId="{53D210EF-C78B-4125-AF59-3BD57A7449DC}">
      <dgm:prSet/>
      <dgm:spPr/>
      <dgm:t>
        <a:bodyPr/>
        <a:lstStyle/>
        <a:p>
          <a:endParaRPr lang="en-CA"/>
        </a:p>
      </dgm:t>
    </dgm:pt>
    <dgm:pt modelId="{21FFE502-1957-4D2C-ACE5-79F67926B0D6}">
      <dgm:prSet phldrT="[Text]"/>
      <dgm:spPr/>
      <dgm:t>
        <a:bodyPr/>
        <a:lstStyle/>
        <a:p>
          <a:r>
            <a:rPr lang="en-CA" dirty="0"/>
            <a:t>Evaluation</a:t>
          </a:r>
        </a:p>
      </dgm:t>
    </dgm:pt>
    <dgm:pt modelId="{56398372-266D-4C54-B4CC-92DC64A542F9}" type="parTrans" cxnId="{14B0D917-3E84-4858-9462-AD2119050FE0}">
      <dgm:prSet/>
      <dgm:spPr/>
      <dgm:t>
        <a:bodyPr/>
        <a:lstStyle/>
        <a:p>
          <a:endParaRPr lang="en-CA"/>
        </a:p>
      </dgm:t>
    </dgm:pt>
    <dgm:pt modelId="{795C3944-2AC9-4110-B4FF-E0F86E349E93}" type="sibTrans" cxnId="{14B0D917-3E84-4858-9462-AD2119050FE0}">
      <dgm:prSet/>
      <dgm:spPr/>
      <dgm:t>
        <a:bodyPr/>
        <a:lstStyle/>
        <a:p>
          <a:endParaRPr lang="en-CA"/>
        </a:p>
      </dgm:t>
    </dgm:pt>
    <dgm:pt modelId="{BC6C800E-39EA-416D-AAB2-37B5EF830429}">
      <dgm:prSet phldrT="[Text]"/>
      <dgm:spPr/>
      <dgm:t>
        <a:bodyPr/>
        <a:lstStyle/>
        <a:p>
          <a:r>
            <a:rPr lang="en-CA" dirty="0"/>
            <a:t>Publication of Assessment</a:t>
          </a:r>
        </a:p>
      </dgm:t>
    </dgm:pt>
    <dgm:pt modelId="{A22E54D1-2C23-4F32-B958-33C80CAE86AB}" type="parTrans" cxnId="{3E1C2EF0-9BA5-4912-9837-1BCB05548B9B}">
      <dgm:prSet/>
      <dgm:spPr/>
      <dgm:t>
        <a:bodyPr/>
        <a:lstStyle/>
        <a:p>
          <a:endParaRPr lang="en-CA"/>
        </a:p>
      </dgm:t>
    </dgm:pt>
    <dgm:pt modelId="{4FEEF793-2987-4323-96A1-05222E46412B}" type="sibTrans" cxnId="{3E1C2EF0-9BA5-4912-9837-1BCB05548B9B}">
      <dgm:prSet/>
      <dgm:spPr/>
      <dgm:t>
        <a:bodyPr/>
        <a:lstStyle/>
        <a:p>
          <a:endParaRPr lang="en-CA"/>
        </a:p>
      </dgm:t>
    </dgm:pt>
    <dgm:pt modelId="{DEC1DAC9-EBA0-42BE-91EF-448DC4C7AB9A}" type="pres">
      <dgm:prSet presAssocID="{75DE7D89-769C-4EB1-AE68-2164FD53AFF4}" presName="Name0" presStyleCnt="0">
        <dgm:presLayoutVars>
          <dgm:dir/>
          <dgm:resizeHandles val="exact"/>
        </dgm:presLayoutVars>
      </dgm:prSet>
      <dgm:spPr/>
    </dgm:pt>
    <dgm:pt modelId="{07208FE9-F933-41EC-B530-39C0C2531518}" type="pres">
      <dgm:prSet presAssocID="{75DE7D89-769C-4EB1-AE68-2164FD53AFF4}" presName="cycle" presStyleCnt="0"/>
      <dgm:spPr/>
    </dgm:pt>
    <dgm:pt modelId="{93BF32B5-7A7D-4CA8-9481-B260BB707393}" type="pres">
      <dgm:prSet presAssocID="{C024C487-6DD7-45AB-BBB6-8442D531D8E6}" presName="nodeFirstNode" presStyleLbl="node1" presStyleIdx="0" presStyleCnt="4">
        <dgm:presLayoutVars>
          <dgm:bulletEnabled val="1"/>
        </dgm:presLayoutVars>
      </dgm:prSet>
      <dgm:spPr/>
    </dgm:pt>
    <dgm:pt modelId="{983FD276-611A-472F-9F6C-95A81EA6A257}" type="pres">
      <dgm:prSet presAssocID="{185E9562-43DE-473F-B35B-B57B5FE0F029}" presName="sibTransFirstNode" presStyleLbl="bgShp" presStyleIdx="0" presStyleCnt="1"/>
      <dgm:spPr/>
    </dgm:pt>
    <dgm:pt modelId="{A4696FE3-BA2D-488B-8896-7999E22F776E}" type="pres">
      <dgm:prSet presAssocID="{50FC1D19-04F3-45B2-AEDC-F59FDF87BC18}" presName="nodeFollowingNodes" presStyleLbl="node1" presStyleIdx="1" presStyleCnt="4">
        <dgm:presLayoutVars>
          <dgm:bulletEnabled val="1"/>
        </dgm:presLayoutVars>
      </dgm:prSet>
      <dgm:spPr/>
    </dgm:pt>
    <dgm:pt modelId="{615FC3A6-EEE9-4C08-9702-690C855C4B3E}" type="pres">
      <dgm:prSet presAssocID="{21FFE502-1957-4D2C-ACE5-79F67926B0D6}" presName="nodeFollowingNodes" presStyleLbl="node1" presStyleIdx="2" presStyleCnt="4">
        <dgm:presLayoutVars>
          <dgm:bulletEnabled val="1"/>
        </dgm:presLayoutVars>
      </dgm:prSet>
      <dgm:spPr/>
    </dgm:pt>
    <dgm:pt modelId="{8A618A16-3335-4650-BC89-2A00F56553A8}" type="pres">
      <dgm:prSet presAssocID="{BC6C800E-39EA-416D-AAB2-37B5EF830429}" presName="nodeFollowingNodes" presStyleLbl="node1" presStyleIdx="3" presStyleCnt="4">
        <dgm:presLayoutVars>
          <dgm:bulletEnabled val="1"/>
        </dgm:presLayoutVars>
      </dgm:prSet>
      <dgm:spPr/>
    </dgm:pt>
  </dgm:ptLst>
  <dgm:cxnLst>
    <dgm:cxn modelId="{87C46D08-AAF1-4039-9176-957D787AA187}" type="presOf" srcId="{BC6C800E-39EA-416D-AAB2-37B5EF830429}" destId="{8A618A16-3335-4650-BC89-2A00F56553A8}" srcOrd="0" destOrd="0" presId="urn:microsoft.com/office/officeart/2005/8/layout/cycle3"/>
    <dgm:cxn modelId="{60F2FA0A-47D1-4B96-9118-1FB6F55101C9}" type="presOf" srcId="{50FC1D19-04F3-45B2-AEDC-F59FDF87BC18}" destId="{A4696FE3-BA2D-488B-8896-7999E22F776E}" srcOrd="0" destOrd="0" presId="urn:microsoft.com/office/officeart/2005/8/layout/cycle3"/>
    <dgm:cxn modelId="{14B0D917-3E84-4858-9462-AD2119050FE0}" srcId="{75DE7D89-769C-4EB1-AE68-2164FD53AFF4}" destId="{21FFE502-1957-4D2C-ACE5-79F67926B0D6}" srcOrd="2" destOrd="0" parTransId="{56398372-266D-4C54-B4CC-92DC64A542F9}" sibTransId="{795C3944-2AC9-4110-B4FF-E0F86E349E93}"/>
    <dgm:cxn modelId="{F43D3D42-256C-4F16-BBCF-B1948DCAA844}" type="presOf" srcId="{21FFE502-1957-4D2C-ACE5-79F67926B0D6}" destId="{615FC3A6-EEE9-4C08-9702-690C855C4B3E}" srcOrd="0" destOrd="0" presId="urn:microsoft.com/office/officeart/2005/8/layout/cycle3"/>
    <dgm:cxn modelId="{9A365064-E3BA-475D-AD38-1A6D4531A718}" type="presOf" srcId="{75DE7D89-769C-4EB1-AE68-2164FD53AFF4}" destId="{DEC1DAC9-EBA0-42BE-91EF-448DC4C7AB9A}" srcOrd="0" destOrd="0" presId="urn:microsoft.com/office/officeart/2005/8/layout/cycle3"/>
    <dgm:cxn modelId="{15C10B78-E466-4077-8038-92F9BE82BF37}" type="presOf" srcId="{C024C487-6DD7-45AB-BBB6-8442D531D8E6}" destId="{93BF32B5-7A7D-4CA8-9481-B260BB707393}" srcOrd="0" destOrd="0" presId="urn:microsoft.com/office/officeart/2005/8/layout/cycle3"/>
    <dgm:cxn modelId="{5014E7E9-6DBB-4859-AACF-555BF4B02C04}" type="presOf" srcId="{185E9562-43DE-473F-B35B-B57B5FE0F029}" destId="{983FD276-611A-472F-9F6C-95A81EA6A257}" srcOrd="0" destOrd="0" presId="urn:microsoft.com/office/officeart/2005/8/layout/cycle3"/>
    <dgm:cxn modelId="{53D210EF-C78B-4125-AF59-3BD57A7449DC}" srcId="{75DE7D89-769C-4EB1-AE68-2164FD53AFF4}" destId="{50FC1D19-04F3-45B2-AEDC-F59FDF87BC18}" srcOrd="1" destOrd="0" parTransId="{342591BB-EF82-4776-A714-852610990560}" sibTransId="{CE8F4A78-B454-4F84-8BAB-E849C4CBBEF4}"/>
    <dgm:cxn modelId="{3E1C2EF0-9BA5-4912-9837-1BCB05548B9B}" srcId="{75DE7D89-769C-4EB1-AE68-2164FD53AFF4}" destId="{BC6C800E-39EA-416D-AAB2-37B5EF830429}" srcOrd="3" destOrd="0" parTransId="{A22E54D1-2C23-4F32-B958-33C80CAE86AB}" sibTransId="{4FEEF793-2987-4323-96A1-05222E46412B}"/>
    <dgm:cxn modelId="{E06068FC-6F82-463F-803A-B29F9BC2A2DC}" srcId="{75DE7D89-769C-4EB1-AE68-2164FD53AFF4}" destId="{C024C487-6DD7-45AB-BBB6-8442D531D8E6}" srcOrd="0" destOrd="0" parTransId="{4DB05E5B-03C3-433D-AAEE-3CDBDF2EAC98}" sibTransId="{185E9562-43DE-473F-B35B-B57B5FE0F029}"/>
    <dgm:cxn modelId="{F99DF071-6199-49DA-B48A-5EEB1AB35F8F}" type="presParOf" srcId="{DEC1DAC9-EBA0-42BE-91EF-448DC4C7AB9A}" destId="{07208FE9-F933-41EC-B530-39C0C2531518}" srcOrd="0" destOrd="0" presId="urn:microsoft.com/office/officeart/2005/8/layout/cycle3"/>
    <dgm:cxn modelId="{A4ACBA1D-0756-466B-9D87-8C9D7483381E}" type="presParOf" srcId="{07208FE9-F933-41EC-B530-39C0C2531518}" destId="{93BF32B5-7A7D-4CA8-9481-B260BB707393}" srcOrd="0" destOrd="0" presId="urn:microsoft.com/office/officeart/2005/8/layout/cycle3"/>
    <dgm:cxn modelId="{91C0D486-5B8B-4B8F-BE7E-330469AEDED0}" type="presParOf" srcId="{07208FE9-F933-41EC-B530-39C0C2531518}" destId="{983FD276-611A-472F-9F6C-95A81EA6A257}" srcOrd="1" destOrd="0" presId="urn:microsoft.com/office/officeart/2005/8/layout/cycle3"/>
    <dgm:cxn modelId="{AB8E0D30-CAD9-4610-900B-A7BB0275831F}" type="presParOf" srcId="{07208FE9-F933-41EC-B530-39C0C2531518}" destId="{A4696FE3-BA2D-488B-8896-7999E22F776E}" srcOrd="2" destOrd="0" presId="urn:microsoft.com/office/officeart/2005/8/layout/cycle3"/>
    <dgm:cxn modelId="{03DADC67-5A0C-47AF-BCE9-0D0C10C50ADD}" type="presParOf" srcId="{07208FE9-F933-41EC-B530-39C0C2531518}" destId="{615FC3A6-EEE9-4C08-9702-690C855C4B3E}" srcOrd="3" destOrd="0" presId="urn:microsoft.com/office/officeart/2005/8/layout/cycle3"/>
    <dgm:cxn modelId="{DE4C501D-4D6A-4D55-9CCA-A525AD8574DB}" type="presParOf" srcId="{07208FE9-F933-41EC-B530-39C0C2531518}" destId="{8A618A16-3335-4650-BC89-2A00F56553A8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8732ED-A414-432A-9DED-0618EB9AAE39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C29F8763-07CE-4B46-9316-31106025B175}">
      <dgm:prSet phldrT="[Text]"/>
      <dgm:spPr/>
      <dgm:t>
        <a:bodyPr/>
        <a:lstStyle/>
        <a:p>
          <a:r>
            <a:rPr lang="en-CA" dirty="0"/>
            <a:t>Advance Consultations</a:t>
          </a:r>
        </a:p>
      </dgm:t>
    </dgm:pt>
    <dgm:pt modelId="{35DC82EC-6BA2-4B6B-92FE-94C4DCFD51BA}" type="parTrans" cxnId="{E5865DAF-9075-4BBC-815A-A6163EDC1E12}">
      <dgm:prSet/>
      <dgm:spPr/>
      <dgm:t>
        <a:bodyPr/>
        <a:lstStyle/>
        <a:p>
          <a:endParaRPr lang="en-CA"/>
        </a:p>
      </dgm:t>
    </dgm:pt>
    <dgm:pt modelId="{AB3E4858-5BAE-4781-8ABE-672B5B2E3EDE}" type="sibTrans" cxnId="{E5865DAF-9075-4BBC-815A-A6163EDC1E12}">
      <dgm:prSet/>
      <dgm:spPr/>
      <dgm:t>
        <a:bodyPr/>
        <a:lstStyle/>
        <a:p>
          <a:endParaRPr lang="en-CA"/>
        </a:p>
      </dgm:t>
    </dgm:pt>
    <dgm:pt modelId="{4C182056-D2BF-42C5-8C94-0D3D500B87C9}">
      <dgm:prSet phldrT="[Text]"/>
      <dgm:spPr/>
      <dgm:t>
        <a:bodyPr/>
        <a:lstStyle/>
        <a:p>
          <a:r>
            <a:rPr lang="en-CA" dirty="0"/>
            <a:t>First Nations Focus Groups</a:t>
          </a:r>
        </a:p>
      </dgm:t>
    </dgm:pt>
    <dgm:pt modelId="{FB7EDE05-4CF7-4222-AB7F-7493864D7280}" type="parTrans" cxnId="{F69B2C38-E6F6-4240-854D-84B747A980E6}">
      <dgm:prSet/>
      <dgm:spPr/>
      <dgm:t>
        <a:bodyPr/>
        <a:lstStyle/>
        <a:p>
          <a:endParaRPr lang="en-CA"/>
        </a:p>
      </dgm:t>
    </dgm:pt>
    <dgm:pt modelId="{A35DEDF1-AC4D-4E74-A36D-2BC6B8CF3043}" type="sibTrans" cxnId="{F69B2C38-E6F6-4240-854D-84B747A980E6}">
      <dgm:prSet/>
      <dgm:spPr/>
      <dgm:t>
        <a:bodyPr/>
        <a:lstStyle/>
        <a:p>
          <a:endParaRPr lang="en-CA"/>
        </a:p>
      </dgm:t>
    </dgm:pt>
    <dgm:pt modelId="{2FCFDF04-C07F-4836-982C-FE87A0D87B67}">
      <dgm:prSet phldrT="[Text]"/>
      <dgm:spPr/>
      <dgm:t>
        <a:bodyPr/>
        <a:lstStyle/>
        <a:p>
          <a:r>
            <a:rPr lang="en-CA" dirty="0"/>
            <a:t>Event Monitoring</a:t>
          </a:r>
        </a:p>
      </dgm:t>
    </dgm:pt>
    <dgm:pt modelId="{584B7430-718D-4010-B4A9-21DFA4227197}" type="parTrans" cxnId="{975337F6-BBC0-4C1B-9BDC-8319835E00B5}">
      <dgm:prSet/>
      <dgm:spPr/>
      <dgm:t>
        <a:bodyPr/>
        <a:lstStyle/>
        <a:p>
          <a:endParaRPr lang="en-CA"/>
        </a:p>
      </dgm:t>
    </dgm:pt>
    <dgm:pt modelId="{C8235421-43D7-4004-83AB-CD0371E3E3A9}" type="sibTrans" cxnId="{975337F6-BBC0-4C1B-9BDC-8319835E00B5}">
      <dgm:prSet/>
      <dgm:spPr/>
      <dgm:t>
        <a:bodyPr/>
        <a:lstStyle/>
        <a:p>
          <a:endParaRPr lang="en-CA"/>
        </a:p>
      </dgm:t>
    </dgm:pt>
    <dgm:pt modelId="{1103DAB9-0BD5-4726-9BDF-C1313F891C01}">
      <dgm:prSet phldrT="[Text]"/>
      <dgm:spPr/>
      <dgm:t>
        <a:bodyPr/>
        <a:lstStyle/>
        <a:p>
          <a:r>
            <a:rPr lang="en-CA" dirty="0"/>
            <a:t>Post Event Surveys</a:t>
          </a:r>
        </a:p>
      </dgm:t>
    </dgm:pt>
    <dgm:pt modelId="{FAB8B05E-5768-4B28-895A-8E8F23F59718}" type="parTrans" cxnId="{042E16FD-D271-4A0A-AA3C-12182CEEDB8C}">
      <dgm:prSet/>
      <dgm:spPr/>
      <dgm:t>
        <a:bodyPr/>
        <a:lstStyle/>
        <a:p>
          <a:endParaRPr lang="en-CA"/>
        </a:p>
      </dgm:t>
    </dgm:pt>
    <dgm:pt modelId="{651A58CA-C090-414D-B4D4-861E9289CCE4}" type="sibTrans" cxnId="{042E16FD-D271-4A0A-AA3C-12182CEEDB8C}">
      <dgm:prSet/>
      <dgm:spPr/>
      <dgm:t>
        <a:bodyPr/>
        <a:lstStyle/>
        <a:p>
          <a:endParaRPr lang="en-CA"/>
        </a:p>
      </dgm:t>
    </dgm:pt>
    <dgm:pt modelId="{AEA27AC5-BEA4-42F4-9705-C0F5D51D2379}">
      <dgm:prSet phldrT="[Text]"/>
      <dgm:spPr/>
      <dgm:t>
        <a:bodyPr/>
        <a:lstStyle/>
        <a:p>
          <a:r>
            <a:rPr lang="en-CA" dirty="0"/>
            <a:t>General Public Telephone Survey</a:t>
          </a:r>
        </a:p>
      </dgm:t>
    </dgm:pt>
    <dgm:pt modelId="{D2BC9067-F2FE-4E34-B99A-962DBEAA868D}" type="parTrans" cxnId="{F43CB221-D808-4A68-9DC2-F5AF99D5ED8F}">
      <dgm:prSet/>
      <dgm:spPr/>
      <dgm:t>
        <a:bodyPr/>
        <a:lstStyle/>
        <a:p>
          <a:endParaRPr lang="en-CA"/>
        </a:p>
      </dgm:t>
    </dgm:pt>
    <dgm:pt modelId="{83BF1603-A769-4497-BF3D-3A5810014B57}" type="sibTrans" cxnId="{F43CB221-D808-4A68-9DC2-F5AF99D5ED8F}">
      <dgm:prSet/>
      <dgm:spPr/>
      <dgm:t>
        <a:bodyPr/>
        <a:lstStyle/>
        <a:p>
          <a:endParaRPr lang="en-CA"/>
        </a:p>
      </dgm:t>
    </dgm:pt>
    <dgm:pt modelId="{CEFAB2AB-3899-443D-8E48-738CBDB71AAE}">
      <dgm:prSet phldrT="[Text]"/>
      <dgm:spPr/>
      <dgm:t>
        <a:bodyPr/>
        <a:lstStyle/>
        <a:p>
          <a:r>
            <a:rPr lang="en-CA" dirty="0"/>
            <a:t>Post Event Consultations</a:t>
          </a:r>
        </a:p>
      </dgm:t>
    </dgm:pt>
    <dgm:pt modelId="{0AD93E74-3D6A-46E9-8DE7-4C5B7FB533C1}" type="parTrans" cxnId="{6FA88F45-CB33-4CBD-AE4A-6383C733F3E5}">
      <dgm:prSet/>
      <dgm:spPr/>
      <dgm:t>
        <a:bodyPr/>
        <a:lstStyle/>
        <a:p>
          <a:endParaRPr lang="en-CA"/>
        </a:p>
      </dgm:t>
    </dgm:pt>
    <dgm:pt modelId="{AF5CDEC7-97B5-4946-98E8-D50B624C583F}" type="sibTrans" cxnId="{6FA88F45-CB33-4CBD-AE4A-6383C733F3E5}">
      <dgm:prSet/>
      <dgm:spPr/>
      <dgm:t>
        <a:bodyPr/>
        <a:lstStyle/>
        <a:p>
          <a:endParaRPr lang="en-CA"/>
        </a:p>
      </dgm:t>
    </dgm:pt>
    <dgm:pt modelId="{E94B3C3C-ECA0-4153-AA46-2F6B358A1F9B}">
      <dgm:prSet phldrT="[Text]"/>
      <dgm:spPr/>
      <dgm:t>
        <a:bodyPr/>
        <a:lstStyle/>
        <a:p>
          <a:r>
            <a:rPr lang="en-CA" dirty="0"/>
            <a:t>Accessibility Focus Groups</a:t>
          </a:r>
        </a:p>
      </dgm:t>
    </dgm:pt>
    <dgm:pt modelId="{D62D2D36-43E8-40D2-B983-09EA22B9B2C1}" type="parTrans" cxnId="{AB6AEEA2-EC43-4FE5-A3D4-F14B7EC9E20E}">
      <dgm:prSet/>
      <dgm:spPr/>
      <dgm:t>
        <a:bodyPr/>
        <a:lstStyle/>
        <a:p>
          <a:endParaRPr lang="en-CA"/>
        </a:p>
      </dgm:t>
    </dgm:pt>
    <dgm:pt modelId="{18BFC09C-6C27-48EC-B257-3DF5595F5485}" type="sibTrans" cxnId="{AB6AEEA2-EC43-4FE5-A3D4-F14B7EC9E20E}">
      <dgm:prSet/>
      <dgm:spPr/>
      <dgm:t>
        <a:bodyPr/>
        <a:lstStyle/>
        <a:p>
          <a:endParaRPr lang="en-CA"/>
        </a:p>
      </dgm:t>
    </dgm:pt>
    <dgm:pt modelId="{E3D91DC5-7969-4667-9873-DBCE66A6010C}">
      <dgm:prSet phldrT="[Text]"/>
      <dgm:spPr/>
      <dgm:t>
        <a:bodyPr/>
        <a:lstStyle/>
        <a:p>
          <a:r>
            <a:rPr lang="en-CA" dirty="0"/>
            <a:t>Advance and Election Day Observers</a:t>
          </a:r>
        </a:p>
      </dgm:t>
    </dgm:pt>
    <dgm:pt modelId="{589467A5-34FF-42AD-9226-9B31344B37DC}" type="parTrans" cxnId="{6DF94B60-890C-4A34-8997-2523CEF1103E}">
      <dgm:prSet/>
      <dgm:spPr/>
      <dgm:t>
        <a:bodyPr/>
        <a:lstStyle/>
        <a:p>
          <a:endParaRPr lang="en-CA"/>
        </a:p>
      </dgm:t>
    </dgm:pt>
    <dgm:pt modelId="{FFC3FC22-EC76-462F-8497-73372F1B3F10}" type="sibTrans" cxnId="{6DF94B60-890C-4A34-8997-2523CEF1103E}">
      <dgm:prSet/>
      <dgm:spPr/>
      <dgm:t>
        <a:bodyPr/>
        <a:lstStyle/>
        <a:p>
          <a:endParaRPr lang="en-CA"/>
        </a:p>
      </dgm:t>
    </dgm:pt>
    <dgm:pt modelId="{98E4CA44-5C89-41FF-BD47-0A5440483F22}">
      <dgm:prSet phldrT="[Text]"/>
      <dgm:spPr/>
      <dgm:t>
        <a:bodyPr/>
        <a:lstStyle/>
        <a:p>
          <a:r>
            <a:rPr lang="en-CA" dirty="0"/>
            <a:t>Vote by Mail Observers</a:t>
          </a:r>
        </a:p>
      </dgm:t>
    </dgm:pt>
    <dgm:pt modelId="{4F7F9121-11DD-40F5-95A5-807A3A8E6A5D}" type="parTrans" cxnId="{9AEE9552-495C-4C56-B56E-807EFDE10B09}">
      <dgm:prSet/>
      <dgm:spPr/>
      <dgm:t>
        <a:bodyPr/>
        <a:lstStyle/>
        <a:p>
          <a:endParaRPr lang="en-CA"/>
        </a:p>
      </dgm:t>
    </dgm:pt>
    <dgm:pt modelId="{733965B6-C226-4B90-9CBF-EC0AC54B1D26}" type="sibTrans" cxnId="{9AEE9552-495C-4C56-B56E-807EFDE10B09}">
      <dgm:prSet/>
      <dgm:spPr/>
      <dgm:t>
        <a:bodyPr/>
        <a:lstStyle/>
        <a:p>
          <a:endParaRPr lang="en-CA"/>
        </a:p>
      </dgm:t>
    </dgm:pt>
    <dgm:pt modelId="{E6442DD6-D68A-4E9D-BB8D-440A633D984F}">
      <dgm:prSet phldrT="[Text]"/>
      <dgm:spPr/>
      <dgm:t>
        <a:bodyPr/>
        <a:lstStyle/>
        <a:p>
          <a:r>
            <a:rPr lang="en-CA" dirty="0"/>
            <a:t>FLT Training Observers</a:t>
          </a:r>
        </a:p>
      </dgm:t>
    </dgm:pt>
    <dgm:pt modelId="{B7DA7215-8E22-461E-985F-76BEDF0DB664}" type="parTrans" cxnId="{DD7221F1-B9B7-47D9-8501-C6D5E54B9B65}">
      <dgm:prSet/>
      <dgm:spPr/>
      <dgm:t>
        <a:bodyPr/>
        <a:lstStyle/>
        <a:p>
          <a:endParaRPr lang="en-CA"/>
        </a:p>
      </dgm:t>
    </dgm:pt>
    <dgm:pt modelId="{A97C80D6-5351-4A3B-B246-2D871C77C39D}" type="sibTrans" cxnId="{DD7221F1-B9B7-47D9-8501-C6D5E54B9B65}">
      <dgm:prSet/>
      <dgm:spPr/>
      <dgm:t>
        <a:bodyPr/>
        <a:lstStyle/>
        <a:p>
          <a:endParaRPr lang="en-CA"/>
        </a:p>
      </dgm:t>
    </dgm:pt>
    <dgm:pt modelId="{21D78609-453C-413B-841D-02C8BB82D7E1}">
      <dgm:prSet phldrT="[Text]"/>
      <dgm:spPr/>
      <dgm:t>
        <a:bodyPr/>
        <a:lstStyle/>
        <a:p>
          <a:r>
            <a:rPr lang="en-CA" dirty="0"/>
            <a:t>Central Count Observers</a:t>
          </a:r>
        </a:p>
      </dgm:t>
    </dgm:pt>
    <dgm:pt modelId="{8EC070F5-52AF-4238-91AB-4B3B9F1BA29D}" type="parTrans" cxnId="{E0ECCC5B-1577-4F4E-96D3-6EE20673567B}">
      <dgm:prSet/>
      <dgm:spPr/>
      <dgm:t>
        <a:bodyPr/>
        <a:lstStyle/>
        <a:p>
          <a:endParaRPr lang="en-CA"/>
        </a:p>
      </dgm:t>
    </dgm:pt>
    <dgm:pt modelId="{D8EFAA8E-742F-47ED-A28E-1BDA20C86238}" type="sibTrans" cxnId="{E0ECCC5B-1577-4F4E-96D3-6EE20673567B}">
      <dgm:prSet/>
      <dgm:spPr/>
      <dgm:t>
        <a:bodyPr/>
        <a:lstStyle/>
        <a:p>
          <a:endParaRPr lang="en-CA"/>
        </a:p>
      </dgm:t>
    </dgm:pt>
    <dgm:pt modelId="{AC15B013-A664-4FCA-AE35-76FA2C9FBBF5}">
      <dgm:prSet phldrT="[Text]"/>
      <dgm:spPr/>
      <dgm:t>
        <a:bodyPr/>
        <a:lstStyle/>
        <a:p>
          <a:r>
            <a:rPr lang="en-CA" dirty="0"/>
            <a:t>FLT Web Survey</a:t>
          </a:r>
        </a:p>
      </dgm:t>
    </dgm:pt>
    <dgm:pt modelId="{748A5DC1-C658-4F5C-A272-9B2BDEA5CC11}" type="parTrans" cxnId="{E0CEB549-8F03-4CDC-8349-0AA97937176A}">
      <dgm:prSet/>
      <dgm:spPr/>
      <dgm:t>
        <a:bodyPr/>
        <a:lstStyle/>
        <a:p>
          <a:endParaRPr lang="en-CA"/>
        </a:p>
      </dgm:t>
    </dgm:pt>
    <dgm:pt modelId="{B1363D6C-130B-4AEB-A95C-FFFB235EED61}" type="sibTrans" cxnId="{E0CEB549-8F03-4CDC-8349-0AA97937176A}">
      <dgm:prSet/>
      <dgm:spPr/>
      <dgm:t>
        <a:bodyPr/>
        <a:lstStyle/>
        <a:p>
          <a:endParaRPr lang="en-CA"/>
        </a:p>
      </dgm:t>
    </dgm:pt>
    <dgm:pt modelId="{A2F5E58D-7114-4F58-B638-9D94F7D2F311}">
      <dgm:prSet phldrT="[Text]"/>
      <dgm:spPr/>
      <dgm:t>
        <a:bodyPr/>
        <a:lstStyle/>
        <a:p>
          <a:r>
            <a:rPr lang="en-CA" dirty="0"/>
            <a:t>Election Worker Web Survey</a:t>
          </a:r>
        </a:p>
      </dgm:t>
    </dgm:pt>
    <dgm:pt modelId="{0DE11838-E75E-4862-8D5D-24453DAE6521}" type="parTrans" cxnId="{BBC4507D-B6BB-45E0-BC68-EC372E6C3251}">
      <dgm:prSet/>
      <dgm:spPr/>
      <dgm:t>
        <a:bodyPr/>
        <a:lstStyle/>
        <a:p>
          <a:endParaRPr lang="en-CA"/>
        </a:p>
      </dgm:t>
    </dgm:pt>
    <dgm:pt modelId="{FE1E974F-4C5E-4C66-93F1-0DA4A047CEA8}" type="sibTrans" cxnId="{BBC4507D-B6BB-45E0-BC68-EC372E6C3251}">
      <dgm:prSet/>
      <dgm:spPr/>
      <dgm:t>
        <a:bodyPr/>
        <a:lstStyle/>
        <a:p>
          <a:endParaRPr lang="en-CA"/>
        </a:p>
      </dgm:t>
    </dgm:pt>
    <dgm:pt modelId="{B64EA268-CB4B-47DA-90DD-982E283BBC78}">
      <dgm:prSet phldrT="[Text]"/>
      <dgm:spPr/>
      <dgm:t>
        <a:bodyPr/>
        <a:lstStyle/>
        <a:p>
          <a:r>
            <a:rPr lang="en-CA" dirty="0"/>
            <a:t>First Nations Focus Group</a:t>
          </a:r>
        </a:p>
      </dgm:t>
    </dgm:pt>
    <dgm:pt modelId="{8256F061-FB1E-431E-A58B-C4B9A436812F}" type="parTrans" cxnId="{E7978D7A-6CBC-4213-B035-7D69BE91A3C4}">
      <dgm:prSet/>
      <dgm:spPr/>
      <dgm:t>
        <a:bodyPr/>
        <a:lstStyle/>
        <a:p>
          <a:endParaRPr lang="en-CA"/>
        </a:p>
      </dgm:t>
    </dgm:pt>
    <dgm:pt modelId="{B95A4A95-EBA4-47A6-8A8F-407FB28715B9}" type="sibTrans" cxnId="{E7978D7A-6CBC-4213-B035-7D69BE91A3C4}">
      <dgm:prSet/>
      <dgm:spPr/>
      <dgm:t>
        <a:bodyPr/>
        <a:lstStyle/>
        <a:p>
          <a:endParaRPr lang="en-CA"/>
        </a:p>
      </dgm:t>
    </dgm:pt>
    <dgm:pt modelId="{E4E69EAA-BD3D-44B5-8D2D-3EFFA2617E93}">
      <dgm:prSet phldrT="[Text]"/>
      <dgm:spPr/>
      <dgm:t>
        <a:bodyPr/>
        <a:lstStyle/>
        <a:p>
          <a:r>
            <a:rPr lang="en-CA" dirty="0"/>
            <a:t>Accessibility Focus Group</a:t>
          </a:r>
        </a:p>
      </dgm:t>
    </dgm:pt>
    <dgm:pt modelId="{0671ECAD-ED63-4056-AEDF-2F404A8DC5FF}" type="parTrans" cxnId="{048EF12C-635F-48CC-A45D-E198C03E44EE}">
      <dgm:prSet/>
      <dgm:spPr/>
      <dgm:t>
        <a:bodyPr/>
        <a:lstStyle/>
        <a:p>
          <a:endParaRPr lang="en-CA"/>
        </a:p>
      </dgm:t>
    </dgm:pt>
    <dgm:pt modelId="{AC5A819A-8465-4DA3-A432-82D9EEF86B50}" type="sibTrans" cxnId="{048EF12C-635F-48CC-A45D-E198C03E44EE}">
      <dgm:prSet/>
      <dgm:spPr/>
      <dgm:t>
        <a:bodyPr/>
        <a:lstStyle/>
        <a:p>
          <a:endParaRPr lang="en-CA"/>
        </a:p>
      </dgm:t>
    </dgm:pt>
    <dgm:pt modelId="{20F4FCFA-58D3-42AB-81D8-1ED2B58B2DBB}">
      <dgm:prSet phldrT="[Text]"/>
      <dgm:spPr/>
      <dgm:t>
        <a:bodyPr/>
        <a:lstStyle/>
        <a:p>
          <a:r>
            <a:rPr lang="en-CA" dirty="0"/>
            <a:t>Business Managers Focus Group</a:t>
          </a:r>
        </a:p>
      </dgm:t>
    </dgm:pt>
    <dgm:pt modelId="{6AF0DD30-609A-4875-A7CE-6A7B67B53CFF}" type="parTrans" cxnId="{84ED186B-A66D-4ABF-ADD8-091A177390B3}">
      <dgm:prSet/>
      <dgm:spPr/>
      <dgm:t>
        <a:bodyPr/>
        <a:lstStyle/>
        <a:p>
          <a:endParaRPr lang="en-CA"/>
        </a:p>
      </dgm:t>
    </dgm:pt>
    <dgm:pt modelId="{AD2C30D3-2BEB-4626-BB22-7744DA56FF0C}" type="sibTrans" cxnId="{84ED186B-A66D-4ABF-ADD8-091A177390B3}">
      <dgm:prSet/>
      <dgm:spPr/>
      <dgm:t>
        <a:bodyPr/>
        <a:lstStyle/>
        <a:p>
          <a:endParaRPr lang="en-CA"/>
        </a:p>
      </dgm:t>
    </dgm:pt>
    <dgm:pt modelId="{4FF14639-76D9-46FD-BCF7-1BDC1CE8CC81}">
      <dgm:prSet phldrT="[Text]"/>
      <dgm:spPr/>
      <dgm:t>
        <a:bodyPr/>
        <a:lstStyle/>
        <a:p>
          <a:r>
            <a:rPr lang="en-CA" dirty="0"/>
            <a:t>Chief Official Agent/Party Leaders Interviews</a:t>
          </a:r>
        </a:p>
      </dgm:t>
    </dgm:pt>
    <dgm:pt modelId="{3C806A32-8365-456B-ADDF-78A03ED6516E}" type="parTrans" cxnId="{2579A4FA-124D-466E-BA33-FF0E73D78C60}">
      <dgm:prSet/>
      <dgm:spPr/>
      <dgm:t>
        <a:bodyPr/>
        <a:lstStyle/>
        <a:p>
          <a:endParaRPr lang="en-CA"/>
        </a:p>
      </dgm:t>
    </dgm:pt>
    <dgm:pt modelId="{79042739-9F97-4AE6-BD31-12DBF06307BD}" type="sibTrans" cxnId="{2579A4FA-124D-466E-BA33-FF0E73D78C60}">
      <dgm:prSet/>
      <dgm:spPr/>
      <dgm:t>
        <a:bodyPr/>
        <a:lstStyle/>
        <a:p>
          <a:endParaRPr lang="en-CA"/>
        </a:p>
      </dgm:t>
    </dgm:pt>
    <dgm:pt modelId="{6EB2561B-034F-4956-A632-009C140C6222}">
      <dgm:prSet phldrT="[Text]"/>
      <dgm:spPr/>
      <dgm:t>
        <a:bodyPr/>
        <a:lstStyle/>
        <a:p>
          <a:r>
            <a:rPr lang="en-CA" dirty="0"/>
            <a:t>Research</a:t>
          </a:r>
        </a:p>
      </dgm:t>
    </dgm:pt>
    <dgm:pt modelId="{0F353A7F-0457-438A-8DFF-3B885442E3FB}" type="parTrans" cxnId="{0FB2A712-787C-4DB5-86E7-BA98ED203ECA}">
      <dgm:prSet/>
      <dgm:spPr/>
      <dgm:t>
        <a:bodyPr/>
        <a:lstStyle/>
        <a:p>
          <a:endParaRPr lang="en-CA"/>
        </a:p>
      </dgm:t>
    </dgm:pt>
    <dgm:pt modelId="{66F2E1A2-5BBD-4E36-859C-5301A9CFF713}" type="sibTrans" cxnId="{0FB2A712-787C-4DB5-86E7-BA98ED203ECA}">
      <dgm:prSet/>
      <dgm:spPr/>
      <dgm:t>
        <a:bodyPr/>
        <a:lstStyle/>
        <a:p>
          <a:endParaRPr lang="en-CA"/>
        </a:p>
      </dgm:t>
    </dgm:pt>
    <dgm:pt modelId="{7026C8D4-5521-41D2-B621-B4D169E8C743}">
      <dgm:prSet phldrT="[Text]"/>
      <dgm:spPr/>
      <dgm:t>
        <a:bodyPr/>
        <a:lstStyle/>
        <a:p>
          <a:r>
            <a:rPr lang="en-CA" dirty="0"/>
            <a:t>Jurisdictional Scanning</a:t>
          </a:r>
        </a:p>
      </dgm:t>
    </dgm:pt>
    <dgm:pt modelId="{E649D678-145F-4545-BF3A-88DB4BEF337E}" type="parTrans" cxnId="{DA8008B2-0D2E-4FA6-800D-DF11EE96D7B6}">
      <dgm:prSet/>
      <dgm:spPr/>
      <dgm:t>
        <a:bodyPr/>
        <a:lstStyle/>
        <a:p>
          <a:endParaRPr lang="en-CA"/>
        </a:p>
      </dgm:t>
    </dgm:pt>
    <dgm:pt modelId="{E3A58BA2-0BF8-4A7D-B2CC-C3B7F04D0412}" type="sibTrans" cxnId="{DA8008B2-0D2E-4FA6-800D-DF11EE96D7B6}">
      <dgm:prSet/>
      <dgm:spPr/>
      <dgm:t>
        <a:bodyPr/>
        <a:lstStyle/>
        <a:p>
          <a:endParaRPr lang="en-CA"/>
        </a:p>
      </dgm:t>
    </dgm:pt>
    <dgm:pt modelId="{E9ADE9E1-AB39-450E-B7AC-41CC9508D2D7}">
      <dgm:prSet phldrT="[Text]"/>
      <dgm:spPr/>
      <dgm:t>
        <a:bodyPr/>
        <a:lstStyle/>
        <a:p>
          <a:r>
            <a:rPr lang="en-CA" dirty="0"/>
            <a:t>Social Scientific Literature</a:t>
          </a:r>
        </a:p>
      </dgm:t>
    </dgm:pt>
    <dgm:pt modelId="{40A7ED8F-BB1A-4611-B402-614413EDBD83}" type="parTrans" cxnId="{F9B585BF-D4FC-4C98-8FCE-DDBC85797F29}">
      <dgm:prSet/>
      <dgm:spPr/>
      <dgm:t>
        <a:bodyPr/>
        <a:lstStyle/>
        <a:p>
          <a:endParaRPr lang="en-CA"/>
        </a:p>
      </dgm:t>
    </dgm:pt>
    <dgm:pt modelId="{77F4323E-DE6E-4E1C-8173-08E103315EFF}" type="sibTrans" cxnId="{F9B585BF-D4FC-4C98-8FCE-DDBC85797F29}">
      <dgm:prSet/>
      <dgm:spPr/>
      <dgm:t>
        <a:bodyPr/>
        <a:lstStyle/>
        <a:p>
          <a:endParaRPr lang="en-CA"/>
        </a:p>
      </dgm:t>
    </dgm:pt>
    <dgm:pt modelId="{76B940C9-04A1-4906-BD19-781FF7336060}">
      <dgm:prSet phldrT="[Text]"/>
      <dgm:spPr/>
      <dgm:t>
        <a:bodyPr/>
        <a:lstStyle/>
        <a:p>
          <a:r>
            <a:rPr lang="en-CA" dirty="0"/>
            <a:t>Administrative Data</a:t>
          </a:r>
        </a:p>
      </dgm:t>
    </dgm:pt>
    <dgm:pt modelId="{C4DBAF49-2131-4239-B0BF-E7CA692C448F}" type="parTrans" cxnId="{84A882C9-D4AB-4360-AEAA-FE93EFA366D4}">
      <dgm:prSet/>
      <dgm:spPr/>
      <dgm:t>
        <a:bodyPr/>
        <a:lstStyle/>
        <a:p>
          <a:endParaRPr lang="en-CA"/>
        </a:p>
      </dgm:t>
    </dgm:pt>
    <dgm:pt modelId="{C9AD7E71-B6D7-4A99-9EAD-E5160638C60B}" type="sibTrans" cxnId="{84A882C9-D4AB-4360-AEAA-FE93EFA366D4}">
      <dgm:prSet/>
      <dgm:spPr/>
      <dgm:t>
        <a:bodyPr/>
        <a:lstStyle/>
        <a:p>
          <a:endParaRPr lang="en-CA"/>
        </a:p>
      </dgm:t>
    </dgm:pt>
    <dgm:pt modelId="{F970F6EE-2D0A-4138-A13A-9C02D0A6B1FC}" type="pres">
      <dgm:prSet presAssocID="{C18732ED-A414-432A-9DED-0618EB9AAE3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FAA7219-3CEC-46A5-A79A-15934FD1CD29}" type="pres">
      <dgm:prSet presAssocID="{C29F8763-07CE-4B46-9316-31106025B175}" presName="root" presStyleCnt="0"/>
      <dgm:spPr/>
    </dgm:pt>
    <dgm:pt modelId="{29EBA513-8373-461C-A796-15F719C646DB}" type="pres">
      <dgm:prSet presAssocID="{C29F8763-07CE-4B46-9316-31106025B175}" presName="rootComposite" presStyleCnt="0"/>
      <dgm:spPr/>
    </dgm:pt>
    <dgm:pt modelId="{71E565A5-61C5-4166-979E-9070BD111322}" type="pres">
      <dgm:prSet presAssocID="{C29F8763-07CE-4B46-9316-31106025B175}" presName="rootText" presStyleLbl="node1" presStyleIdx="0" presStyleCnt="5"/>
      <dgm:spPr/>
    </dgm:pt>
    <dgm:pt modelId="{E53ED9AE-A659-49B2-A58F-BBB072C22A26}" type="pres">
      <dgm:prSet presAssocID="{C29F8763-07CE-4B46-9316-31106025B175}" presName="rootConnector" presStyleLbl="node1" presStyleIdx="0" presStyleCnt="5"/>
      <dgm:spPr/>
    </dgm:pt>
    <dgm:pt modelId="{7C742CF6-CA68-4844-A889-7922A8FEFD17}" type="pres">
      <dgm:prSet presAssocID="{C29F8763-07CE-4B46-9316-31106025B175}" presName="childShape" presStyleCnt="0"/>
      <dgm:spPr/>
    </dgm:pt>
    <dgm:pt modelId="{63E617C3-DCBC-444D-9E1D-6130FFD1264B}" type="pres">
      <dgm:prSet presAssocID="{FB7EDE05-4CF7-4222-AB7F-7493864D7280}" presName="Name13" presStyleLbl="parChTrans1D2" presStyleIdx="0" presStyleCnt="16"/>
      <dgm:spPr/>
    </dgm:pt>
    <dgm:pt modelId="{6A141740-3013-4C1D-A959-3FEBF1708E77}" type="pres">
      <dgm:prSet presAssocID="{4C182056-D2BF-42C5-8C94-0D3D500B87C9}" presName="childText" presStyleLbl="bgAcc1" presStyleIdx="0" presStyleCnt="16">
        <dgm:presLayoutVars>
          <dgm:bulletEnabled val="1"/>
        </dgm:presLayoutVars>
      </dgm:prSet>
      <dgm:spPr/>
    </dgm:pt>
    <dgm:pt modelId="{0CF451D7-3483-4396-92AC-82F0A746A54B}" type="pres">
      <dgm:prSet presAssocID="{D62D2D36-43E8-40D2-B983-09EA22B9B2C1}" presName="Name13" presStyleLbl="parChTrans1D2" presStyleIdx="1" presStyleCnt="16"/>
      <dgm:spPr/>
    </dgm:pt>
    <dgm:pt modelId="{D6F4C5A4-E43A-49B8-A234-63030DC20498}" type="pres">
      <dgm:prSet presAssocID="{E94B3C3C-ECA0-4153-AA46-2F6B358A1F9B}" presName="childText" presStyleLbl="bgAcc1" presStyleIdx="1" presStyleCnt="16">
        <dgm:presLayoutVars>
          <dgm:bulletEnabled val="1"/>
        </dgm:presLayoutVars>
      </dgm:prSet>
      <dgm:spPr/>
    </dgm:pt>
    <dgm:pt modelId="{00623A50-9664-4B73-85B9-464A0F2C34C4}" type="pres">
      <dgm:prSet presAssocID="{6EB2561B-034F-4956-A632-009C140C6222}" presName="root" presStyleCnt="0"/>
      <dgm:spPr/>
    </dgm:pt>
    <dgm:pt modelId="{EBD11527-397D-4531-9BEF-70BD930C8690}" type="pres">
      <dgm:prSet presAssocID="{6EB2561B-034F-4956-A632-009C140C6222}" presName="rootComposite" presStyleCnt="0"/>
      <dgm:spPr/>
    </dgm:pt>
    <dgm:pt modelId="{540585D1-5B80-46BA-B861-693BEFAD238D}" type="pres">
      <dgm:prSet presAssocID="{6EB2561B-034F-4956-A632-009C140C6222}" presName="rootText" presStyleLbl="node1" presStyleIdx="1" presStyleCnt="5"/>
      <dgm:spPr/>
    </dgm:pt>
    <dgm:pt modelId="{867F93A0-2A6B-482E-B564-28618ABCEFAD}" type="pres">
      <dgm:prSet presAssocID="{6EB2561B-034F-4956-A632-009C140C6222}" presName="rootConnector" presStyleLbl="node1" presStyleIdx="1" presStyleCnt="5"/>
      <dgm:spPr/>
    </dgm:pt>
    <dgm:pt modelId="{339F4626-123F-4D8B-A1EB-6F5DC5843C25}" type="pres">
      <dgm:prSet presAssocID="{6EB2561B-034F-4956-A632-009C140C6222}" presName="childShape" presStyleCnt="0"/>
      <dgm:spPr/>
    </dgm:pt>
    <dgm:pt modelId="{765B2601-0B83-453D-BB94-8817B2182BED}" type="pres">
      <dgm:prSet presAssocID="{E649D678-145F-4545-BF3A-88DB4BEF337E}" presName="Name13" presStyleLbl="parChTrans1D2" presStyleIdx="2" presStyleCnt="16"/>
      <dgm:spPr/>
    </dgm:pt>
    <dgm:pt modelId="{B8A0C6FC-5854-4EBA-AB19-C7A6601F4FB4}" type="pres">
      <dgm:prSet presAssocID="{7026C8D4-5521-41D2-B621-B4D169E8C743}" presName="childText" presStyleLbl="bgAcc1" presStyleIdx="2" presStyleCnt="16">
        <dgm:presLayoutVars>
          <dgm:bulletEnabled val="1"/>
        </dgm:presLayoutVars>
      </dgm:prSet>
      <dgm:spPr/>
    </dgm:pt>
    <dgm:pt modelId="{BB3D21CC-A845-469F-992A-FEB8929322FE}" type="pres">
      <dgm:prSet presAssocID="{40A7ED8F-BB1A-4611-B402-614413EDBD83}" presName="Name13" presStyleLbl="parChTrans1D2" presStyleIdx="3" presStyleCnt="16"/>
      <dgm:spPr/>
    </dgm:pt>
    <dgm:pt modelId="{B46E577F-DF18-47EC-B4D3-4066803BB8FE}" type="pres">
      <dgm:prSet presAssocID="{E9ADE9E1-AB39-450E-B7AC-41CC9508D2D7}" presName="childText" presStyleLbl="bgAcc1" presStyleIdx="3" presStyleCnt="16">
        <dgm:presLayoutVars>
          <dgm:bulletEnabled val="1"/>
        </dgm:presLayoutVars>
      </dgm:prSet>
      <dgm:spPr/>
    </dgm:pt>
    <dgm:pt modelId="{27772D8E-486B-4A42-B7A3-5098A0A78652}" type="pres">
      <dgm:prSet presAssocID="{2FCFDF04-C07F-4836-982C-FE87A0D87B67}" presName="root" presStyleCnt="0"/>
      <dgm:spPr/>
    </dgm:pt>
    <dgm:pt modelId="{377B2911-2451-4E93-B2DA-241CF2847AAC}" type="pres">
      <dgm:prSet presAssocID="{2FCFDF04-C07F-4836-982C-FE87A0D87B67}" presName="rootComposite" presStyleCnt="0"/>
      <dgm:spPr/>
    </dgm:pt>
    <dgm:pt modelId="{689FEA18-8A30-47D1-ABF9-ABCB41B71413}" type="pres">
      <dgm:prSet presAssocID="{2FCFDF04-C07F-4836-982C-FE87A0D87B67}" presName="rootText" presStyleLbl="node1" presStyleIdx="2" presStyleCnt="5"/>
      <dgm:spPr/>
    </dgm:pt>
    <dgm:pt modelId="{F1101944-72CC-433F-B233-3B52871C6B9D}" type="pres">
      <dgm:prSet presAssocID="{2FCFDF04-C07F-4836-982C-FE87A0D87B67}" presName="rootConnector" presStyleLbl="node1" presStyleIdx="2" presStyleCnt="5"/>
      <dgm:spPr/>
    </dgm:pt>
    <dgm:pt modelId="{1B181916-287A-442D-B28D-B06B81DA812D}" type="pres">
      <dgm:prSet presAssocID="{2FCFDF04-C07F-4836-982C-FE87A0D87B67}" presName="childShape" presStyleCnt="0"/>
      <dgm:spPr/>
    </dgm:pt>
    <dgm:pt modelId="{9D81CF86-A759-4147-9152-73BC6B6F4D0E}" type="pres">
      <dgm:prSet presAssocID="{B7DA7215-8E22-461E-985F-76BEDF0DB664}" presName="Name13" presStyleLbl="parChTrans1D2" presStyleIdx="4" presStyleCnt="16"/>
      <dgm:spPr/>
    </dgm:pt>
    <dgm:pt modelId="{2487B35B-A2E1-4F78-99B1-1D0B9E8E8567}" type="pres">
      <dgm:prSet presAssocID="{E6442DD6-D68A-4E9D-BB8D-440A633D984F}" presName="childText" presStyleLbl="bgAcc1" presStyleIdx="4" presStyleCnt="16">
        <dgm:presLayoutVars>
          <dgm:bulletEnabled val="1"/>
        </dgm:presLayoutVars>
      </dgm:prSet>
      <dgm:spPr/>
    </dgm:pt>
    <dgm:pt modelId="{8101A27B-5A31-4270-80D0-5DDBA1B61CA0}" type="pres">
      <dgm:prSet presAssocID="{589467A5-34FF-42AD-9226-9B31344B37DC}" presName="Name13" presStyleLbl="parChTrans1D2" presStyleIdx="5" presStyleCnt="16"/>
      <dgm:spPr/>
    </dgm:pt>
    <dgm:pt modelId="{B607942D-2B81-4B4C-B1F5-EF81538DF85B}" type="pres">
      <dgm:prSet presAssocID="{E3D91DC5-7969-4667-9873-DBCE66A6010C}" presName="childText" presStyleLbl="bgAcc1" presStyleIdx="5" presStyleCnt="16">
        <dgm:presLayoutVars>
          <dgm:bulletEnabled val="1"/>
        </dgm:presLayoutVars>
      </dgm:prSet>
      <dgm:spPr/>
    </dgm:pt>
    <dgm:pt modelId="{18020064-A12B-4B86-8CDF-9C5A57BDC960}" type="pres">
      <dgm:prSet presAssocID="{4F7F9121-11DD-40F5-95A5-807A3A8E6A5D}" presName="Name13" presStyleLbl="parChTrans1D2" presStyleIdx="6" presStyleCnt="16"/>
      <dgm:spPr/>
    </dgm:pt>
    <dgm:pt modelId="{7CBDED7B-FB8D-4205-8079-5F69CCAA0D04}" type="pres">
      <dgm:prSet presAssocID="{98E4CA44-5C89-41FF-BD47-0A5440483F22}" presName="childText" presStyleLbl="bgAcc1" presStyleIdx="6" presStyleCnt="16">
        <dgm:presLayoutVars>
          <dgm:bulletEnabled val="1"/>
        </dgm:presLayoutVars>
      </dgm:prSet>
      <dgm:spPr/>
    </dgm:pt>
    <dgm:pt modelId="{0976F9C7-26B7-4602-8E71-8C0D026D8A55}" type="pres">
      <dgm:prSet presAssocID="{8EC070F5-52AF-4238-91AB-4B3B9F1BA29D}" presName="Name13" presStyleLbl="parChTrans1D2" presStyleIdx="7" presStyleCnt="16"/>
      <dgm:spPr/>
    </dgm:pt>
    <dgm:pt modelId="{DAB3CF93-001E-40F0-8294-2C40019D50E8}" type="pres">
      <dgm:prSet presAssocID="{21D78609-453C-413B-841D-02C8BB82D7E1}" presName="childText" presStyleLbl="bgAcc1" presStyleIdx="7" presStyleCnt="16">
        <dgm:presLayoutVars>
          <dgm:bulletEnabled val="1"/>
        </dgm:presLayoutVars>
      </dgm:prSet>
      <dgm:spPr/>
    </dgm:pt>
    <dgm:pt modelId="{1C8F55EE-EB54-4B34-9261-3BEBA0AF0F75}" type="pres">
      <dgm:prSet presAssocID="{C4DBAF49-2131-4239-B0BF-E7CA692C448F}" presName="Name13" presStyleLbl="parChTrans1D2" presStyleIdx="8" presStyleCnt="16"/>
      <dgm:spPr/>
    </dgm:pt>
    <dgm:pt modelId="{CD1A34B8-2DA6-499E-865D-0B5FBC3BDAB3}" type="pres">
      <dgm:prSet presAssocID="{76B940C9-04A1-4906-BD19-781FF7336060}" presName="childText" presStyleLbl="bgAcc1" presStyleIdx="8" presStyleCnt="16">
        <dgm:presLayoutVars>
          <dgm:bulletEnabled val="1"/>
        </dgm:presLayoutVars>
      </dgm:prSet>
      <dgm:spPr/>
    </dgm:pt>
    <dgm:pt modelId="{E82403B0-1BC1-4CC4-A823-AB7E8387C30B}" type="pres">
      <dgm:prSet presAssocID="{1103DAB9-0BD5-4726-9BDF-C1313F891C01}" presName="root" presStyleCnt="0"/>
      <dgm:spPr/>
    </dgm:pt>
    <dgm:pt modelId="{28A0EDCC-F3EF-40BE-B342-43227917EC69}" type="pres">
      <dgm:prSet presAssocID="{1103DAB9-0BD5-4726-9BDF-C1313F891C01}" presName="rootComposite" presStyleCnt="0"/>
      <dgm:spPr/>
    </dgm:pt>
    <dgm:pt modelId="{8CC98829-2462-4A15-BE50-F068805554B9}" type="pres">
      <dgm:prSet presAssocID="{1103DAB9-0BD5-4726-9BDF-C1313F891C01}" presName="rootText" presStyleLbl="node1" presStyleIdx="3" presStyleCnt="5"/>
      <dgm:spPr/>
    </dgm:pt>
    <dgm:pt modelId="{EEB95036-1718-4DE2-91EB-1625AC757487}" type="pres">
      <dgm:prSet presAssocID="{1103DAB9-0BD5-4726-9BDF-C1313F891C01}" presName="rootConnector" presStyleLbl="node1" presStyleIdx="3" presStyleCnt="5"/>
      <dgm:spPr/>
    </dgm:pt>
    <dgm:pt modelId="{24F67246-1B38-43A0-8454-C82D1761D1F7}" type="pres">
      <dgm:prSet presAssocID="{1103DAB9-0BD5-4726-9BDF-C1313F891C01}" presName="childShape" presStyleCnt="0"/>
      <dgm:spPr/>
    </dgm:pt>
    <dgm:pt modelId="{AFC615BC-604E-4A72-AD16-EBAFDDCAAA2A}" type="pres">
      <dgm:prSet presAssocID="{D2BC9067-F2FE-4E34-B99A-962DBEAA868D}" presName="Name13" presStyleLbl="parChTrans1D2" presStyleIdx="9" presStyleCnt="16"/>
      <dgm:spPr/>
    </dgm:pt>
    <dgm:pt modelId="{3CA65B07-CF76-4C47-877A-9D1FAA8CD594}" type="pres">
      <dgm:prSet presAssocID="{AEA27AC5-BEA4-42F4-9705-C0F5D51D2379}" presName="childText" presStyleLbl="bgAcc1" presStyleIdx="9" presStyleCnt="16">
        <dgm:presLayoutVars>
          <dgm:bulletEnabled val="1"/>
        </dgm:presLayoutVars>
      </dgm:prSet>
      <dgm:spPr/>
    </dgm:pt>
    <dgm:pt modelId="{463019D6-210B-4D8F-B1DC-459603695422}" type="pres">
      <dgm:prSet presAssocID="{748A5DC1-C658-4F5C-A272-9B2BDEA5CC11}" presName="Name13" presStyleLbl="parChTrans1D2" presStyleIdx="10" presStyleCnt="16"/>
      <dgm:spPr/>
    </dgm:pt>
    <dgm:pt modelId="{57E0CA66-9D72-4AA7-B047-545A7426B0EE}" type="pres">
      <dgm:prSet presAssocID="{AC15B013-A664-4FCA-AE35-76FA2C9FBBF5}" presName="childText" presStyleLbl="bgAcc1" presStyleIdx="10" presStyleCnt="16">
        <dgm:presLayoutVars>
          <dgm:bulletEnabled val="1"/>
        </dgm:presLayoutVars>
      </dgm:prSet>
      <dgm:spPr/>
    </dgm:pt>
    <dgm:pt modelId="{415EEE8F-EBEE-4D19-9405-18A5FA5C4BD2}" type="pres">
      <dgm:prSet presAssocID="{0DE11838-E75E-4862-8D5D-24453DAE6521}" presName="Name13" presStyleLbl="parChTrans1D2" presStyleIdx="11" presStyleCnt="16"/>
      <dgm:spPr/>
    </dgm:pt>
    <dgm:pt modelId="{03529EC7-5879-4F5A-9439-29BB2535373C}" type="pres">
      <dgm:prSet presAssocID="{A2F5E58D-7114-4F58-B638-9D94F7D2F311}" presName="childText" presStyleLbl="bgAcc1" presStyleIdx="11" presStyleCnt="16">
        <dgm:presLayoutVars>
          <dgm:bulletEnabled val="1"/>
        </dgm:presLayoutVars>
      </dgm:prSet>
      <dgm:spPr/>
    </dgm:pt>
    <dgm:pt modelId="{93E95B53-4F50-48FA-B170-9403B7795429}" type="pres">
      <dgm:prSet presAssocID="{CEFAB2AB-3899-443D-8E48-738CBDB71AAE}" presName="root" presStyleCnt="0"/>
      <dgm:spPr/>
    </dgm:pt>
    <dgm:pt modelId="{CC68C620-90B8-4E18-8C3D-053FB8BB0302}" type="pres">
      <dgm:prSet presAssocID="{CEFAB2AB-3899-443D-8E48-738CBDB71AAE}" presName="rootComposite" presStyleCnt="0"/>
      <dgm:spPr/>
    </dgm:pt>
    <dgm:pt modelId="{9F0C40B6-690F-4244-8FBB-61BCD314CC94}" type="pres">
      <dgm:prSet presAssocID="{CEFAB2AB-3899-443D-8E48-738CBDB71AAE}" presName="rootText" presStyleLbl="node1" presStyleIdx="4" presStyleCnt="5"/>
      <dgm:spPr/>
    </dgm:pt>
    <dgm:pt modelId="{8E63511B-9108-4ED1-9A73-575095726A2B}" type="pres">
      <dgm:prSet presAssocID="{CEFAB2AB-3899-443D-8E48-738CBDB71AAE}" presName="rootConnector" presStyleLbl="node1" presStyleIdx="4" presStyleCnt="5"/>
      <dgm:spPr/>
    </dgm:pt>
    <dgm:pt modelId="{E0C57B6F-890C-4251-AEA2-7BB1B38C2DA5}" type="pres">
      <dgm:prSet presAssocID="{CEFAB2AB-3899-443D-8E48-738CBDB71AAE}" presName="childShape" presStyleCnt="0"/>
      <dgm:spPr/>
    </dgm:pt>
    <dgm:pt modelId="{8E7E5192-FEC4-4E76-9716-342C6BDE648C}" type="pres">
      <dgm:prSet presAssocID="{8256F061-FB1E-431E-A58B-C4B9A436812F}" presName="Name13" presStyleLbl="parChTrans1D2" presStyleIdx="12" presStyleCnt="16"/>
      <dgm:spPr/>
    </dgm:pt>
    <dgm:pt modelId="{A563BE2C-87C1-4FD7-AC7D-1AC91C6FCCAF}" type="pres">
      <dgm:prSet presAssocID="{B64EA268-CB4B-47DA-90DD-982E283BBC78}" presName="childText" presStyleLbl="bgAcc1" presStyleIdx="12" presStyleCnt="16">
        <dgm:presLayoutVars>
          <dgm:bulletEnabled val="1"/>
        </dgm:presLayoutVars>
      </dgm:prSet>
      <dgm:spPr/>
    </dgm:pt>
    <dgm:pt modelId="{0F993EAC-7A99-4397-AEFA-50F8AB52B323}" type="pres">
      <dgm:prSet presAssocID="{0671ECAD-ED63-4056-AEDF-2F404A8DC5FF}" presName="Name13" presStyleLbl="parChTrans1D2" presStyleIdx="13" presStyleCnt="16"/>
      <dgm:spPr/>
    </dgm:pt>
    <dgm:pt modelId="{17BF947C-2BD8-418B-B775-2FFC303CA834}" type="pres">
      <dgm:prSet presAssocID="{E4E69EAA-BD3D-44B5-8D2D-3EFFA2617E93}" presName="childText" presStyleLbl="bgAcc1" presStyleIdx="13" presStyleCnt="16">
        <dgm:presLayoutVars>
          <dgm:bulletEnabled val="1"/>
        </dgm:presLayoutVars>
      </dgm:prSet>
      <dgm:spPr/>
    </dgm:pt>
    <dgm:pt modelId="{654ECD54-555C-4FE6-AC00-A780C903CDD5}" type="pres">
      <dgm:prSet presAssocID="{6AF0DD30-609A-4875-A7CE-6A7B67B53CFF}" presName="Name13" presStyleLbl="parChTrans1D2" presStyleIdx="14" presStyleCnt="16"/>
      <dgm:spPr/>
    </dgm:pt>
    <dgm:pt modelId="{D8C32FC1-FD30-4516-A51B-B13D3D0FC0AC}" type="pres">
      <dgm:prSet presAssocID="{20F4FCFA-58D3-42AB-81D8-1ED2B58B2DBB}" presName="childText" presStyleLbl="bgAcc1" presStyleIdx="14" presStyleCnt="16">
        <dgm:presLayoutVars>
          <dgm:bulletEnabled val="1"/>
        </dgm:presLayoutVars>
      </dgm:prSet>
      <dgm:spPr/>
    </dgm:pt>
    <dgm:pt modelId="{EBC987A1-2E62-4647-BDB1-A8846FF12533}" type="pres">
      <dgm:prSet presAssocID="{3C806A32-8365-456B-ADDF-78A03ED6516E}" presName="Name13" presStyleLbl="parChTrans1D2" presStyleIdx="15" presStyleCnt="16"/>
      <dgm:spPr/>
    </dgm:pt>
    <dgm:pt modelId="{2AD732BB-ABC2-4E0A-A4FC-2C98FE019E1A}" type="pres">
      <dgm:prSet presAssocID="{4FF14639-76D9-46FD-BCF7-1BDC1CE8CC81}" presName="childText" presStyleLbl="bgAcc1" presStyleIdx="15" presStyleCnt="16">
        <dgm:presLayoutVars>
          <dgm:bulletEnabled val="1"/>
        </dgm:presLayoutVars>
      </dgm:prSet>
      <dgm:spPr/>
    </dgm:pt>
  </dgm:ptLst>
  <dgm:cxnLst>
    <dgm:cxn modelId="{24B17300-DA60-4A7D-98A8-77B6B5853CAF}" type="presOf" srcId="{21D78609-453C-413B-841D-02C8BB82D7E1}" destId="{DAB3CF93-001E-40F0-8294-2C40019D50E8}" srcOrd="0" destOrd="0" presId="urn:microsoft.com/office/officeart/2005/8/layout/hierarchy3"/>
    <dgm:cxn modelId="{EE2DF80B-8EA0-42B1-8C3B-79DCAED5E56C}" type="presOf" srcId="{E4E69EAA-BD3D-44B5-8D2D-3EFFA2617E93}" destId="{17BF947C-2BD8-418B-B775-2FFC303CA834}" srcOrd="0" destOrd="0" presId="urn:microsoft.com/office/officeart/2005/8/layout/hierarchy3"/>
    <dgm:cxn modelId="{CA8DD40E-B343-4598-864E-89345B9BA70E}" type="presOf" srcId="{C29F8763-07CE-4B46-9316-31106025B175}" destId="{71E565A5-61C5-4166-979E-9070BD111322}" srcOrd="0" destOrd="0" presId="urn:microsoft.com/office/officeart/2005/8/layout/hierarchy3"/>
    <dgm:cxn modelId="{8766FA11-3754-414D-B2AE-3E085A4CE8A3}" type="presOf" srcId="{2FCFDF04-C07F-4836-982C-FE87A0D87B67}" destId="{689FEA18-8A30-47D1-ABF9-ABCB41B71413}" srcOrd="0" destOrd="0" presId="urn:microsoft.com/office/officeart/2005/8/layout/hierarchy3"/>
    <dgm:cxn modelId="{0FB2A712-787C-4DB5-86E7-BA98ED203ECA}" srcId="{C18732ED-A414-432A-9DED-0618EB9AAE39}" destId="{6EB2561B-034F-4956-A632-009C140C6222}" srcOrd="1" destOrd="0" parTransId="{0F353A7F-0457-438A-8DFF-3B885442E3FB}" sibTransId="{66F2E1A2-5BBD-4E36-859C-5301A9CFF713}"/>
    <dgm:cxn modelId="{75A39016-40A2-4107-B769-A0EDD369B54E}" type="presOf" srcId="{4FF14639-76D9-46FD-BCF7-1BDC1CE8CC81}" destId="{2AD732BB-ABC2-4E0A-A4FC-2C98FE019E1A}" srcOrd="0" destOrd="0" presId="urn:microsoft.com/office/officeart/2005/8/layout/hierarchy3"/>
    <dgm:cxn modelId="{F43CB221-D808-4A68-9DC2-F5AF99D5ED8F}" srcId="{1103DAB9-0BD5-4726-9BDF-C1313F891C01}" destId="{AEA27AC5-BEA4-42F4-9705-C0F5D51D2379}" srcOrd="0" destOrd="0" parTransId="{D2BC9067-F2FE-4E34-B99A-962DBEAA868D}" sibTransId="{83BF1603-A769-4497-BF3D-3A5810014B57}"/>
    <dgm:cxn modelId="{7B80D023-742E-4781-953B-6683081C72F8}" type="presOf" srcId="{0671ECAD-ED63-4056-AEDF-2F404A8DC5FF}" destId="{0F993EAC-7A99-4397-AEFA-50F8AB52B323}" srcOrd="0" destOrd="0" presId="urn:microsoft.com/office/officeart/2005/8/layout/hierarchy3"/>
    <dgm:cxn modelId="{D4A1B32B-76D1-4A1F-B4A4-8F966A708624}" type="presOf" srcId="{0DE11838-E75E-4862-8D5D-24453DAE6521}" destId="{415EEE8F-EBEE-4D19-9405-18A5FA5C4BD2}" srcOrd="0" destOrd="0" presId="urn:microsoft.com/office/officeart/2005/8/layout/hierarchy3"/>
    <dgm:cxn modelId="{048EF12C-635F-48CC-A45D-E198C03E44EE}" srcId="{CEFAB2AB-3899-443D-8E48-738CBDB71AAE}" destId="{E4E69EAA-BD3D-44B5-8D2D-3EFFA2617E93}" srcOrd="1" destOrd="0" parTransId="{0671ECAD-ED63-4056-AEDF-2F404A8DC5FF}" sibTransId="{AC5A819A-8465-4DA3-A432-82D9EEF86B50}"/>
    <dgm:cxn modelId="{D9F5FB31-C956-47DA-A20F-5AF026C80A19}" type="presOf" srcId="{8256F061-FB1E-431E-A58B-C4B9A436812F}" destId="{8E7E5192-FEC4-4E76-9716-342C6BDE648C}" srcOrd="0" destOrd="0" presId="urn:microsoft.com/office/officeart/2005/8/layout/hierarchy3"/>
    <dgm:cxn modelId="{F69B2C38-E6F6-4240-854D-84B747A980E6}" srcId="{C29F8763-07CE-4B46-9316-31106025B175}" destId="{4C182056-D2BF-42C5-8C94-0D3D500B87C9}" srcOrd="0" destOrd="0" parTransId="{FB7EDE05-4CF7-4222-AB7F-7493864D7280}" sibTransId="{A35DEDF1-AC4D-4E74-A36D-2BC6B8CF3043}"/>
    <dgm:cxn modelId="{E698CF3A-FE7C-45C9-8616-F0DD54711650}" type="presOf" srcId="{C29F8763-07CE-4B46-9316-31106025B175}" destId="{E53ED9AE-A659-49B2-A58F-BBB072C22A26}" srcOrd="1" destOrd="0" presId="urn:microsoft.com/office/officeart/2005/8/layout/hierarchy3"/>
    <dgm:cxn modelId="{E0ECCC5B-1577-4F4E-96D3-6EE20673567B}" srcId="{2FCFDF04-C07F-4836-982C-FE87A0D87B67}" destId="{21D78609-453C-413B-841D-02C8BB82D7E1}" srcOrd="3" destOrd="0" parTransId="{8EC070F5-52AF-4238-91AB-4B3B9F1BA29D}" sibTransId="{D8EFAA8E-742F-47ED-A28E-1BDA20C86238}"/>
    <dgm:cxn modelId="{6DF94B60-890C-4A34-8997-2523CEF1103E}" srcId="{2FCFDF04-C07F-4836-982C-FE87A0D87B67}" destId="{E3D91DC5-7969-4667-9873-DBCE66A6010C}" srcOrd="1" destOrd="0" parTransId="{589467A5-34FF-42AD-9226-9B31344B37DC}" sibTransId="{FFC3FC22-EC76-462F-8497-73372F1B3F10}"/>
    <dgm:cxn modelId="{724DEF42-DF94-4972-AAE7-CB222CB4426E}" type="presOf" srcId="{7026C8D4-5521-41D2-B621-B4D169E8C743}" destId="{B8A0C6FC-5854-4EBA-AB19-C7A6601F4FB4}" srcOrd="0" destOrd="0" presId="urn:microsoft.com/office/officeart/2005/8/layout/hierarchy3"/>
    <dgm:cxn modelId="{DE851343-CE44-4F6A-A070-15AAAF7F8B1F}" type="presOf" srcId="{B64EA268-CB4B-47DA-90DD-982E283BBC78}" destId="{A563BE2C-87C1-4FD7-AC7D-1AC91C6FCCAF}" srcOrd="0" destOrd="0" presId="urn:microsoft.com/office/officeart/2005/8/layout/hierarchy3"/>
    <dgm:cxn modelId="{B4CEB243-4B1D-4860-BFBA-275828C18995}" type="presOf" srcId="{D2BC9067-F2FE-4E34-B99A-962DBEAA868D}" destId="{AFC615BC-604E-4A72-AD16-EBAFDDCAAA2A}" srcOrd="0" destOrd="0" presId="urn:microsoft.com/office/officeart/2005/8/layout/hierarchy3"/>
    <dgm:cxn modelId="{6FA88F45-CB33-4CBD-AE4A-6383C733F3E5}" srcId="{C18732ED-A414-432A-9DED-0618EB9AAE39}" destId="{CEFAB2AB-3899-443D-8E48-738CBDB71AAE}" srcOrd="4" destOrd="0" parTransId="{0AD93E74-3D6A-46E9-8DE7-4C5B7FB533C1}" sibTransId="{AF5CDEC7-97B5-4946-98E8-D50B624C583F}"/>
    <dgm:cxn modelId="{A2D80646-DABA-4A24-A883-BE4E35FF3D00}" type="presOf" srcId="{98E4CA44-5C89-41FF-BD47-0A5440483F22}" destId="{7CBDED7B-FB8D-4205-8079-5F69CCAA0D04}" srcOrd="0" destOrd="0" presId="urn:microsoft.com/office/officeart/2005/8/layout/hierarchy3"/>
    <dgm:cxn modelId="{E0CEB549-8F03-4CDC-8349-0AA97937176A}" srcId="{1103DAB9-0BD5-4726-9BDF-C1313F891C01}" destId="{AC15B013-A664-4FCA-AE35-76FA2C9FBBF5}" srcOrd="1" destOrd="0" parTransId="{748A5DC1-C658-4F5C-A272-9B2BDEA5CC11}" sibTransId="{B1363D6C-130B-4AEB-A95C-FFFB235EED61}"/>
    <dgm:cxn modelId="{C9D6D56A-9D7C-42CD-9435-F94AA02573F8}" type="presOf" srcId="{76B940C9-04A1-4906-BD19-781FF7336060}" destId="{CD1A34B8-2DA6-499E-865D-0B5FBC3BDAB3}" srcOrd="0" destOrd="0" presId="urn:microsoft.com/office/officeart/2005/8/layout/hierarchy3"/>
    <dgm:cxn modelId="{84ED186B-A66D-4ABF-ADD8-091A177390B3}" srcId="{CEFAB2AB-3899-443D-8E48-738CBDB71AAE}" destId="{20F4FCFA-58D3-42AB-81D8-1ED2B58B2DBB}" srcOrd="2" destOrd="0" parTransId="{6AF0DD30-609A-4875-A7CE-6A7B67B53CFF}" sibTransId="{AD2C30D3-2BEB-4626-BB22-7744DA56FF0C}"/>
    <dgm:cxn modelId="{9396196D-4DF0-4D43-88D9-5C484111CCBB}" type="presOf" srcId="{CEFAB2AB-3899-443D-8E48-738CBDB71AAE}" destId="{9F0C40B6-690F-4244-8FBB-61BCD314CC94}" srcOrd="0" destOrd="0" presId="urn:microsoft.com/office/officeart/2005/8/layout/hierarchy3"/>
    <dgm:cxn modelId="{185A1551-DE50-4DC5-BBA7-0F805912CD47}" type="presOf" srcId="{40A7ED8F-BB1A-4611-B402-614413EDBD83}" destId="{BB3D21CC-A845-469F-992A-FEB8929322FE}" srcOrd="0" destOrd="0" presId="urn:microsoft.com/office/officeart/2005/8/layout/hierarchy3"/>
    <dgm:cxn modelId="{9AEE9552-495C-4C56-B56E-807EFDE10B09}" srcId="{2FCFDF04-C07F-4836-982C-FE87A0D87B67}" destId="{98E4CA44-5C89-41FF-BD47-0A5440483F22}" srcOrd="2" destOrd="0" parTransId="{4F7F9121-11DD-40F5-95A5-807A3A8E6A5D}" sibTransId="{733965B6-C226-4B90-9CBF-EC0AC54B1D26}"/>
    <dgm:cxn modelId="{9308E159-2900-4BE5-A274-D1FE6BBCADB6}" type="presOf" srcId="{2FCFDF04-C07F-4836-982C-FE87A0D87B67}" destId="{F1101944-72CC-433F-B233-3B52871C6B9D}" srcOrd="1" destOrd="0" presId="urn:microsoft.com/office/officeart/2005/8/layout/hierarchy3"/>
    <dgm:cxn modelId="{E7978D7A-6CBC-4213-B035-7D69BE91A3C4}" srcId="{CEFAB2AB-3899-443D-8E48-738CBDB71AAE}" destId="{B64EA268-CB4B-47DA-90DD-982E283BBC78}" srcOrd="0" destOrd="0" parTransId="{8256F061-FB1E-431E-A58B-C4B9A436812F}" sibTransId="{B95A4A95-EBA4-47A6-8A8F-407FB28715B9}"/>
    <dgm:cxn modelId="{BBC4507D-B6BB-45E0-BC68-EC372E6C3251}" srcId="{1103DAB9-0BD5-4726-9BDF-C1313F891C01}" destId="{A2F5E58D-7114-4F58-B638-9D94F7D2F311}" srcOrd="2" destOrd="0" parTransId="{0DE11838-E75E-4862-8D5D-24453DAE6521}" sibTransId="{FE1E974F-4C5E-4C66-93F1-0DA4A047CEA8}"/>
    <dgm:cxn modelId="{58DF0286-5A6B-4524-8D45-2E6ADA6385A3}" type="presOf" srcId="{D62D2D36-43E8-40D2-B983-09EA22B9B2C1}" destId="{0CF451D7-3483-4396-92AC-82F0A746A54B}" srcOrd="0" destOrd="0" presId="urn:microsoft.com/office/officeart/2005/8/layout/hierarchy3"/>
    <dgm:cxn modelId="{C969748C-B2EA-4851-B1F5-05872F163722}" type="presOf" srcId="{4C182056-D2BF-42C5-8C94-0D3D500B87C9}" destId="{6A141740-3013-4C1D-A959-3FEBF1708E77}" srcOrd="0" destOrd="0" presId="urn:microsoft.com/office/officeart/2005/8/layout/hierarchy3"/>
    <dgm:cxn modelId="{B78DE590-0AE9-4D2A-897A-3CA55C8A063B}" type="presOf" srcId="{20F4FCFA-58D3-42AB-81D8-1ED2B58B2DBB}" destId="{D8C32FC1-FD30-4516-A51B-B13D3D0FC0AC}" srcOrd="0" destOrd="0" presId="urn:microsoft.com/office/officeart/2005/8/layout/hierarchy3"/>
    <dgm:cxn modelId="{3CDEAB91-13A9-455E-B52D-9626EFAF3E82}" type="presOf" srcId="{E9ADE9E1-AB39-450E-B7AC-41CC9508D2D7}" destId="{B46E577F-DF18-47EC-B4D3-4066803BB8FE}" srcOrd="0" destOrd="0" presId="urn:microsoft.com/office/officeart/2005/8/layout/hierarchy3"/>
    <dgm:cxn modelId="{EB28C593-FF40-4D88-BCDC-34BCA37ED916}" type="presOf" srcId="{E649D678-145F-4545-BF3A-88DB4BEF337E}" destId="{765B2601-0B83-453D-BB94-8817B2182BED}" srcOrd="0" destOrd="0" presId="urn:microsoft.com/office/officeart/2005/8/layout/hierarchy3"/>
    <dgm:cxn modelId="{2C7AA395-E73D-461D-800A-A893173FF8A9}" type="presOf" srcId="{E94B3C3C-ECA0-4153-AA46-2F6B358A1F9B}" destId="{D6F4C5A4-E43A-49B8-A234-63030DC20498}" srcOrd="0" destOrd="0" presId="urn:microsoft.com/office/officeart/2005/8/layout/hierarchy3"/>
    <dgm:cxn modelId="{1EC4AA98-3DDA-4E13-A483-E6D3964E69C2}" type="presOf" srcId="{C18732ED-A414-432A-9DED-0618EB9AAE39}" destId="{F970F6EE-2D0A-4138-A13A-9C02D0A6B1FC}" srcOrd="0" destOrd="0" presId="urn:microsoft.com/office/officeart/2005/8/layout/hierarchy3"/>
    <dgm:cxn modelId="{EC53219E-0868-4D1C-9AAE-BEC3346D2DD9}" type="presOf" srcId="{B7DA7215-8E22-461E-985F-76BEDF0DB664}" destId="{9D81CF86-A759-4147-9152-73BC6B6F4D0E}" srcOrd="0" destOrd="0" presId="urn:microsoft.com/office/officeart/2005/8/layout/hierarchy3"/>
    <dgm:cxn modelId="{F897A0A1-0636-4194-829E-6EA2FC7CDFDB}" type="presOf" srcId="{AEA27AC5-BEA4-42F4-9705-C0F5D51D2379}" destId="{3CA65B07-CF76-4C47-877A-9D1FAA8CD594}" srcOrd="0" destOrd="0" presId="urn:microsoft.com/office/officeart/2005/8/layout/hierarchy3"/>
    <dgm:cxn modelId="{AB6AEEA2-EC43-4FE5-A3D4-F14B7EC9E20E}" srcId="{C29F8763-07CE-4B46-9316-31106025B175}" destId="{E94B3C3C-ECA0-4153-AA46-2F6B358A1F9B}" srcOrd="1" destOrd="0" parTransId="{D62D2D36-43E8-40D2-B983-09EA22B9B2C1}" sibTransId="{18BFC09C-6C27-48EC-B257-3DF5595F5485}"/>
    <dgm:cxn modelId="{14F420A5-0EF1-42F0-8C4A-D3129C566BFC}" type="presOf" srcId="{AC15B013-A664-4FCA-AE35-76FA2C9FBBF5}" destId="{57E0CA66-9D72-4AA7-B047-545A7426B0EE}" srcOrd="0" destOrd="0" presId="urn:microsoft.com/office/officeart/2005/8/layout/hierarchy3"/>
    <dgm:cxn modelId="{91C2F6A7-8D2E-4D52-AA79-B009EB5C9D78}" type="presOf" srcId="{CEFAB2AB-3899-443D-8E48-738CBDB71AAE}" destId="{8E63511B-9108-4ED1-9A73-575095726A2B}" srcOrd="1" destOrd="0" presId="urn:microsoft.com/office/officeart/2005/8/layout/hierarchy3"/>
    <dgm:cxn modelId="{167762A8-58F2-4496-A382-61EDC27959D5}" type="presOf" srcId="{E6442DD6-D68A-4E9D-BB8D-440A633D984F}" destId="{2487B35B-A2E1-4F78-99B1-1D0B9E8E8567}" srcOrd="0" destOrd="0" presId="urn:microsoft.com/office/officeart/2005/8/layout/hierarchy3"/>
    <dgm:cxn modelId="{284F71AB-F774-4B1D-91A5-E2AA50FEF748}" type="presOf" srcId="{1103DAB9-0BD5-4726-9BDF-C1313F891C01}" destId="{EEB95036-1718-4DE2-91EB-1625AC757487}" srcOrd="1" destOrd="0" presId="urn:microsoft.com/office/officeart/2005/8/layout/hierarchy3"/>
    <dgm:cxn modelId="{E5865DAF-9075-4BBC-815A-A6163EDC1E12}" srcId="{C18732ED-A414-432A-9DED-0618EB9AAE39}" destId="{C29F8763-07CE-4B46-9316-31106025B175}" srcOrd="0" destOrd="0" parTransId="{35DC82EC-6BA2-4B6B-92FE-94C4DCFD51BA}" sibTransId="{AB3E4858-5BAE-4781-8ABE-672B5B2E3EDE}"/>
    <dgm:cxn modelId="{DA8008B2-0D2E-4FA6-800D-DF11EE96D7B6}" srcId="{6EB2561B-034F-4956-A632-009C140C6222}" destId="{7026C8D4-5521-41D2-B621-B4D169E8C743}" srcOrd="0" destOrd="0" parTransId="{E649D678-145F-4545-BF3A-88DB4BEF337E}" sibTransId="{E3A58BA2-0BF8-4A7D-B2CC-C3B7F04D0412}"/>
    <dgm:cxn modelId="{8D2E99B2-062A-40F5-8642-9D5764AA8617}" type="presOf" srcId="{748A5DC1-C658-4F5C-A272-9B2BDEA5CC11}" destId="{463019D6-210B-4D8F-B1DC-459603695422}" srcOrd="0" destOrd="0" presId="urn:microsoft.com/office/officeart/2005/8/layout/hierarchy3"/>
    <dgm:cxn modelId="{E548DFB6-1D24-4835-8730-A4062A09D245}" type="presOf" srcId="{4F7F9121-11DD-40F5-95A5-807A3A8E6A5D}" destId="{18020064-A12B-4B86-8CDF-9C5A57BDC960}" srcOrd="0" destOrd="0" presId="urn:microsoft.com/office/officeart/2005/8/layout/hierarchy3"/>
    <dgm:cxn modelId="{5A247BBA-DA4C-4A58-A10E-5A74EFDDEF64}" type="presOf" srcId="{3C806A32-8365-456B-ADDF-78A03ED6516E}" destId="{EBC987A1-2E62-4647-BDB1-A8846FF12533}" srcOrd="0" destOrd="0" presId="urn:microsoft.com/office/officeart/2005/8/layout/hierarchy3"/>
    <dgm:cxn modelId="{204016BF-7A24-4FD7-B728-0203AA944B68}" type="presOf" srcId="{6AF0DD30-609A-4875-A7CE-6A7B67B53CFF}" destId="{654ECD54-555C-4FE6-AC00-A780C903CDD5}" srcOrd="0" destOrd="0" presId="urn:microsoft.com/office/officeart/2005/8/layout/hierarchy3"/>
    <dgm:cxn modelId="{F9B585BF-D4FC-4C98-8FCE-DDBC85797F29}" srcId="{6EB2561B-034F-4956-A632-009C140C6222}" destId="{E9ADE9E1-AB39-450E-B7AC-41CC9508D2D7}" srcOrd="1" destOrd="0" parTransId="{40A7ED8F-BB1A-4611-B402-614413EDBD83}" sibTransId="{77F4323E-DE6E-4E1C-8173-08E103315EFF}"/>
    <dgm:cxn modelId="{11DB19C3-47DD-4D8A-89B1-EC370008C69C}" type="presOf" srcId="{6EB2561B-034F-4956-A632-009C140C6222}" destId="{867F93A0-2A6B-482E-B564-28618ABCEFAD}" srcOrd="1" destOrd="0" presId="urn:microsoft.com/office/officeart/2005/8/layout/hierarchy3"/>
    <dgm:cxn modelId="{055F2CC6-7708-4697-87D9-BB74AD81EF4D}" type="presOf" srcId="{A2F5E58D-7114-4F58-B638-9D94F7D2F311}" destId="{03529EC7-5879-4F5A-9439-29BB2535373C}" srcOrd="0" destOrd="0" presId="urn:microsoft.com/office/officeart/2005/8/layout/hierarchy3"/>
    <dgm:cxn modelId="{A05CB7C8-B61F-45C5-86A6-CA3F95472986}" type="presOf" srcId="{6EB2561B-034F-4956-A632-009C140C6222}" destId="{540585D1-5B80-46BA-B861-693BEFAD238D}" srcOrd="0" destOrd="0" presId="urn:microsoft.com/office/officeart/2005/8/layout/hierarchy3"/>
    <dgm:cxn modelId="{84A882C9-D4AB-4360-AEAA-FE93EFA366D4}" srcId="{2FCFDF04-C07F-4836-982C-FE87A0D87B67}" destId="{76B940C9-04A1-4906-BD19-781FF7336060}" srcOrd="4" destOrd="0" parTransId="{C4DBAF49-2131-4239-B0BF-E7CA692C448F}" sibTransId="{C9AD7E71-B6D7-4A99-9EAD-E5160638C60B}"/>
    <dgm:cxn modelId="{B59DC8CC-56C8-4F4A-8922-AB746726CB94}" type="presOf" srcId="{E3D91DC5-7969-4667-9873-DBCE66A6010C}" destId="{B607942D-2B81-4B4C-B1F5-EF81538DF85B}" srcOrd="0" destOrd="0" presId="urn:microsoft.com/office/officeart/2005/8/layout/hierarchy3"/>
    <dgm:cxn modelId="{C1A428CF-2E26-469D-ADB8-7AE9030E0487}" type="presOf" srcId="{C4DBAF49-2131-4239-B0BF-E7CA692C448F}" destId="{1C8F55EE-EB54-4B34-9261-3BEBA0AF0F75}" srcOrd="0" destOrd="0" presId="urn:microsoft.com/office/officeart/2005/8/layout/hierarchy3"/>
    <dgm:cxn modelId="{5D2032D1-11FB-478C-B258-738865C934AF}" type="presOf" srcId="{1103DAB9-0BD5-4726-9BDF-C1313F891C01}" destId="{8CC98829-2462-4A15-BE50-F068805554B9}" srcOrd="0" destOrd="0" presId="urn:microsoft.com/office/officeart/2005/8/layout/hierarchy3"/>
    <dgm:cxn modelId="{066593D9-68FE-4D24-B0AF-B2AA09A7B742}" type="presOf" srcId="{FB7EDE05-4CF7-4222-AB7F-7493864D7280}" destId="{63E617C3-DCBC-444D-9E1D-6130FFD1264B}" srcOrd="0" destOrd="0" presId="urn:microsoft.com/office/officeart/2005/8/layout/hierarchy3"/>
    <dgm:cxn modelId="{DCEC95DE-60D8-4FDF-9A68-A297AB4FE9E9}" type="presOf" srcId="{589467A5-34FF-42AD-9226-9B31344B37DC}" destId="{8101A27B-5A31-4270-80D0-5DDBA1B61CA0}" srcOrd="0" destOrd="0" presId="urn:microsoft.com/office/officeart/2005/8/layout/hierarchy3"/>
    <dgm:cxn modelId="{DD7221F1-B9B7-47D9-8501-C6D5E54B9B65}" srcId="{2FCFDF04-C07F-4836-982C-FE87A0D87B67}" destId="{E6442DD6-D68A-4E9D-BB8D-440A633D984F}" srcOrd="0" destOrd="0" parTransId="{B7DA7215-8E22-461E-985F-76BEDF0DB664}" sibTransId="{A97C80D6-5351-4A3B-B246-2D871C77C39D}"/>
    <dgm:cxn modelId="{975337F6-BBC0-4C1B-9BDC-8319835E00B5}" srcId="{C18732ED-A414-432A-9DED-0618EB9AAE39}" destId="{2FCFDF04-C07F-4836-982C-FE87A0D87B67}" srcOrd="2" destOrd="0" parTransId="{584B7430-718D-4010-B4A9-21DFA4227197}" sibTransId="{C8235421-43D7-4004-83AB-CD0371E3E3A9}"/>
    <dgm:cxn modelId="{DEC7B5F7-FCA5-43BB-A265-4A7EAEA6F08F}" type="presOf" srcId="{8EC070F5-52AF-4238-91AB-4B3B9F1BA29D}" destId="{0976F9C7-26B7-4602-8E71-8C0D026D8A55}" srcOrd="0" destOrd="0" presId="urn:microsoft.com/office/officeart/2005/8/layout/hierarchy3"/>
    <dgm:cxn modelId="{2579A4FA-124D-466E-BA33-FF0E73D78C60}" srcId="{CEFAB2AB-3899-443D-8E48-738CBDB71AAE}" destId="{4FF14639-76D9-46FD-BCF7-1BDC1CE8CC81}" srcOrd="3" destOrd="0" parTransId="{3C806A32-8365-456B-ADDF-78A03ED6516E}" sibTransId="{79042739-9F97-4AE6-BD31-12DBF06307BD}"/>
    <dgm:cxn modelId="{042E16FD-D271-4A0A-AA3C-12182CEEDB8C}" srcId="{C18732ED-A414-432A-9DED-0618EB9AAE39}" destId="{1103DAB9-0BD5-4726-9BDF-C1313F891C01}" srcOrd="3" destOrd="0" parTransId="{FAB8B05E-5768-4B28-895A-8E8F23F59718}" sibTransId="{651A58CA-C090-414D-B4D4-861E9289CCE4}"/>
    <dgm:cxn modelId="{4E4162BF-C07A-4D82-A735-5BB551B477B8}" type="presParOf" srcId="{F970F6EE-2D0A-4138-A13A-9C02D0A6B1FC}" destId="{EFAA7219-3CEC-46A5-A79A-15934FD1CD29}" srcOrd="0" destOrd="0" presId="urn:microsoft.com/office/officeart/2005/8/layout/hierarchy3"/>
    <dgm:cxn modelId="{3AE30758-AE9B-4D7F-B350-5BEEE5694ED3}" type="presParOf" srcId="{EFAA7219-3CEC-46A5-A79A-15934FD1CD29}" destId="{29EBA513-8373-461C-A796-15F719C646DB}" srcOrd="0" destOrd="0" presId="urn:microsoft.com/office/officeart/2005/8/layout/hierarchy3"/>
    <dgm:cxn modelId="{09554FFB-E1EE-4EEE-B511-91BADED4CA04}" type="presParOf" srcId="{29EBA513-8373-461C-A796-15F719C646DB}" destId="{71E565A5-61C5-4166-979E-9070BD111322}" srcOrd="0" destOrd="0" presId="urn:microsoft.com/office/officeart/2005/8/layout/hierarchy3"/>
    <dgm:cxn modelId="{D37CBF75-0333-4B6F-AD11-92B695C4CA4B}" type="presParOf" srcId="{29EBA513-8373-461C-A796-15F719C646DB}" destId="{E53ED9AE-A659-49B2-A58F-BBB072C22A26}" srcOrd="1" destOrd="0" presId="urn:microsoft.com/office/officeart/2005/8/layout/hierarchy3"/>
    <dgm:cxn modelId="{D068264A-610F-4434-9A13-B4D24800D55E}" type="presParOf" srcId="{EFAA7219-3CEC-46A5-A79A-15934FD1CD29}" destId="{7C742CF6-CA68-4844-A889-7922A8FEFD17}" srcOrd="1" destOrd="0" presId="urn:microsoft.com/office/officeart/2005/8/layout/hierarchy3"/>
    <dgm:cxn modelId="{061C0506-5143-4E59-9AC8-904B493C470A}" type="presParOf" srcId="{7C742CF6-CA68-4844-A889-7922A8FEFD17}" destId="{63E617C3-DCBC-444D-9E1D-6130FFD1264B}" srcOrd="0" destOrd="0" presId="urn:microsoft.com/office/officeart/2005/8/layout/hierarchy3"/>
    <dgm:cxn modelId="{4950F54A-EDE6-436A-A977-7A3DCC930DD6}" type="presParOf" srcId="{7C742CF6-CA68-4844-A889-7922A8FEFD17}" destId="{6A141740-3013-4C1D-A959-3FEBF1708E77}" srcOrd="1" destOrd="0" presId="urn:microsoft.com/office/officeart/2005/8/layout/hierarchy3"/>
    <dgm:cxn modelId="{00C60C3A-C525-43B7-AA97-B39EC4301909}" type="presParOf" srcId="{7C742CF6-CA68-4844-A889-7922A8FEFD17}" destId="{0CF451D7-3483-4396-92AC-82F0A746A54B}" srcOrd="2" destOrd="0" presId="urn:microsoft.com/office/officeart/2005/8/layout/hierarchy3"/>
    <dgm:cxn modelId="{D13A12FE-425C-4759-A898-8D448CF5F136}" type="presParOf" srcId="{7C742CF6-CA68-4844-A889-7922A8FEFD17}" destId="{D6F4C5A4-E43A-49B8-A234-63030DC20498}" srcOrd="3" destOrd="0" presId="urn:microsoft.com/office/officeart/2005/8/layout/hierarchy3"/>
    <dgm:cxn modelId="{A2E42103-645A-471A-815E-8915AA5A8A62}" type="presParOf" srcId="{F970F6EE-2D0A-4138-A13A-9C02D0A6B1FC}" destId="{00623A50-9664-4B73-85B9-464A0F2C34C4}" srcOrd="1" destOrd="0" presId="urn:microsoft.com/office/officeart/2005/8/layout/hierarchy3"/>
    <dgm:cxn modelId="{84E881B9-A9AE-47AA-B039-C9177C2B5FD3}" type="presParOf" srcId="{00623A50-9664-4B73-85B9-464A0F2C34C4}" destId="{EBD11527-397D-4531-9BEF-70BD930C8690}" srcOrd="0" destOrd="0" presId="urn:microsoft.com/office/officeart/2005/8/layout/hierarchy3"/>
    <dgm:cxn modelId="{C9C2D52B-D34C-45D7-8A2A-96009960760A}" type="presParOf" srcId="{EBD11527-397D-4531-9BEF-70BD930C8690}" destId="{540585D1-5B80-46BA-B861-693BEFAD238D}" srcOrd="0" destOrd="0" presId="urn:microsoft.com/office/officeart/2005/8/layout/hierarchy3"/>
    <dgm:cxn modelId="{8BA34BEF-E2DF-4795-881C-49D8758C1FD4}" type="presParOf" srcId="{EBD11527-397D-4531-9BEF-70BD930C8690}" destId="{867F93A0-2A6B-482E-B564-28618ABCEFAD}" srcOrd="1" destOrd="0" presId="urn:microsoft.com/office/officeart/2005/8/layout/hierarchy3"/>
    <dgm:cxn modelId="{CA6861C0-37C4-4DE4-B89E-18D55273ABE5}" type="presParOf" srcId="{00623A50-9664-4B73-85B9-464A0F2C34C4}" destId="{339F4626-123F-4D8B-A1EB-6F5DC5843C25}" srcOrd="1" destOrd="0" presId="urn:microsoft.com/office/officeart/2005/8/layout/hierarchy3"/>
    <dgm:cxn modelId="{1A987ADA-8795-4121-B955-ED4E13F219CC}" type="presParOf" srcId="{339F4626-123F-4D8B-A1EB-6F5DC5843C25}" destId="{765B2601-0B83-453D-BB94-8817B2182BED}" srcOrd="0" destOrd="0" presId="urn:microsoft.com/office/officeart/2005/8/layout/hierarchy3"/>
    <dgm:cxn modelId="{50C10DBC-DE9F-472B-A5F1-C47ADDA6193E}" type="presParOf" srcId="{339F4626-123F-4D8B-A1EB-6F5DC5843C25}" destId="{B8A0C6FC-5854-4EBA-AB19-C7A6601F4FB4}" srcOrd="1" destOrd="0" presId="urn:microsoft.com/office/officeart/2005/8/layout/hierarchy3"/>
    <dgm:cxn modelId="{7FE5CCC3-F1BB-4256-A7CE-8C0F65340B17}" type="presParOf" srcId="{339F4626-123F-4D8B-A1EB-6F5DC5843C25}" destId="{BB3D21CC-A845-469F-992A-FEB8929322FE}" srcOrd="2" destOrd="0" presId="urn:microsoft.com/office/officeart/2005/8/layout/hierarchy3"/>
    <dgm:cxn modelId="{3AD79674-B999-4042-A1BB-9D525347D87B}" type="presParOf" srcId="{339F4626-123F-4D8B-A1EB-6F5DC5843C25}" destId="{B46E577F-DF18-47EC-B4D3-4066803BB8FE}" srcOrd="3" destOrd="0" presId="urn:microsoft.com/office/officeart/2005/8/layout/hierarchy3"/>
    <dgm:cxn modelId="{E2E19436-929A-4BAE-8612-1D173B68C616}" type="presParOf" srcId="{F970F6EE-2D0A-4138-A13A-9C02D0A6B1FC}" destId="{27772D8E-486B-4A42-B7A3-5098A0A78652}" srcOrd="2" destOrd="0" presId="urn:microsoft.com/office/officeart/2005/8/layout/hierarchy3"/>
    <dgm:cxn modelId="{33150135-180D-4D51-AD9A-9D65B1E66C01}" type="presParOf" srcId="{27772D8E-486B-4A42-B7A3-5098A0A78652}" destId="{377B2911-2451-4E93-B2DA-241CF2847AAC}" srcOrd="0" destOrd="0" presId="urn:microsoft.com/office/officeart/2005/8/layout/hierarchy3"/>
    <dgm:cxn modelId="{333E842C-FA22-40A5-B20A-5CAF5837725B}" type="presParOf" srcId="{377B2911-2451-4E93-B2DA-241CF2847AAC}" destId="{689FEA18-8A30-47D1-ABF9-ABCB41B71413}" srcOrd="0" destOrd="0" presId="urn:microsoft.com/office/officeart/2005/8/layout/hierarchy3"/>
    <dgm:cxn modelId="{75D3894C-ACDF-4085-8897-FDFAD729727C}" type="presParOf" srcId="{377B2911-2451-4E93-B2DA-241CF2847AAC}" destId="{F1101944-72CC-433F-B233-3B52871C6B9D}" srcOrd="1" destOrd="0" presId="urn:microsoft.com/office/officeart/2005/8/layout/hierarchy3"/>
    <dgm:cxn modelId="{B9D7AB32-EC4B-4DEE-9BD0-222C26D2EA74}" type="presParOf" srcId="{27772D8E-486B-4A42-B7A3-5098A0A78652}" destId="{1B181916-287A-442D-B28D-B06B81DA812D}" srcOrd="1" destOrd="0" presId="urn:microsoft.com/office/officeart/2005/8/layout/hierarchy3"/>
    <dgm:cxn modelId="{F379AC4D-F578-404A-B908-3ED3773EFEE0}" type="presParOf" srcId="{1B181916-287A-442D-B28D-B06B81DA812D}" destId="{9D81CF86-A759-4147-9152-73BC6B6F4D0E}" srcOrd="0" destOrd="0" presId="urn:microsoft.com/office/officeart/2005/8/layout/hierarchy3"/>
    <dgm:cxn modelId="{61501BE6-18E2-428B-B4CD-5772AD6CE3BF}" type="presParOf" srcId="{1B181916-287A-442D-B28D-B06B81DA812D}" destId="{2487B35B-A2E1-4F78-99B1-1D0B9E8E8567}" srcOrd="1" destOrd="0" presId="urn:microsoft.com/office/officeart/2005/8/layout/hierarchy3"/>
    <dgm:cxn modelId="{51837CED-885B-49BD-BF6E-9B4F8EE7EFA2}" type="presParOf" srcId="{1B181916-287A-442D-B28D-B06B81DA812D}" destId="{8101A27B-5A31-4270-80D0-5DDBA1B61CA0}" srcOrd="2" destOrd="0" presId="urn:microsoft.com/office/officeart/2005/8/layout/hierarchy3"/>
    <dgm:cxn modelId="{98572198-B0CD-49F0-8C7C-4511EF9D3753}" type="presParOf" srcId="{1B181916-287A-442D-B28D-B06B81DA812D}" destId="{B607942D-2B81-4B4C-B1F5-EF81538DF85B}" srcOrd="3" destOrd="0" presId="urn:microsoft.com/office/officeart/2005/8/layout/hierarchy3"/>
    <dgm:cxn modelId="{22F0AB44-3962-4201-83AB-84C91931F6A7}" type="presParOf" srcId="{1B181916-287A-442D-B28D-B06B81DA812D}" destId="{18020064-A12B-4B86-8CDF-9C5A57BDC960}" srcOrd="4" destOrd="0" presId="urn:microsoft.com/office/officeart/2005/8/layout/hierarchy3"/>
    <dgm:cxn modelId="{6580C275-D2C1-4527-805A-B9530A39AD8E}" type="presParOf" srcId="{1B181916-287A-442D-B28D-B06B81DA812D}" destId="{7CBDED7B-FB8D-4205-8079-5F69CCAA0D04}" srcOrd="5" destOrd="0" presId="urn:microsoft.com/office/officeart/2005/8/layout/hierarchy3"/>
    <dgm:cxn modelId="{5821BE3C-210E-4916-8229-D94A64F5A39D}" type="presParOf" srcId="{1B181916-287A-442D-B28D-B06B81DA812D}" destId="{0976F9C7-26B7-4602-8E71-8C0D026D8A55}" srcOrd="6" destOrd="0" presId="urn:microsoft.com/office/officeart/2005/8/layout/hierarchy3"/>
    <dgm:cxn modelId="{1AB2EDBD-A2D5-4788-8363-38E0C34957BB}" type="presParOf" srcId="{1B181916-287A-442D-B28D-B06B81DA812D}" destId="{DAB3CF93-001E-40F0-8294-2C40019D50E8}" srcOrd="7" destOrd="0" presId="urn:microsoft.com/office/officeart/2005/8/layout/hierarchy3"/>
    <dgm:cxn modelId="{460311AC-D78C-4BE9-9C4C-D66784890DE6}" type="presParOf" srcId="{1B181916-287A-442D-B28D-B06B81DA812D}" destId="{1C8F55EE-EB54-4B34-9261-3BEBA0AF0F75}" srcOrd="8" destOrd="0" presId="urn:microsoft.com/office/officeart/2005/8/layout/hierarchy3"/>
    <dgm:cxn modelId="{76159601-9BD9-454A-AD1E-E87AC63CE231}" type="presParOf" srcId="{1B181916-287A-442D-B28D-B06B81DA812D}" destId="{CD1A34B8-2DA6-499E-865D-0B5FBC3BDAB3}" srcOrd="9" destOrd="0" presId="urn:microsoft.com/office/officeart/2005/8/layout/hierarchy3"/>
    <dgm:cxn modelId="{2EEE9806-2140-4B4F-A05F-1D40FC776863}" type="presParOf" srcId="{F970F6EE-2D0A-4138-A13A-9C02D0A6B1FC}" destId="{E82403B0-1BC1-4CC4-A823-AB7E8387C30B}" srcOrd="3" destOrd="0" presId="urn:microsoft.com/office/officeart/2005/8/layout/hierarchy3"/>
    <dgm:cxn modelId="{7F9ADE32-CDF5-4295-BA35-A0EBCBEE5F73}" type="presParOf" srcId="{E82403B0-1BC1-4CC4-A823-AB7E8387C30B}" destId="{28A0EDCC-F3EF-40BE-B342-43227917EC69}" srcOrd="0" destOrd="0" presId="urn:microsoft.com/office/officeart/2005/8/layout/hierarchy3"/>
    <dgm:cxn modelId="{FCC9DF27-ED16-4E08-805C-8CDC06E3E88C}" type="presParOf" srcId="{28A0EDCC-F3EF-40BE-B342-43227917EC69}" destId="{8CC98829-2462-4A15-BE50-F068805554B9}" srcOrd="0" destOrd="0" presId="urn:microsoft.com/office/officeart/2005/8/layout/hierarchy3"/>
    <dgm:cxn modelId="{EAAA64E8-2163-47B4-8AAB-96C9E61F1CA6}" type="presParOf" srcId="{28A0EDCC-F3EF-40BE-B342-43227917EC69}" destId="{EEB95036-1718-4DE2-91EB-1625AC757487}" srcOrd="1" destOrd="0" presId="urn:microsoft.com/office/officeart/2005/8/layout/hierarchy3"/>
    <dgm:cxn modelId="{5FE28F99-A79E-40B0-B0D7-5775CC1CC912}" type="presParOf" srcId="{E82403B0-1BC1-4CC4-A823-AB7E8387C30B}" destId="{24F67246-1B38-43A0-8454-C82D1761D1F7}" srcOrd="1" destOrd="0" presId="urn:microsoft.com/office/officeart/2005/8/layout/hierarchy3"/>
    <dgm:cxn modelId="{ACB2BAED-1F53-43B9-B8DF-19E0A72D8119}" type="presParOf" srcId="{24F67246-1B38-43A0-8454-C82D1761D1F7}" destId="{AFC615BC-604E-4A72-AD16-EBAFDDCAAA2A}" srcOrd="0" destOrd="0" presId="urn:microsoft.com/office/officeart/2005/8/layout/hierarchy3"/>
    <dgm:cxn modelId="{EAF67FC9-11B3-479F-B8B6-2EDA7535A6B5}" type="presParOf" srcId="{24F67246-1B38-43A0-8454-C82D1761D1F7}" destId="{3CA65B07-CF76-4C47-877A-9D1FAA8CD594}" srcOrd="1" destOrd="0" presId="urn:microsoft.com/office/officeart/2005/8/layout/hierarchy3"/>
    <dgm:cxn modelId="{D24B1E8C-B32A-45BF-A80B-E9ACA11BBBD0}" type="presParOf" srcId="{24F67246-1B38-43A0-8454-C82D1761D1F7}" destId="{463019D6-210B-4D8F-B1DC-459603695422}" srcOrd="2" destOrd="0" presId="urn:microsoft.com/office/officeart/2005/8/layout/hierarchy3"/>
    <dgm:cxn modelId="{632FB498-2B54-4565-8917-314C44AEFA45}" type="presParOf" srcId="{24F67246-1B38-43A0-8454-C82D1761D1F7}" destId="{57E0CA66-9D72-4AA7-B047-545A7426B0EE}" srcOrd="3" destOrd="0" presId="urn:microsoft.com/office/officeart/2005/8/layout/hierarchy3"/>
    <dgm:cxn modelId="{E2C84744-F39D-4149-B575-B9D3EE7B55AD}" type="presParOf" srcId="{24F67246-1B38-43A0-8454-C82D1761D1F7}" destId="{415EEE8F-EBEE-4D19-9405-18A5FA5C4BD2}" srcOrd="4" destOrd="0" presId="urn:microsoft.com/office/officeart/2005/8/layout/hierarchy3"/>
    <dgm:cxn modelId="{EFF128E7-38C1-44A2-8791-4A472FCFB055}" type="presParOf" srcId="{24F67246-1B38-43A0-8454-C82D1761D1F7}" destId="{03529EC7-5879-4F5A-9439-29BB2535373C}" srcOrd="5" destOrd="0" presId="urn:microsoft.com/office/officeart/2005/8/layout/hierarchy3"/>
    <dgm:cxn modelId="{4B92D117-F631-45CA-A7E8-37256FB0BB43}" type="presParOf" srcId="{F970F6EE-2D0A-4138-A13A-9C02D0A6B1FC}" destId="{93E95B53-4F50-48FA-B170-9403B7795429}" srcOrd="4" destOrd="0" presId="urn:microsoft.com/office/officeart/2005/8/layout/hierarchy3"/>
    <dgm:cxn modelId="{587CBFE0-399B-4024-8678-CC856CB7B838}" type="presParOf" srcId="{93E95B53-4F50-48FA-B170-9403B7795429}" destId="{CC68C620-90B8-4E18-8C3D-053FB8BB0302}" srcOrd="0" destOrd="0" presId="urn:microsoft.com/office/officeart/2005/8/layout/hierarchy3"/>
    <dgm:cxn modelId="{E85622DF-74F3-430F-B9D7-C23744E34049}" type="presParOf" srcId="{CC68C620-90B8-4E18-8C3D-053FB8BB0302}" destId="{9F0C40B6-690F-4244-8FBB-61BCD314CC94}" srcOrd="0" destOrd="0" presId="urn:microsoft.com/office/officeart/2005/8/layout/hierarchy3"/>
    <dgm:cxn modelId="{7014E11C-97DF-407B-B734-1EBC2D14C6C6}" type="presParOf" srcId="{CC68C620-90B8-4E18-8C3D-053FB8BB0302}" destId="{8E63511B-9108-4ED1-9A73-575095726A2B}" srcOrd="1" destOrd="0" presId="urn:microsoft.com/office/officeart/2005/8/layout/hierarchy3"/>
    <dgm:cxn modelId="{1D9A2485-C9B5-4FB8-9386-B6F434F1163D}" type="presParOf" srcId="{93E95B53-4F50-48FA-B170-9403B7795429}" destId="{E0C57B6F-890C-4251-AEA2-7BB1B38C2DA5}" srcOrd="1" destOrd="0" presId="urn:microsoft.com/office/officeart/2005/8/layout/hierarchy3"/>
    <dgm:cxn modelId="{3E22C2DF-C1DC-4592-884B-CF4FC6D5DA75}" type="presParOf" srcId="{E0C57B6F-890C-4251-AEA2-7BB1B38C2DA5}" destId="{8E7E5192-FEC4-4E76-9716-342C6BDE648C}" srcOrd="0" destOrd="0" presId="urn:microsoft.com/office/officeart/2005/8/layout/hierarchy3"/>
    <dgm:cxn modelId="{7E02EA59-655C-45E4-9A43-B40D362DF936}" type="presParOf" srcId="{E0C57B6F-890C-4251-AEA2-7BB1B38C2DA5}" destId="{A563BE2C-87C1-4FD7-AC7D-1AC91C6FCCAF}" srcOrd="1" destOrd="0" presId="urn:microsoft.com/office/officeart/2005/8/layout/hierarchy3"/>
    <dgm:cxn modelId="{E471B993-5928-454C-843D-0D43B44671E3}" type="presParOf" srcId="{E0C57B6F-890C-4251-AEA2-7BB1B38C2DA5}" destId="{0F993EAC-7A99-4397-AEFA-50F8AB52B323}" srcOrd="2" destOrd="0" presId="urn:microsoft.com/office/officeart/2005/8/layout/hierarchy3"/>
    <dgm:cxn modelId="{ECFBFC4B-BF27-4EE8-9DB7-3657EE8C1E53}" type="presParOf" srcId="{E0C57B6F-890C-4251-AEA2-7BB1B38C2DA5}" destId="{17BF947C-2BD8-418B-B775-2FFC303CA834}" srcOrd="3" destOrd="0" presId="urn:microsoft.com/office/officeart/2005/8/layout/hierarchy3"/>
    <dgm:cxn modelId="{83FF6634-6048-4517-A6D5-4E4F48B08C9C}" type="presParOf" srcId="{E0C57B6F-890C-4251-AEA2-7BB1B38C2DA5}" destId="{654ECD54-555C-4FE6-AC00-A780C903CDD5}" srcOrd="4" destOrd="0" presId="urn:microsoft.com/office/officeart/2005/8/layout/hierarchy3"/>
    <dgm:cxn modelId="{795B3E7A-C446-45E0-B8A7-CC9232274EBE}" type="presParOf" srcId="{E0C57B6F-890C-4251-AEA2-7BB1B38C2DA5}" destId="{D8C32FC1-FD30-4516-A51B-B13D3D0FC0AC}" srcOrd="5" destOrd="0" presId="urn:microsoft.com/office/officeart/2005/8/layout/hierarchy3"/>
    <dgm:cxn modelId="{677F5141-97FC-4E80-A453-50677AC74216}" type="presParOf" srcId="{E0C57B6F-890C-4251-AEA2-7BB1B38C2DA5}" destId="{EBC987A1-2E62-4647-BDB1-A8846FF12533}" srcOrd="6" destOrd="0" presId="urn:microsoft.com/office/officeart/2005/8/layout/hierarchy3"/>
    <dgm:cxn modelId="{C901E9D9-0D35-44B4-BB7D-6074EAAF34DA}" type="presParOf" srcId="{E0C57B6F-890C-4251-AEA2-7BB1B38C2DA5}" destId="{2AD732BB-ABC2-4E0A-A4FC-2C98FE019E1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FD276-611A-472F-9F6C-95A81EA6A257}">
      <dsp:nvSpPr>
        <dsp:cNvPr id="0" name=""/>
        <dsp:cNvSpPr/>
      </dsp:nvSpPr>
      <dsp:spPr>
        <a:xfrm>
          <a:off x="1862769" y="-98634"/>
          <a:ext cx="4161160" cy="4161160"/>
        </a:xfrm>
        <a:prstGeom prst="circularArrow">
          <a:avLst>
            <a:gd name="adj1" fmla="val 4668"/>
            <a:gd name="adj2" fmla="val 272909"/>
            <a:gd name="adj3" fmla="val 12899876"/>
            <a:gd name="adj4" fmla="val 17984307"/>
            <a:gd name="adj5" fmla="val 4847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3BF32B5-7A7D-4CA8-9481-B260BB707393}">
      <dsp:nvSpPr>
        <dsp:cNvPr id="0" name=""/>
        <dsp:cNvSpPr/>
      </dsp:nvSpPr>
      <dsp:spPr>
        <a:xfrm>
          <a:off x="2582047" y="884"/>
          <a:ext cx="2722605" cy="13613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Consultations</a:t>
          </a:r>
        </a:p>
      </dsp:txBody>
      <dsp:txXfrm>
        <a:off x="2648500" y="67337"/>
        <a:ext cx="2589699" cy="1228396"/>
      </dsp:txXfrm>
    </dsp:sp>
    <dsp:sp modelId="{A4696FE3-BA2D-488B-8896-7999E22F776E}">
      <dsp:nvSpPr>
        <dsp:cNvPr id="0" name=""/>
        <dsp:cNvSpPr/>
      </dsp:nvSpPr>
      <dsp:spPr>
        <a:xfrm>
          <a:off x="4076179" y="1495017"/>
          <a:ext cx="2722605" cy="13613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Monitoring</a:t>
          </a:r>
        </a:p>
      </dsp:txBody>
      <dsp:txXfrm>
        <a:off x="4142632" y="1561470"/>
        <a:ext cx="2589699" cy="1228396"/>
      </dsp:txXfrm>
    </dsp:sp>
    <dsp:sp modelId="{615FC3A6-EEE9-4C08-9702-690C855C4B3E}">
      <dsp:nvSpPr>
        <dsp:cNvPr id="0" name=""/>
        <dsp:cNvSpPr/>
      </dsp:nvSpPr>
      <dsp:spPr>
        <a:xfrm>
          <a:off x="2582047" y="2989150"/>
          <a:ext cx="2722605" cy="13613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Evaluation</a:t>
          </a:r>
        </a:p>
      </dsp:txBody>
      <dsp:txXfrm>
        <a:off x="2648500" y="3055603"/>
        <a:ext cx="2589699" cy="1228396"/>
      </dsp:txXfrm>
    </dsp:sp>
    <dsp:sp modelId="{8A618A16-3335-4650-BC89-2A00F56553A8}">
      <dsp:nvSpPr>
        <dsp:cNvPr id="0" name=""/>
        <dsp:cNvSpPr/>
      </dsp:nvSpPr>
      <dsp:spPr>
        <a:xfrm>
          <a:off x="1087914" y="1495017"/>
          <a:ext cx="2722605" cy="13613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Publication of Assessment</a:t>
          </a:r>
        </a:p>
      </dsp:txBody>
      <dsp:txXfrm>
        <a:off x="1154367" y="1561470"/>
        <a:ext cx="2589699" cy="1228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565A5-61C5-4166-979E-9070BD111322}">
      <dsp:nvSpPr>
        <dsp:cNvPr id="0" name=""/>
        <dsp:cNvSpPr/>
      </dsp:nvSpPr>
      <dsp:spPr>
        <a:xfrm>
          <a:off x="144401" y="1891"/>
          <a:ext cx="1284005" cy="642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Advance Consultations</a:t>
          </a:r>
        </a:p>
      </dsp:txBody>
      <dsp:txXfrm>
        <a:off x="163205" y="20695"/>
        <a:ext cx="1246397" cy="604394"/>
      </dsp:txXfrm>
    </dsp:sp>
    <dsp:sp modelId="{63E617C3-DCBC-444D-9E1D-6130FFD1264B}">
      <dsp:nvSpPr>
        <dsp:cNvPr id="0" name=""/>
        <dsp:cNvSpPr/>
      </dsp:nvSpPr>
      <dsp:spPr>
        <a:xfrm>
          <a:off x="272802" y="643894"/>
          <a:ext cx="128400" cy="48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502"/>
              </a:lnTo>
              <a:lnTo>
                <a:pt x="128400" y="4815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41740-3013-4C1D-A959-3FEBF1708E77}">
      <dsp:nvSpPr>
        <dsp:cNvPr id="0" name=""/>
        <dsp:cNvSpPr/>
      </dsp:nvSpPr>
      <dsp:spPr>
        <a:xfrm>
          <a:off x="401202" y="80439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First Nations Focus Groups</a:t>
          </a:r>
        </a:p>
      </dsp:txBody>
      <dsp:txXfrm>
        <a:off x="420006" y="823199"/>
        <a:ext cx="989596" cy="604394"/>
      </dsp:txXfrm>
    </dsp:sp>
    <dsp:sp modelId="{0CF451D7-3483-4396-92AC-82F0A746A54B}">
      <dsp:nvSpPr>
        <dsp:cNvPr id="0" name=""/>
        <dsp:cNvSpPr/>
      </dsp:nvSpPr>
      <dsp:spPr>
        <a:xfrm>
          <a:off x="272802" y="643894"/>
          <a:ext cx="128400" cy="1284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005"/>
              </a:lnTo>
              <a:lnTo>
                <a:pt x="128400" y="12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4C5A4-E43A-49B8-A234-63030DC20498}">
      <dsp:nvSpPr>
        <dsp:cNvPr id="0" name=""/>
        <dsp:cNvSpPr/>
      </dsp:nvSpPr>
      <dsp:spPr>
        <a:xfrm>
          <a:off x="401202" y="160689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Accessibility Focus Groups</a:t>
          </a:r>
        </a:p>
      </dsp:txBody>
      <dsp:txXfrm>
        <a:off x="420006" y="1625702"/>
        <a:ext cx="989596" cy="604394"/>
      </dsp:txXfrm>
    </dsp:sp>
    <dsp:sp modelId="{540585D1-5B80-46BA-B861-693BEFAD238D}">
      <dsp:nvSpPr>
        <dsp:cNvPr id="0" name=""/>
        <dsp:cNvSpPr/>
      </dsp:nvSpPr>
      <dsp:spPr>
        <a:xfrm>
          <a:off x="1749408" y="1891"/>
          <a:ext cx="1284005" cy="642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Research</a:t>
          </a:r>
        </a:p>
      </dsp:txBody>
      <dsp:txXfrm>
        <a:off x="1768212" y="20695"/>
        <a:ext cx="1246397" cy="604394"/>
      </dsp:txXfrm>
    </dsp:sp>
    <dsp:sp modelId="{765B2601-0B83-453D-BB94-8817B2182BED}">
      <dsp:nvSpPr>
        <dsp:cNvPr id="0" name=""/>
        <dsp:cNvSpPr/>
      </dsp:nvSpPr>
      <dsp:spPr>
        <a:xfrm>
          <a:off x="1877809" y="643894"/>
          <a:ext cx="128400" cy="48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502"/>
              </a:lnTo>
              <a:lnTo>
                <a:pt x="128400" y="4815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0C6FC-5854-4EBA-AB19-C7A6601F4FB4}">
      <dsp:nvSpPr>
        <dsp:cNvPr id="0" name=""/>
        <dsp:cNvSpPr/>
      </dsp:nvSpPr>
      <dsp:spPr>
        <a:xfrm>
          <a:off x="2006209" y="80439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Jurisdictional Scanning</a:t>
          </a:r>
        </a:p>
      </dsp:txBody>
      <dsp:txXfrm>
        <a:off x="2025013" y="823199"/>
        <a:ext cx="989596" cy="604394"/>
      </dsp:txXfrm>
    </dsp:sp>
    <dsp:sp modelId="{BB3D21CC-A845-469F-992A-FEB8929322FE}">
      <dsp:nvSpPr>
        <dsp:cNvPr id="0" name=""/>
        <dsp:cNvSpPr/>
      </dsp:nvSpPr>
      <dsp:spPr>
        <a:xfrm>
          <a:off x="1877809" y="643894"/>
          <a:ext cx="128400" cy="1284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005"/>
              </a:lnTo>
              <a:lnTo>
                <a:pt x="128400" y="12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6E577F-DF18-47EC-B4D3-4066803BB8FE}">
      <dsp:nvSpPr>
        <dsp:cNvPr id="0" name=""/>
        <dsp:cNvSpPr/>
      </dsp:nvSpPr>
      <dsp:spPr>
        <a:xfrm>
          <a:off x="2006209" y="160689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Social Scientific Literature</a:t>
          </a:r>
        </a:p>
      </dsp:txBody>
      <dsp:txXfrm>
        <a:off x="2025013" y="1625702"/>
        <a:ext cx="989596" cy="604394"/>
      </dsp:txXfrm>
    </dsp:sp>
    <dsp:sp modelId="{689FEA18-8A30-47D1-ABF9-ABCB41B71413}">
      <dsp:nvSpPr>
        <dsp:cNvPr id="0" name=""/>
        <dsp:cNvSpPr/>
      </dsp:nvSpPr>
      <dsp:spPr>
        <a:xfrm>
          <a:off x="3354415" y="1891"/>
          <a:ext cx="1284005" cy="642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Event Monitoring</a:t>
          </a:r>
        </a:p>
      </dsp:txBody>
      <dsp:txXfrm>
        <a:off x="3373219" y="20695"/>
        <a:ext cx="1246397" cy="604394"/>
      </dsp:txXfrm>
    </dsp:sp>
    <dsp:sp modelId="{9D81CF86-A759-4147-9152-73BC6B6F4D0E}">
      <dsp:nvSpPr>
        <dsp:cNvPr id="0" name=""/>
        <dsp:cNvSpPr/>
      </dsp:nvSpPr>
      <dsp:spPr>
        <a:xfrm>
          <a:off x="3482815" y="643894"/>
          <a:ext cx="128400" cy="48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502"/>
              </a:lnTo>
              <a:lnTo>
                <a:pt x="128400" y="4815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87B35B-A2E1-4F78-99B1-1D0B9E8E8567}">
      <dsp:nvSpPr>
        <dsp:cNvPr id="0" name=""/>
        <dsp:cNvSpPr/>
      </dsp:nvSpPr>
      <dsp:spPr>
        <a:xfrm>
          <a:off x="3611216" y="80439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FLT Training Observers</a:t>
          </a:r>
        </a:p>
      </dsp:txBody>
      <dsp:txXfrm>
        <a:off x="3630020" y="823199"/>
        <a:ext cx="989596" cy="604394"/>
      </dsp:txXfrm>
    </dsp:sp>
    <dsp:sp modelId="{8101A27B-5A31-4270-80D0-5DDBA1B61CA0}">
      <dsp:nvSpPr>
        <dsp:cNvPr id="0" name=""/>
        <dsp:cNvSpPr/>
      </dsp:nvSpPr>
      <dsp:spPr>
        <a:xfrm>
          <a:off x="3482815" y="643894"/>
          <a:ext cx="128400" cy="1284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005"/>
              </a:lnTo>
              <a:lnTo>
                <a:pt x="128400" y="12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7942D-2B81-4B4C-B1F5-EF81538DF85B}">
      <dsp:nvSpPr>
        <dsp:cNvPr id="0" name=""/>
        <dsp:cNvSpPr/>
      </dsp:nvSpPr>
      <dsp:spPr>
        <a:xfrm>
          <a:off x="3611216" y="160689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Advance and Election Day Observers</a:t>
          </a:r>
        </a:p>
      </dsp:txBody>
      <dsp:txXfrm>
        <a:off x="3630020" y="1625702"/>
        <a:ext cx="989596" cy="604394"/>
      </dsp:txXfrm>
    </dsp:sp>
    <dsp:sp modelId="{18020064-A12B-4B86-8CDF-9C5A57BDC960}">
      <dsp:nvSpPr>
        <dsp:cNvPr id="0" name=""/>
        <dsp:cNvSpPr/>
      </dsp:nvSpPr>
      <dsp:spPr>
        <a:xfrm>
          <a:off x="3482815" y="643894"/>
          <a:ext cx="128400" cy="2086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508"/>
              </a:lnTo>
              <a:lnTo>
                <a:pt x="128400" y="2086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DED7B-FB8D-4205-8079-5F69CCAA0D04}">
      <dsp:nvSpPr>
        <dsp:cNvPr id="0" name=""/>
        <dsp:cNvSpPr/>
      </dsp:nvSpPr>
      <dsp:spPr>
        <a:xfrm>
          <a:off x="3611216" y="2409401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Vote by Mail Observers</a:t>
          </a:r>
        </a:p>
      </dsp:txBody>
      <dsp:txXfrm>
        <a:off x="3630020" y="2428205"/>
        <a:ext cx="989596" cy="604394"/>
      </dsp:txXfrm>
    </dsp:sp>
    <dsp:sp modelId="{0976F9C7-26B7-4602-8E71-8C0D026D8A55}">
      <dsp:nvSpPr>
        <dsp:cNvPr id="0" name=""/>
        <dsp:cNvSpPr/>
      </dsp:nvSpPr>
      <dsp:spPr>
        <a:xfrm>
          <a:off x="3482815" y="643894"/>
          <a:ext cx="128400" cy="2889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9012"/>
              </a:lnTo>
              <a:lnTo>
                <a:pt x="128400" y="28890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3CF93-001E-40F0-8294-2C40019D50E8}">
      <dsp:nvSpPr>
        <dsp:cNvPr id="0" name=""/>
        <dsp:cNvSpPr/>
      </dsp:nvSpPr>
      <dsp:spPr>
        <a:xfrm>
          <a:off x="3611216" y="321190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Central Count Observers</a:t>
          </a:r>
        </a:p>
      </dsp:txBody>
      <dsp:txXfrm>
        <a:off x="3630020" y="3230709"/>
        <a:ext cx="989596" cy="604394"/>
      </dsp:txXfrm>
    </dsp:sp>
    <dsp:sp modelId="{1C8F55EE-EB54-4B34-9261-3BEBA0AF0F75}">
      <dsp:nvSpPr>
        <dsp:cNvPr id="0" name=""/>
        <dsp:cNvSpPr/>
      </dsp:nvSpPr>
      <dsp:spPr>
        <a:xfrm>
          <a:off x="3482815" y="643894"/>
          <a:ext cx="128400" cy="3691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1515"/>
              </a:lnTo>
              <a:lnTo>
                <a:pt x="128400" y="36915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A34B8-2DA6-499E-865D-0B5FBC3BDAB3}">
      <dsp:nvSpPr>
        <dsp:cNvPr id="0" name=""/>
        <dsp:cNvSpPr/>
      </dsp:nvSpPr>
      <dsp:spPr>
        <a:xfrm>
          <a:off x="3611216" y="401440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Administrative Data</a:t>
          </a:r>
        </a:p>
      </dsp:txBody>
      <dsp:txXfrm>
        <a:off x="3630020" y="4033212"/>
        <a:ext cx="989596" cy="604394"/>
      </dsp:txXfrm>
    </dsp:sp>
    <dsp:sp modelId="{8CC98829-2462-4A15-BE50-F068805554B9}">
      <dsp:nvSpPr>
        <dsp:cNvPr id="0" name=""/>
        <dsp:cNvSpPr/>
      </dsp:nvSpPr>
      <dsp:spPr>
        <a:xfrm>
          <a:off x="4959422" y="1891"/>
          <a:ext cx="1284005" cy="642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Post Event Surveys</a:t>
          </a:r>
        </a:p>
      </dsp:txBody>
      <dsp:txXfrm>
        <a:off x="4978226" y="20695"/>
        <a:ext cx="1246397" cy="604394"/>
      </dsp:txXfrm>
    </dsp:sp>
    <dsp:sp modelId="{AFC615BC-604E-4A72-AD16-EBAFDDCAAA2A}">
      <dsp:nvSpPr>
        <dsp:cNvPr id="0" name=""/>
        <dsp:cNvSpPr/>
      </dsp:nvSpPr>
      <dsp:spPr>
        <a:xfrm>
          <a:off x="5087822" y="643894"/>
          <a:ext cx="128400" cy="48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502"/>
              </a:lnTo>
              <a:lnTo>
                <a:pt x="128400" y="4815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65B07-CF76-4C47-877A-9D1FAA8CD594}">
      <dsp:nvSpPr>
        <dsp:cNvPr id="0" name=""/>
        <dsp:cNvSpPr/>
      </dsp:nvSpPr>
      <dsp:spPr>
        <a:xfrm>
          <a:off x="5216223" y="80439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General Public Telephone Survey</a:t>
          </a:r>
        </a:p>
      </dsp:txBody>
      <dsp:txXfrm>
        <a:off x="5235027" y="823199"/>
        <a:ext cx="989596" cy="604394"/>
      </dsp:txXfrm>
    </dsp:sp>
    <dsp:sp modelId="{463019D6-210B-4D8F-B1DC-459603695422}">
      <dsp:nvSpPr>
        <dsp:cNvPr id="0" name=""/>
        <dsp:cNvSpPr/>
      </dsp:nvSpPr>
      <dsp:spPr>
        <a:xfrm>
          <a:off x="5087822" y="643894"/>
          <a:ext cx="128400" cy="1284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005"/>
              </a:lnTo>
              <a:lnTo>
                <a:pt x="128400" y="12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0CA66-9D72-4AA7-B047-545A7426B0EE}">
      <dsp:nvSpPr>
        <dsp:cNvPr id="0" name=""/>
        <dsp:cNvSpPr/>
      </dsp:nvSpPr>
      <dsp:spPr>
        <a:xfrm>
          <a:off x="5216223" y="160689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FLT Web Survey</a:t>
          </a:r>
        </a:p>
      </dsp:txBody>
      <dsp:txXfrm>
        <a:off x="5235027" y="1625702"/>
        <a:ext cx="989596" cy="604394"/>
      </dsp:txXfrm>
    </dsp:sp>
    <dsp:sp modelId="{415EEE8F-EBEE-4D19-9405-18A5FA5C4BD2}">
      <dsp:nvSpPr>
        <dsp:cNvPr id="0" name=""/>
        <dsp:cNvSpPr/>
      </dsp:nvSpPr>
      <dsp:spPr>
        <a:xfrm>
          <a:off x="5087822" y="643894"/>
          <a:ext cx="128400" cy="2086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508"/>
              </a:lnTo>
              <a:lnTo>
                <a:pt x="128400" y="2086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529EC7-5879-4F5A-9439-29BB2535373C}">
      <dsp:nvSpPr>
        <dsp:cNvPr id="0" name=""/>
        <dsp:cNvSpPr/>
      </dsp:nvSpPr>
      <dsp:spPr>
        <a:xfrm>
          <a:off x="5216223" y="2409401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Election Worker Web Survey</a:t>
          </a:r>
        </a:p>
      </dsp:txBody>
      <dsp:txXfrm>
        <a:off x="5235027" y="2428205"/>
        <a:ext cx="989596" cy="604394"/>
      </dsp:txXfrm>
    </dsp:sp>
    <dsp:sp modelId="{9F0C40B6-690F-4244-8FBB-61BCD314CC94}">
      <dsp:nvSpPr>
        <dsp:cNvPr id="0" name=""/>
        <dsp:cNvSpPr/>
      </dsp:nvSpPr>
      <dsp:spPr>
        <a:xfrm>
          <a:off x="6564428" y="1891"/>
          <a:ext cx="1284005" cy="642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Post Event Consultations</a:t>
          </a:r>
        </a:p>
      </dsp:txBody>
      <dsp:txXfrm>
        <a:off x="6583232" y="20695"/>
        <a:ext cx="1246397" cy="604394"/>
      </dsp:txXfrm>
    </dsp:sp>
    <dsp:sp modelId="{8E7E5192-FEC4-4E76-9716-342C6BDE648C}">
      <dsp:nvSpPr>
        <dsp:cNvPr id="0" name=""/>
        <dsp:cNvSpPr/>
      </dsp:nvSpPr>
      <dsp:spPr>
        <a:xfrm>
          <a:off x="6692829" y="643894"/>
          <a:ext cx="128400" cy="48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502"/>
              </a:lnTo>
              <a:lnTo>
                <a:pt x="128400" y="4815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63BE2C-87C1-4FD7-AC7D-1AC91C6FCCAF}">
      <dsp:nvSpPr>
        <dsp:cNvPr id="0" name=""/>
        <dsp:cNvSpPr/>
      </dsp:nvSpPr>
      <dsp:spPr>
        <a:xfrm>
          <a:off x="6821229" y="80439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First Nations Focus Group</a:t>
          </a:r>
        </a:p>
      </dsp:txBody>
      <dsp:txXfrm>
        <a:off x="6840033" y="823199"/>
        <a:ext cx="989596" cy="604394"/>
      </dsp:txXfrm>
    </dsp:sp>
    <dsp:sp modelId="{0F993EAC-7A99-4397-AEFA-50F8AB52B323}">
      <dsp:nvSpPr>
        <dsp:cNvPr id="0" name=""/>
        <dsp:cNvSpPr/>
      </dsp:nvSpPr>
      <dsp:spPr>
        <a:xfrm>
          <a:off x="6692829" y="643894"/>
          <a:ext cx="128400" cy="1284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005"/>
              </a:lnTo>
              <a:lnTo>
                <a:pt x="128400" y="12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F947C-2BD8-418B-B775-2FFC303CA834}">
      <dsp:nvSpPr>
        <dsp:cNvPr id="0" name=""/>
        <dsp:cNvSpPr/>
      </dsp:nvSpPr>
      <dsp:spPr>
        <a:xfrm>
          <a:off x="6821229" y="1606898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Accessibility Focus Group</a:t>
          </a:r>
        </a:p>
      </dsp:txBody>
      <dsp:txXfrm>
        <a:off x="6840033" y="1625702"/>
        <a:ext cx="989596" cy="604394"/>
      </dsp:txXfrm>
    </dsp:sp>
    <dsp:sp modelId="{654ECD54-555C-4FE6-AC00-A780C903CDD5}">
      <dsp:nvSpPr>
        <dsp:cNvPr id="0" name=""/>
        <dsp:cNvSpPr/>
      </dsp:nvSpPr>
      <dsp:spPr>
        <a:xfrm>
          <a:off x="6692829" y="643894"/>
          <a:ext cx="128400" cy="2086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508"/>
              </a:lnTo>
              <a:lnTo>
                <a:pt x="128400" y="2086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2FC1-FD30-4516-A51B-B13D3D0FC0AC}">
      <dsp:nvSpPr>
        <dsp:cNvPr id="0" name=""/>
        <dsp:cNvSpPr/>
      </dsp:nvSpPr>
      <dsp:spPr>
        <a:xfrm>
          <a:off x="6821229" y="2409401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Business Managers Focus Group</a:t>
          </a:r>
        </a:p>
      </dsp:txBody>
      <dsp:txXfrm>
        <a:off x="6840033" y="2428205"/>
        <a:ext cx="989596" cy="604394"/>
      </dsp:txXfrm>
    </dsp:sp>
    <dsp:sp modelId="{EBC987A1-2E62-4647-BDB1-A8846FF12533}">
      <dsp:nvSpPr>
        <dsp:cNvPr id="0" name=""/>
        <dsp:cNvSpPr/>
      </dsp:nvSpPr>
      <dsp:spPr>
        <a:xfrm>
          <a:off x="6692829" y="643894"/>
          <a:ext cx="128400" cy="2889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9012"/>
              </a:lnTo>
              <a:lnTo>
                <a:pt x="128400" y="28890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D732BB-ABC2-4E0A-A4FC-2C98FE019E1A}">
      <dsp:nvSpPr>
        <dsp:cNvPr id="0" name=""/>
        <dsp:cNvSpPr/>
      </dsp:nvSpPr>
      <dsp:spPr>
        <a:xfrm>
          <a:off x="6821229" y="3211905"/>
          <a:ext cx="1027204" cy="642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Chief Official Agent/Party Leaders Interviews</a:t>
          </a:r>
        </a:p>
      </dsp:txBody>
      <dsp:txXfrm>
        <a:off x="6840033" y="3230709"/>
        <a:ext cx="989596" cy="604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6041F-FFD2-4124-B201-4EDC0547F0FE}" type="datetimeFigureOut">
              <a:rPr lang="en-CA" smtClean="0"/>
              <a:t>2022-05-17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288C-8AE9-4778-B48E-0055BBF4CC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286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4288C-8AE9-4778-B48E-0055BBF4CC8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0459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85EE-1291-47D1-9A32-8771656A181E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817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FEC57-6095-4ED5-9AAD-128F6C1F8818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501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D8B8-4550-43AE-A747-22D90A0BC813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140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87B3-46B5-4FE4-AB98-78FDDAE873C4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537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45DE-39AC-458D-BFF1-4DA40E6C8969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839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67EB-20BC-4123-BA27-98F9C413C2A6}" type="datetime1">
              <a:rPr lang="en-CA" smtClean="0"/>
              <a:t>2022-05-17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218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7B52-B3B4-4DF6-A283-DB503FA2CFCD}" type="datetime1">
              <a:rPr lang="en-CA" smtClean="0"/>
              <a:t>2022-05-17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96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D0A-0561-43F7-92B2-AB4CA5564BC9}" type="datetime1">
              <a:rPr lang="en-CA" smtClean="0"/>
              <a:t>2022-05-17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200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210C-946F-4D47-8629-81F3A7EBF4A8}" type="datetime1">
              <a:rPr lang="en-CA" smtClean="0"/>
              <a:t>2022-05-17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451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B6AC-9E3D-441C-B596-0E93776F1F65}" type="datetime1">
              <a:rPr lang="en-CA" smtClean="0"/>
              <a:t>2022-05-17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572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C55B-2E68-479D-A75F-3B13A80E0A4E}" type="datetime1">
              <a:rPr lang="en-CA" smtClean="0"/>
              <a:t>2022-05-17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377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38DC9-1E50-41A2-B7C5-27AC3E5EBAD4}" type="datetime1">
              <a:rPr lang="en-CA" smtClean="0"/>
              <a:t>2022-05-17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9E71-6CA1-47A5-992F-9E22BBBF82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98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6738" y="2276466"/>
            <a:ext cx="8550521" cy="1632012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>
                <a:solidFill>
                  <a:schemeClr val="accent2"/>
                </a:solidFill>
                <a:latin typeface="Myriad Pro" panose="020B0503030403020204" pitchFamily="34" charset="0"/>
              </a:rPr>
              <a:t>2022 C-DEM FORUM:</a:t>
            </a:r>
            <a:br>
              <a:rPr lang="en-CA" b="1" dirty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en-CA" b="1" dirty="0">
                <a:solidFill>
                  <a:schemeClr val="accent2"/>
                </a:solidFill>
                <a:latin typeface="Myriad Pro" panose="020B0503030403020204" pitchFamily="34" charset="0"/>
              </a:rPr>
              <a:t>COLLABORATIVE RESEARCH ON ELECTIONS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942398" y="3092472"/>
            <a:ext cx="3259202" cy="493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yriad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09366B-331B-4241-998A-EF4484906828}"/>
              </a:ext>
            </a:extLst>
          </p:cNvPr>
          <p:cNvSpPr txBox="1"/>
          <p:nvPr/>
        </p:nvSpPr>
        <p:spPr>
          <a:xfrm>
            <a:off x="5835119" y="5073749"/>
            <a:ext cx="3012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Dr. Michael Boda</a:t>
            </a:r>
          </a:p>
          <a:p>
            <a:r>
              <a:rPr lang="en-CA" dirty="0"/>
              <a:t>Chief Electoral Officer</a:t>
            </a:r>
          </a:p>
          <a:p>
            <a:r>
              <a:rPr lang="en-CA" dirty="0"/>
              <a:t>Province of Saskatchewan</a:t>
            </a:r>
          </a:p>
        </p:txBody>
      </p:sp>
    </p:spTree>
    <p:extLst>
      <p:ext uri="{BB962C8B-B14F-4D97-AF65-F5344CB8AC3E}">
        <p14:creationId xmlns:p14="http://schemas.microsoft.com/office/powerpoint/2010/main" val="351805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CF212-11B4-33D5-BAA7-9945ADCCB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Strategic Imperative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5EE6C-285C-10CB-D248-2F570DF54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71916"/>
            <a:ext cx="7886700" cy="191416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“We </a:t>
            </a:r>
            <a:r>
              <a:rPr lang="en-CA" b="1" dirty="0"/>
              <a:t>refine</a:t>
            </a:r>
            <a:r>
              <a:rPr lang="en-CA" dirty="0"/>
              <a:t> and </a:t>
            </a:r>
            <a:r>
              <a:rPr lang="en-CA" b="1" dirty="0"/>
              <a:t>improve</a:t>
            </a:r>
            <a:r>
              <a:rPr lang="en-CA" dirty="0"/>
              <a:t> our organization for the efficient and effective delivery of election events and innovate toward best practices in election management.”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6B509-28D7-B0F3-A739-169EE6F2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059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FB676-0071-00D3-F185-659D0F7E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>
                <a:solidFill>
                  <a:schemeClr val="accent2"/>
                </a:solidFill>
              </a:rPr>
              <a:t>Assessment Process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537EB7A-A380-E87A-5768-22368386C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53832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5DB33-061D-2509-DF6A-0117CDF99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4129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E989E-4114-B2EB-B78B-53C4AE00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>
                <a:solidFill>
                  <a:schemeClr val="accent2"/>
                </a:solidFill>
              </a:rPr>
              <a:t>Partners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73EAF-3123-A8F6-196C-887F66898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3200" dirty="0"/>
              <a:t>Professor Emeritus, University of Calgary; former Chief Electoral Officer of British Columbia</a:t>
            </a:r>
          </a:p>
          <a:p>
            <a:r>
              <a:rPr lang="en-CA" sz="3200" dirty="0"/>
              <a:t>Professor Emeritus, University of Saskatchewan; Director of Diefenbaker Canada Centre</a:t>
            </a:r>
          </a:p>
          <a:p>
            <a:r>
              <a:rPr lang="en-CA" sz="3200" dirty="0"/>
              <a:t>Canadian Hub for Applied and Social Research</a:t>
            </a:r>
          </a:p>
          <a:p>
            <a:r>
              <a:rPr lang="en-CA" sz="3200" dirty="0"/>
              <a:t>International Foundation for Electoral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5F2FBC-FC7F-9CFF-1F3A-3D72892EF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871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823EB-E4FF-6CFF-A560-BDBFF59F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>
                <a:solidFill>
                  <a:schemeClr val="accent2"/>
                </a:solidFill>
              </a:rPr>
              <a:t>Research Components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D4C48CC-B5F9-50BE-CC70-8F9C1E24D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242352"/>
              </p:ext>
            </p:extLst>
          </p:nvPr>
        </p:nvGraphicFramePr>
        <p:xfrm>
          <a:off x="628650" y="1469364"/>
          <a:ext cx="7992836" cy="4658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A3C83-8D9A-904A-1600-77DD8B41D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9E71-6CA1-47A5-992F-9E22BBBF825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3137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698CB"/>
      </a:accent1>
      <a:accent2>
        <a:srgbClr val="001E62"/>
      </a:accent2>
      <a:accent3>
        <a:srgbClr val="CEDC0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yriad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A4191993828342A3ECC9AB2701D7AF" ma:contentTypeVersion="0" ma:contentTypeDescription="Create a new document." ma:contentTypeScope="" ma:versionID="d1f45b22a5e54be2d008e0d3d8f9ddb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dcfe7aba00f2d1c7eec7339c8e90d9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2A1F6D-F2AF-4C4E-AC40-9739B69189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8FFEB1-4B28-4571-876D-28C5E460ED61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C12D3D0-8429-4B67-A9C3-59FE373143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8947</TotalTime>
  <Words>169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Myriad Pro</vt:lpstr>
      <vt:lpstr>Office Theme</vt:lpstr>
      <vt:lpstr>2022 C-DEM FORUM: COLLABORATIVE RESEARCH ON ELECTIONS</vt:lpstr>
      <vt:lpstr>Strategic Imperative</vt:lpstr>
      <vt:lpstr>Assessment Process</vt:lpstr>
      <vt:lpstr>Partners</vt:lpstr>
      <vt:lpstr>Research Components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Electoral Advisory Group</dc:title>
  <dc:creator>Marshall, John</dc:creator>
  <cp:lastModifiedBy>Marshall, John</cp:lastModifiedBy>
  <cp:revision>127</cp:revision>
  <dcterms:created xsi:type="dcterms:W3CDTF">2019-06-12T16:30:42Z</dcterms:created>
  <dcterms:modified xsi:type="dcterms:W3CDTF">2022-05-17T14:03:39Z</dcterms:modified>
</cp:coreProperties>
</file>