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71" r:id="rId9"/>
    <p:sldId id="260" r:id="rId10"/>
    <p:sldId id="261" r:id="rId11"/>
    <p:sldId id="262" r:id="rId12"/>
    <p:sldId id="263" r:id="rId13"/>
    <p:sldId id="266" r:id="rId14"/>
    <p:sldId id="267" r:id="rId15"/>
    <p:sldId id="268" r:id="rId16"/>
    <p:sldId id="269" r:id="rId17"/>
    <p:sldId id="272" r:id="rId18"/>
    <p:sldId id="270" r:id="rId19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CD2D9E-2389-81CB-1D59-DBF24BDF9D38}" v="5" dt="2022-08-11T18:05:49.46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80" d="100"/>
          <a:sy n="80" d="100"/>
        </p:scale>
        <p:origin x="824" y="2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ca Pawlick Potts" userId="S::dpawlic@uwo.ca::b0b4a816-03a9-4b5c-8b7c-ab5d67192de3" providerId="AD" clId="Web-{33CD2D9E-2389-81CB-1D59-DBF24BDF9D38}"/>
    <pc:docChg chg="modSld">
      <pc:chgData name="Danica Pawlick Potts" userId="S::dpawlic@uwo.ca::b0b4a816-03a9-4b5c-8b7c-ab5d67192de3" providerId="AD" clId="Web-{33CD2D9E-2389-81CB-1D59-DBF24BDF9D38}" dt="2022-08-11T18:05:49.465" v="2" actId="14100"/>
      <pc:docMkLst>
        <pc:docMk/>
      </pc:docMkLst>
      <pc:sldChg chg="modSp">
        <pc:chgData name="Danica Pawlick Potts" userId="S::dpawlic@uwo.ca::b0b4a816-03a9-4b5c-8b7c-ab5d67192de3" providerId="AD" clId="Web-{33CD2D9E-2389-81CB-1D59-DBF24BDF9D38}" dt="2022-08-11T18:05:49.465" v="2" actId="14100"/>
        <pc:sldMkLst>
          <pc:docMk/>
          <pc:sldMk cId="0" sldId="256"/>
        </pc:sldMkLst>
        <pc:spChg chg="mod">
          <ac:chgData name="Danica Pawlick Potts" userId="S::dpawlic@uwo.ca::b0b4a816-03a9-4b5c-8b7c-ab5d67192de3" providerId="AD" clId="Web-{33CD2D9E-2389-81CB-1D59-DBF24BDF9D38}" dt="2022-08-11T18:05:49.465" v="2" actId="14100"/>
          <ac:spMkLst>
            <pc:docMk/>
            <pc:sldMk cId="0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"/>
            <a:ext cx="18287999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730109" y="2197939"/>
            <a:ext cx="14827780" cy="18027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5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5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6795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43"/>
            <a:ext cx="7353300" cy="10287000"/>
          </a:xfrm>
          <a:custGeom>
            <a:avLst/>
            <a:gdLst/>
            <a:ahLst/>
            <a:cxnLst/>
            <a:rect l="l" t="t" r="r" b="b"/>
            <a:pathLst>
              <a:path w="7353300" h="10287000">
                <a:moveTo>
                  <a:pt x="7353300" y="10286917"/>
                </a:moveTo>
                <a:lnTo>
                  <a:pt x="0" y="10286917"/>
                </a:lnTo>
                <a:lnTo>
                  <a:pt x="0" y="0"/>
                </a:lnTo>
                <a:lnTo>
                  <a:pt x="7353300" y="0"/>
                </a:lnTo>
                <a:lnTo>
                  <a:pt x="7353300" y="10286917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5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6795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470052" y="1068803"/>
            <a:ext cx="5817870" cy="7900034"/>
          </a:xfrm>
          <a:custGeom>
            <a:avLst/>
            <a:gdLst/>
            <a:ahLst/>
            <a:cxnLst/>
            <a:rect l="l" t="t" r="r" b="b"/>
            <a:pathLst>
              <a:path w="5817869" h="7900034">
                <a:moveTo>
                  <a:pt x="5817810" y="7899897"/>
                </a:moveTo>
                <a:lnTo>
                  <a:pt x="87906" y="7899897"/>
                </a:lnTo>
                <a:lnTo>
                  <a:pt x="0" y="7767966"/>
                </a:lnTo>
                <a:lnTo>
                  <a:pt x="87906" y="0"/>
                </a:lnTo>
                <a:lnTo>
                  <a:pt x="5817810" y="0"/>
                </a:lnTo>
                <a:lnTo>
                  <a:pt x="5817810" y="7899897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514005" y="984847"/>
            <a:ext cx="5738495" cy="7952105"/>
          </a:xfrm>
          <a:custGeom>
            <a:avLst/>
            <a:gdLst/>
            <a:ahLst/>
            <a:cxnLst/>
            <a:rect l="l" t="t" r="r" b="b"/>
            <a:pathLst>
              <a:path w="5738494" h="7952105">
                <a:moveTo>
                  <a:pt x="5737895" y="7951871"/>
                </a:moveTo>
                <a:lnTo>
                  <a:pt x="87906" y="7951871"/>
                </a:lnTo>
                <a:lnTo>
                  <a:pt x="0" y="7815941"/>
                </a:lnTo>
                <a:lnTo>
                  <a:pt x="87906" y="51973"/>
                </a:lnTo>
                <a:lnTo>
                  <a:pt x="5665971" y="0"/>
                </a:lnTo>
                <a:lnTo>
                  <a:pt x="5737895" y="131931"/>
                </a:lnTo>
                <a:lnTo>
                  <a:pt x="5737895" y="7951871"/>
                </a:lnTo>
                <a:close/>
              </a:path>
            </a:pathLst>
          </a:custGeom>
          <a:solidFill>
            <a:srgbClr val="FAF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454064" y="936878"/>
            <a:ext cx="5730240" cy="7900034"/>
          </a:xfrm>
          <a:custGeom>
            <a:avLst/>
            <a:gdLst/>
            <a:ahLst/>
            <a:cxnLst/>
            <a:rect l="l" t="t" r="r" b="b"/>
            <a:pathLst>
              <a:path w="5730240" h="7900034">
                <a:moveTo>
                  <a:pt x="119875" y="0"/>
                </a:moveTo>
                <a:lnTo>
                  <a:pt x="0" y="0"/>
                </a:lnTo>
                <a:lnTo>
                  <a:pt x="0" y="7899895"/>
                </a:lnTo>
                <a:lnTo>
                  <a:pt x="119875" y="7899895"/>
                </a:lnTo>
                <a:lnTo>
                  <a:pt x="119875" y="0"/>
                </a:lnTo>
                <a:close/>
              </a:path>
              <a:path w="5730240" h="7900034">
                <a:moveTo>
                  <a:pt x="5729897" y="0"/>
                </a:moveTo>
                <a:lnTo>
                  <a:pt x="195795" y="0"/>
                </a:lnTo>
                <a:lnTo>
                  <a:pt x="195795" y="7899895"/>
                </a:lnTo>
                <a:lnTo>
                  <a:pt x="5729897" y="7899895"/>
                </a:lnTo>
                <a:lnTo>
                  <a:pt x="5729897" y="0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41538" y="1100705"/>
            <a:ext cx="5154755" cy="7568301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2573941" y="936872"/>
            <a:ext cx="76200" cy="7900034"/>
          </a:xfrm>
          <a:custGeom>
            <a:avLst/>
            <a:gdLst/>
            <a:ahLst/>
            <a:cxnLst/>
            <a:rect l="l" t="t" r="r" b="b"/>
            <a:pathLst>
              <a:path w="76200" h="7900034">
                <a:moveTo>
                  <a:pt x="75919" y="7899898"/>
                </a:moveTo>
                <a:lnTo>
                  <a:pt x="0" y="7899898"/>
                </a:lnTo>
                <a:lnTo>
                  <a:pt x="0" y="0"/>
                </a:lnTo>
                <a:lnTo>
                  <a:pt x="75919" y="0"/>
                </a:lnTo>
                <a:lnTo>
                  <a:pt x="75919" y="7899898"/>
                </a:lnTo>
                <a:close/>
              </a:path>
            </a:pathLst>
          </a:custGeom>
          <a:solidFill>
            <a:srgbClr val="DAD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6795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99173" y="217733"/>
            <a:ext cx="12689653" cy="1606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5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53620" y="3140240"/>
            <a:ext cx="14980759" cy="49707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mailto:rradyk@uwo.ca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quiphealthcare.ca/files/files/2020/08/EHCS-July-20-2020.pdf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6042" y="7958"/>
            <a:ext cx="18287999" cy="10286999"/>
            <a:chOff x="0" y="0"/>
            <a:chExt cx="18287999" cy="1028699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7999" cy="10286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83632" y="5994606"/>
              <a:ext cx="13688060" cy="0"/>
            </a:xfrm>
            <a:custGeom>
              <a:avLst/>
              <a:gdLst/>
              <a:ahLst/>
              <a:cxnLst/>
              <a:rect l="l" t="t" r="r" b="b"/>
              <a:pathLst>
                <a:path w="13688060">
                  <a:moveTo>
                    <a:pt x="0" y="0"/>
                  </a:moveTo>
                  <a:lnTo>
                    <a:pt x="13687541" y="0"/>
                  </a:lnTo>
                </a:path>
              </a:pathLst>
            </a:custGeom>
            <a:ln w="476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71600" y="490156"/>
            <a:ext cx="15203353" cy="55015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0690"/>
              </a:lnSpc>
              <a:spcBef>
                <a:spcPts val="100"/>
              </a:spcBef>
              <a:tabLst>
                <a:tab pos="4497705" algn="l"/>
              </a:tabLst>
            </a:pPr>
            <a:r>
              <a:rPr lang="en-CA" sz="9000" spc="695" dirty="0"/>
              <a:t>Supporting an Equity and Youth Focused Approach to Indigenous Youth Homelessness   </a:t>
            </a:r>
            <a:endParaRPr sz="12950" dirty="0"/>
          </a:p>
        </p:txBody>
      </p:sp>
      <p:sp>
        <p:nvSpPr>
          <p:cNvPr id="7" name="object 7"/>
          <p:cNvSpPr txBox="1"/>
          <p:nvPr/>
        </p:nvSpPr>
        <p:spPr>
          <a:xfrm>
            <a:off x="1371600" y="7048500"/>
            <a:ext cx="13992437" cy="2588529"/>
          </a:xfrm>
          <a:prstGeom prst="rect">
            <a:avLst/>
          </a:prstGeom>
        </p:spPr>
        <p:txBody>
          <a:bodyPr vert="horz" wrap="square" lIns="0" tIns="102235" rIns="0" bIns="0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705"/>
              </a:spcBef>
              <a:tabLst>
                <a:tab pos="1882775" algn="l"/>
                <a:tab pos="3765550" algn="l"/>
                <a:tab pos="4869815" algn="l"/>
                <a:tab pos="9346565" algn="l"/>
                <a:tab pos="10327005" algn="l"/>
              </a:tabLst>
            </a:pPr>
            <a:r>
              <a:rPr lang="en-CA" sz="3600" spc="305" dirty="0">
                <a:solidFill>
                  <a:srgbClr val="FFFFFF"/>
                </a:solidFill>
                <a:latin typeface="Arial MT"/>
                <a:cs typeface="Arial MT"/>
              </a:rPr>
              <a:t>Head &amp; Heart Research Fellowship Output</a:t>
            </a:r>
          </a:p>
          <a:p>
            <a:pPr>
              <a:lnSpc>
                <a:spcPct val="100000"/>
              </a:lnSpc>
              <a:spcBef>
                <a:spcPts val="705"/>
              </a:spcBef>
              <a:tabLst>
                <a:tab pos="1882775" algn="l"/>
                <a:tab pos="3765550" algn="l"/>
                <a:tab pos="4869815" algn="l"/>
                <a:tab pos="9346565" algn="l"/>
                <a:tab pos="10327005" algn="l"/>
              </a:tabLst>
            </a:pPr>
            <a:r>
              <a:rPr lang="en-CA" sz="3600" spc="305" dirty="0">
                <a:solidFill>
                  <a:srgbClr val="FFFFFF"/>
                </a:solidFill>
                <a:latin typeface="Arial MT"/>
                <a:cs typeface="Arial MT"/>
              </a:rPr>
              <a:t>EQUIP  Project: Indigenous Research Fellow</a:t>
            </a:r>
          </a:p>
          <a:p>
            <a:pPr>
              <a:spcBef>
                <a:spcPts val="705"/>
              </a:spcBef>
              <a:tabLst>
                <a:tab pos="1882775" algn="l"/>
                <a:tab pos="3765550" algn="l"/>
                <a:tab pos="4869815" algn="l"/>
                <a:tab pos="9346565" algn="l"/>
                <a:tab pos="10327005" algn="l"/>
              </a:tabLst>
            </a:pPr>
            <a:r>
              <a:rPr lang="en-CA" sz="3600" spc="305" dirty="0">
                <a:solidFill>
                  <a:srgbClr val="FFFFFF"/>
                </a:solidFill>
                <a:latin typeface="Arial MT"/>
                <a:cs typeface="Arial MT"/>
              </a:rPr>
              <a:t>Principal Investigator: </a:t>
            </a:r>
            <a:r>
              <a:rPr lang="en-CA" sz="3600" spc="305" dirty="0" err="1">
                <a:solidFill>
                  <a:srgbClr val="FFFFFF"/>
                </a:solidFill>
                <a:latin typeface="Arial MT"/>
                <a:cs typeface="Arial MT"/>
              </a:rPr>
              <a:t>Dr.Abe</a:t>
            </a:r>
            <a:r>
              <a:rPr lang="en-CA" sz="3600" spc="3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n-CA" sz="3600" spc="305" dirty="0" err="1">
                <a:solidFill>
                  <a:srgbClr val="FFFFFF"/>
                </a:solidFill>
                <a:latin typeface="Arial MT"/>
                <a:cs typeface="Arial MT"/>
              </a:rPr>
              <a:t>Oudshoorn</a:t>
            </a:r>
            <a:r>
              <a:rPr lang="en-CA" sz="3600" spc="3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endParaRPr lang="en-CA" sz="3600" dirty="0">
              <a:solidFill>
                <a:srgbClr val="000000"/>
              </a:solidFill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705"/>
              </a:spcBef>
              <a:tabLst>
                <a:tab pos="1882775" algn="l"/>
                <a:tab pos="3765550" algn="l"/>
                <a:tab pos="4869815" algn="l"/>
                <a:tab pos="9346565" algn="l"/>
                <a:tab pos="10327005" algn="l"/>
              </a:tabLst>
            </a:pPr>
            <a:r>
              <a:rPr sz="3600" spc="305" dirty="0">
                <a:solidFill>
                  <a:srgbClr val="FFFFFF"/>
                </a:solidFill>
                <a:latin typeface="Arial MT"/>
                <a:cs typeface="Arial MT"/>
              </a:rPr>
              <a:t>Rachel	</a:t>
            </a:r>
            <a:r>
              <a:rPr sz="3600" spc="305" dirty="0" err="1">
                <a:solidFill>
                  <a:srgbClr val="FFFFFF"/>
                </a:solidFill>
                <a:latin typeface="Arial MT"/>
                <a:cs typeface="Arial MT"/>
              </a:rPr>
              <a:t>Radyk</a:t>
            </a:r>
            <a:r>
              <a:rPr sz="3600" spc="305" dirty="0">
                <a:solidFill>
                  <a:srgbClr val="FFFFFF"/>
                </a:solidFill>
                <a:latin typeface="Arial MT"/>
                <a:cs typeface="Arial MT"/>
              </a:rPr>
              <a:t>,	</a:t>
            </a:r>
            <a:r>
              <a:rPr sz="3600" spc="245" dirty="0">
                <a:solidFill>
                  <a:srgbClr val="FFFFFF"/>
                </a:solidFill>
                <a:latin typeface="Arial MT"/>
                <a:cs typeface="Arial MT"/>
              </a:rPr>
              <a:t>RN,	BSc</a:t>
            </a:r>
            <a:r>
              <a:rPr sz="3600" spc="-6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600" spc="185" dirty="0">
                <a:solidFill>
                  <a:srgbClr val="FFFFFF"/>
                </a:solidFill>
                <a:latin typeface="Arial MT"/>
                <a:cs typeface="Arial MT"/>
              </a:rPr>
              <a:t>N,</a:t>
            </a:r>
            <a:r>
              <a:rPr sz="3600" spc="-6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600" spc="295" dirty="0" err="1">
                <a:solidFill>
                  <a:srgbClr val="FFFFFF"/>
                </a:solidFill>
                <a:latin typeface="Arial MT"/>
                <a:cs typeface="Arial MT"/>
              </a:rPr>
              <a:t>BACom</a:t>
            </a:r>
            <a:r>
              <a:rPr sz="3600" spc="-6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600" spc="245" dirty="0">
                <a:solidFill>
                  <a:srgbClr val="FFFFFF"/>
                </a:solidFill>
                <a:latin typeface="Arial MT"/>
                <a:cs typeface="Arial MT"/>
              </a:rPr>
              <a:t>MS,	</a:t>
            </a:r>
            <a:r>
              <a:rPr sz="3600" spc="185" dirty="0">
                <a:solidFill>
                  <a:srgbClr val="FFFFFF"/>
                </a:solidFill>
                <a:latin typeface="Arial MT"/>
                <a:cs typeface="Arial MT"/>
              </a:rPr>
              <a:t>MN	</a:t>
            </a:r>
            <a:r>
              <a:rPr sz="3600" spc="325" dirty="0">
                <a:solidFill>
                  <a:srgbClr val="FFFFFF"/>
                </a:solidFill>
                <a:latin typeface="Arial MT"/>
                <a:cs typeface="Arial MT"/>
              </a:rPr>
              <a:t>Candidate</a:t>
            </a:r>
            <a:endParaRPr sz="3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44500" y="0"/>
            <a:ext cx="5143499" cy="10286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201" y="128399"/>
            <a:ext cx="9262110" cy="2018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>
              <a:lnSpc>
                <a:spcPts val="5925"/>
              </a:lnSpc>
              <a:spcBef>
                <a:spcPts val="100"/>
              </a:spcBef>
              <a:tabLst>
                <a:tab pos="3361690" algn="l"/>
              </a:tabLst>
            </a:pPr>
            <a:r>
              <a:rPr sz="5600" spc="994" dirty="0"/>
              <a:t>Y</a:t>
            </a:r>
            <a:r>
              <a:rPr sz="5600" spc="1345" dirty="0"/>
              <a:t>O</a:t>
            </a:r>
            <a:r>
              <a:rPr sz="5600" spc="860" dirty="0"/>
              <a:t>U</a:t>
            </a:r>
            <a:r>
              <a:rPr sz="5600" spc="505" dirty="0"/>
              <a:t>T</a:t>
            </a:r>
            <a:r>
              <a:rPr sz="5600" spc="434" dirty="0"/>
              <a:t>H</a:t>
            </a:r>
            <a:r>
              <a:rPr sz="5600" dirty="0"/>
              <a:t>	</a:t>
            </a:r>
            <a:r>
              <a:rPr sz="5600" spc="1255" dirty="0"/>
              <a:t>R</a:t>
            </a:r>
            <a:r>
              <a:rPr sz="5600" spc="835" dirty="0"/>
              <a:t>E</a:t>
            </a:r>
            <a:r>
              <a:rPr sz="5600" spc="1550" dirty="0"/>
              <a:t>C</a:t>
            </a:r>
            <a:r>
              <a:rPr sz="5600" spc="1255" dirty="0"/>
              <a:t>R</a:t>
            </a:r>
            <a:r>
              <a:rPr sz="5600" spc="860" dirty="0"/>
              <a:t>U</a:t>
            </a:r>
            <a:r>
              <a:rPr sz="5600" spc="1610" dirty="0"/>
              <a:t>I</a:t>
            </a:r>
            <a:r>
              <a:rPr sz="5600" spc="505" dirty="0"/>
              <a:t>T</a:t>
            </a:r>
            <a:r>
              <a:rPr sz="5600" spc="1335" dirty="0"/>
              <a:t>M</a:t>
            </a:r>
            <a:r>
              <a:rPr sz="5600" spc="835" dirty="0"/>
              <a:t>E</a:t>
            </a:r>
            <a:r>
              <a:rPr sz="5600" spc="1275" dirty="0"/>
              <a:t>N</a:t>
            </a:r>
            <a:r>
              <a:rPr sz="5600" spc="-125" dirty="0"/>
              <a:t>T</a:t>
            </a:r>
            <a:endParaRPr sz="5600"/>
          </a:p>
          <a:p>
            <a:pPr marL="12700">
              <a:lnSpc>
                <a:spcPts val="9765"/>
              </a:lnSpc>
              <a:tabLst>
                <a:tab pos="8166100" algn="l"/>
              </a:tabLst>
            </a:pPr>
            <a:r>
              <a:rPr sz="8800" u="heavy" spc="1300" dirty="0">
                <a:solidFill>
                  <a:srgbClr val="FFCD66"/>
                </a:solidFill>
                <a:uFill>
                  <a:solidFill>
                    <a:srgbClr val="FFFFFF"/>
                  </a:solidFill>
                </a:uFill>
              </a:rPr>
              <a:t>INTERVIEWS	</a:t>
            </a:r>
            <a:endParaRPr sz="8800"/>
          </a:p>
        </p:txBody>
      </p:sp>
      <p:sp>
        <p:nvSpPr>
          <p:cNvPr id="4" name="object 4"/>
          <p:cNvSpPr txBox="1"/>
          <p:nvPr/>
        </p:nvSpPr>
        <p:spPr>
          <a:xfrm>
            <a:off x="504902" y="2821937"/>
            <a:ext cx="8826500" cy="2976880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25"/>
              </a:spcBef>
            </a:pPr>
            <a:r>
              <a:rPr sz="3800" spc="15" dirty="0">
                <a:solidFill>
                  <a:srgbClr val="FFFFFF"/>
                </a:solidFill>
                <a:latin typeface="Arial MT"/>
                <a:cs typeface="Arial MT"/>
              </a:rPr>
              <a:t>We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created posters for youth recruitment </a:t>
            </a:r>
            <a:r>
              <a:rPr sz="3800" spc="-10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for the Interviews. These posters </a:t>
            </a:r>
            <a:r>
              <a:rPr sz="38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provided information about the study, </a:t>
            </a:r>
            <a:r>
              <a:rPr sz="38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what the study </a:t>
            </a:r>
            <a:r>
              <a:rPr sz="3800" spc="10" dirty="0">
                <a:solidFill>
                  <a:srgbClr val="FFFFFF"/>
                </a:solidFill>
                <a:latin typeface="Arial MT"/>
                <a:cs typeface="Arial MT"/>
              </a:rPr>
              <a:t>was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for </a:t>
            </a:r>
            <a:r>
              <a:rPr sz="3800" spc="10" dirty="0">
                <a:solidFill>
                  <a:srgbClr val="FFFFFF"/>
                </a:solidFill>
                <a:latin typeface="Arial MT"/>
                <a:cs typeface="Arial MT"/>
              </a:rPr>
              <a:t>and who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to </a:t>
            </a:r>
            <a:r>
              <a:rPr sz="38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contact</a:t>
            </a:r>
            <a:r>
              <a:rPr sz="3800" dirty="0">
                <a:solidFill>
                  <a:srgbClr val="FFFFFF"/>
                </a:solidFill>
                <a:latin typeface="Arial MT"/>
                <a:cs typeface="Arial MT"/>
              </a:rPr>
              <a:t> if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interested</a:t>
            </a:r>
            <a:r>
              <a:rPr sz="38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in</a:t>
            </a:r>
            <a:r>
              <a:rPr sz="38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800" spc="5" dirty="0">
                <a:solidFill>
                  <a:srgbClr val="FFFFFF"/>
                </a:solidFill>
                <a:latin typeface="Arial MT"/>
                <a:cs typeface="Arial MT"/>
              </a:rPr>
              <a:t>participating.</a:t>
            </a:r>
            <a:endParaRPr sz="3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901" y="2203170"/>
            <a:ext cx="8154034" cy="0"/>
          </a:xfrm>
          <a:custGeom>
            <a:avLst/>
            <a:gdLst/>
            <a:ahLst/>
            <a:cxnLst/>
            <a:rect l="l" t="t" r="r" b="b"/>
            <a:pathLst>
              <a:path w="8154034">
                <a:moveTo>
                  <a:pt x="0" y="0"/>
                </a:moveTo>
                <a:lnTo>
                  <a:pt x="8153526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74103" y="8964790"/>
            <a:ext cx="2051050" cy="565150"/>
          </a:xfrm>
          <a:custGeom>
            <a:avLst/>
            <a:gdLst/>
            <a:ahLst/>
            <a:cxnLst/>
            <a:rect l="l" t="t" r="r" b="b"/>
            <a:pathLst>
              <a:path w="2051050" h="565150">
                <a:moveTo>
                  <a:pt x="2050529" y="222250"/>
                </a:moveTo>
                <a:lnTo>
                  <a:pt x="2030069" y="168910"/>
                </a:lnTo>
                <a:lnTo>
                  <a:pt x="2014004" y="143510"/>
                </a:lnTo>
                <a:lnTo>
                  <a:pt x="2007323" y="134620"/>
                </a:lnTo>
                <a:lnTo>
                  <a:pt x="2003933" y="132080"/>
                </a:lnTo>
                <a:lnTo>
                  <a:pt x="2000478" y="128270"/>
                </a:lnTo>
                <a:lnTo>
                  <a:pt x="1995170" y="128270"/>
                </a:lnTo>
                <a:lnTo>
                  <a:pt x="1988959" y="120650"/>
                </a:lnTo>
                <a:lnTo>
                  <a:pt x="1986330" y="119380"/>
                </a:lnTo>
                <a:lnTo>
                  <a:pt x="1981085" y="116840"/>
                </a:lnTo>
                <a:lnTo>
                  <a:pt x="1972144" y="114300"/>
                </a:lnTo>
                <a:lnTo>
                  <a:pt x="1962734" y="114300"/>
                </a:lnTo>
                <a:lnTo>
                  <a:pt x="1850504" y="119380"/>
                </a:lnTo>
                <a:lnTo>
                  <a:pt x="1847888" y="118110"/>
                </a:lnTo>
                <a:lnTo>
                  <a:pt x="1842655" y="115570"/>
                </a:lnTo>
                <a:lnTo>
                  <a:pt x="1826361" y="118110"/>
                </a:lnTo>
                <a:lnTo>
                  <a:pt x="1823796" y="116840"/>
                </a:lnTo>
                <a:lnTo>
                  <a:pt x="1818678" y="114300"/>
                </a:lnTo>
                <a:lnTo>
                  <a:pt x="1802295" y="116840"/>
                </a:lnTo>
                <a:lnTo>
                  <a:pt x="1799844" y="114300"/>
                </a:lnTo>
                <a:lnTo>
                  <a:pt x="1797380" y="111760"/>
                </a:lnTo>
                <a:lnTo>
                  <a:pt x="1791233" y="114300"/>
                </a:lnTo>
                <a:lnTo>
                  <a:pt x="1785620" y="113030"/>
                </a:lnTo>
                <a:lnTo>
                  <a:pt x="1740293" y="105410"/>
                </a:lnTo>
                <a:lnTo>
                  <a:pt x="1695564" y="95250"/>
                </a:lnTo>
                <a:lnTo>
                  <a:pt x="1651508" y="83820"/>
                </a:lnTo>
                <a:lnTo>
                  <a:pt x="1608175" y="68580"/>
                </a:lnTo>
                <a:lnTo>
                  <a:pt x="1565605" y="50800"/>
                </a:lnTo>
                <a:lnTo>
                  <a:pt x="1560309" y="48260"/>
                </a:lnTo>
                <a:lnTo>
                  <a:pt x="1554848" y="46990"/>
                </a:lnTo>
                <a:lnTo>
                  <a:pt x="1549463" y="44450"/>
                </a:lnTo>
                <a:lnTo>
                  <a:pt x="1543088" y="41910"/>
                </a:lnTo>
                <a:lnTo>
                  <a:pt x="1535861" y="39370"/>
                </a:lnTo>
                <a:lnTo>
                  <a:pt x="1526946" y="49530"/>
                </a:lnTo>
                <a:lnTo>
                  <a:pt x="1528013" y="58420"/>
                </a:lnTo>
                <a:lnTo>
                  <a:pt x="1531404" y="62230"/>
                </a:lnTo>
                <a:lnTo>
                  <a:pt x="1540573" y="74930"/>
                </a:lnTo>
                <a:lnTo>
                  <a:pt x="1547190" y="90170"/>
                </a:lnTo>
                <a:lnTo>
                  <a:pt x="1553438" y="105410"/>
                </a:lnTo>
                <a:lnTo>
                  <a:pt x="1561528" y="119380"/>
                </a:lnTo>
                <a:lnTo>
                  <a:pt x="1635379" y="162560"/>
                </a:lnTo>
                <a:lnTo>
                  <a:pt x="1687855" y="182880"/>
                </a:lnTo>
                <a:lnTo>
                  <a:pt x="1741690" y="200660"/>
                </a:lnTo>
                <a:lnTo>
                  <a:pt x="1796681" y="213360"/>
                </a:lnTo>
                <a:lnTo>
                  <a:pt x="1803298" y="215900"/>
                </a:lnTo>
                <a:lnTo>
                  <a:pt x="1810296" y="215900"/>
                </a:lnTo>
                <a:lnTo>
                  <a:pt x="1823440" y="222250"/>
                </a:lnTo>
                <a:lnTo>
                  <a:pt x="1821446" y="228600"/>
                </a:lnTo>
                <a:lnTo>
                  <a:pt x="1817903" y="233680"/>
                </a:lnTo>
                <a:lnTo>
                  <a:pt x="1810219" y="232410"/>
                </a:lnTo>
                <a:lnTo>
                  <a:pt x="1804758" y="234950"/>
                </a:lnTo>
                <a:lnTo>
                  <a:pt x="1801228" y="242570"/>
                </a:lnTo>
                <a:lnTo>
                  <a:pt x="1794078" y="242570"/>
                </a:lnTo>
                <a:lnTo>
                  <a:pt x="1787156" y="243840"/>
                </a:lnTo>
                <a:lnTo>
                  <a:pt x="1783537" y="251460"/>
                </a:lnTo>
                <a:lnTo>
                  <a:pt x="1781771" y="250190"/>
                </a:lnTo>
                <a:lnTo>
                  <a:pt x="1781009" y="251028"/>
                </a:lnTo>
                <a:lnTo>
                  <a:pt x="1781009" y="259080"/>
                </a:lnTo>
                <a:lnTo>
                  <a:pt x="1780857" y="257810"/>
                </a:lnTo>
                <a:lnTo>
                  <a:pt x="1781009" y="259080"/>
                </a:lnTo>
                <a:lnTo>
                  <a:pt x="1781009" y="251028"/>
                </a:lnTo>
                <a:lnTo>
                  <a:pt x="1780616" y="251460"/>
                </a:lnTo>
                <a:lnTo>
                  <a:pt x="1780082" y="252730"/>
                </a:lnTo>
                <a:lnTo>
                  <a:pt x="1773237" y="252730"/>
                </a:lnTo>
                <a:lnTo>
                  <a:pt x="1766938" y="254000"/>
                </a:lnTo>
                <a:lnTo>
                  <a:pt x="1763242" y="261620"/>
                </a:lnTo>
                <a:lnTo>
                  <a:pt x="1758632" y="262890"/>
                </a:lnTo>
                <a:lnTo>
                  <a:pt x="1753793" y="262890"/>
                </a:lnTo>
                <a:lnTo>
                  <a:pt x="1714080" y="281940"/>
                </a:lnTo>
                <a:lnTo>
                  <a:pt x="1607807" y="331470"/>
                </a:lnTo>
                <a:lnTo>
                  <a:pt x="1477594" y="387350"/>
                </a:lnTo>
                <a:lnTo>
                  <a:pt x="1468526" y="389890"/>
                </a:lnTo>
                <a:lnTo>
                  <a:pt x="1459471" y="391160"/>
                </a:lnTo>
                <a:lnTo>
                  <a:pt x="1450467" y="394970"/>
                </a:lnTo>
                <a:lnTo>
                  <a:pt x="1441538" y="397510"/>
                </a:lnTo>
                <a:lnTo>
                  <a:pt x="1391881" y="412750"/>
                </a:lnTo>
                <a:lnTo>
                  <a:pt x="1341882" y="425450"/>
                </a:lnTo>
                <a:lnTo>
                  <a:pt x="1291526" y="436880"/>
                </a:lnTo>
                <a:lnTo>
                  <a:pt x="1240815" y="447040"/>
                </a:lnTo>
                <a:lnTo>
                  <a:pt x="1189736" y="454660"/>
                </a:lnTo>
                <a:lnTo>
                  <a:pt x="1138288" y="459740"/>
                </a:lnTo>
                <a:lnTo>
                  <a:pt x="1086459" y="463550"/>
                </a:lnTo>
                <a:lnTo>
                  <a:pt x="1053947" y="464820"/>
                </a:lnTo>
                <a:lnTo>
                  <a:pt x="1021422" y="464820"/>
                </a:lnTo>
                <a:lnTo>
                  <a:pt x="956386" y="467360"/>
                </a:lnTo>
                <a:lnTo>
                  <a:pt x="953287" y="466090"/>
                </a:lnTo>
                <a:lnTo>
                  <a:pt x="950188" y="464820"/>
                </a:lnTo>
                <a:lnTo>
                  <a:pt x="943902" y="463550"/>
                </a:lnTo>
                <a:lnTo>
                  <a:pt x="931176" y="466090"/>
                </a:lnTo>
                <a:lnTo>
                  <a:pt x="929233" y="464820"/>
                </a:lnTo>
                <a:lnTo>
                  <a:pt x="923417" y="461010"/>
                </a:lnTo>
                <a:lnTo>
                  <a:pt x="915339" y="462280"/>
                </a:lnTo>
                <a:lnTo>
                  <a:pt x="907199" y="464820"/>
                </a:lnTo>
                <a:lnTo>
                  <a:pt x="903655" y="462280"/>
                </a:lnTo>
                <a:lnTo>
                  <a:pt x="900125" y="459740"/>
                </a:lnTo>
                <a:lnTo>
                  <a:pt x="884821" y="462280"/>
                </a:lnTo>
                <a:lnTo>
                  <a:pt x="883361" y="461010"/>
                </a:lnTo>
                <a:lnTo>
                  <a:pt x="880440" y="458470"/>
                </a:lnTo>
                <a:lnTo>
                  <a:pt x="875601" y="458470"/>
                </a:lnTo>
                <a:lnTo>
                  <a:pt x="870597" y="461010"/>
                </a:lnTo>
                <a:lnTo>
                  <a:pt x="868908" y="459740"/>
                </a:lnTo>
                <a:lnTo>
                  <a:pt x="865454" y="459740"/>
                </a:lnTo>
                <a:lnTo>
                  <a:pt x="862177" y="457200"/>
                </a:lnTo>
                <a:lnTo>
                  <a:pt x="860526" y="455930"/>
                </a:lnTo>
                <a:lnTo>
                  <a:pt x="854456" y="457200"/>
                </a:lnTo>
                <a:lnTo>
                  <a:pt x="848918" y="457200"/>
                </a:lnTo>
                <a:lnTo>
                  <a:pt x="828294" y="453390"/>
                </a:lnTo>
                <a:lnTo>
                  <a:pt x="807593" y="452120"/>
                </a:lnTo>
                <a:lnTo>
                  <a:pt x="766673" y="444500"/>
                </a:lnTo>
                <a:lnTo>
                  <a:pt x="764286" y="445770"/>
                </a:lnTo>
                <a:lnTo>
                  <a:pt x="756373" y="447040"/>
                </a:lnTo>
                <a:lnTo>
                  <a:pt x="766051" y="452120"/>
                </a:lnTo>
                <a:lnTo>
                  <a:pt x="772515" y="454660"/>
                </a:lnTo>
                <a:lnTo>
                  <a:pt x="772896" y="455930"/>
                </a:lnTo>
                <a:lnTo>
                  <a:pt x="769594" y="459740"/>
                </a:lnTo>
                <a:lnTo>
                  <a:pt x="766445" y="461010"/>
                </a:lnTo>
                <a:lnTo>
                  <a:pt x="764133" y="462280"/>
                </a:lnTo>
                <a:lnTo>
                  <a:pt x="712939" y="449580"/>
                </a:lnTo>
                <a:lnTo>
                  <a:pt x="662432" y="435610"/>
                </a:lnTo>
                <a:lnTo>
                  <a:pt x="612546" y="420370"/>
                </a:lnTo>
                <a:lnTo>
                  <a:pt x="563206" y="402590"/>
                </a:lnTo>
                <a:lnTo>
                  <a:pt x="514375" y="382270"/>
                </a:lnTo>
                <a:lnTo>
                  <a:pt x="499846" y="374650"/>
                </a:lnTo>
                <a:lnTo>
                  <a:pt x="427774" y="337820"/>
                </a:lnTo>
                <a:lnTo>
                  <a:pt x="365340" y="304800"/>
                </a:lnTo>
                <a:lnTo>
                  <a:pt x="362940" y="303530"/>
                </a:lnTo>
                <a:lnTo>
                  <a:pt x="362089" y="300990"/>
                </a:lnTo>
                <a:lnTo>
                  <a:pt x="360857" y="300990"/>
                </a:lnTo>
                <a:lnTo>
                  <a:pt x="358241" y="299720"/>
                </a:lnTo>
                <a:lnTo>
                  <a:pt x="357098" y="298450"/>
                </a:lnTo>
                <a:lnTo>
                  <a:pt x="355790" y="298450"/>
                </a:lnTo>
                <a:lnTo>
                  <a:pt x="354406" y="295910"/>
                </a:lnTo>
                <a:lnTo>
                  <a:pt x="352018" y="294640"/>
                </a:lnTo>
                <a:lnTo>
                  <a:pt x="348792" y="294640"/>
                </a:lnTo>
                <a:lnTo>
                  <a:pt x="347484" y="292100"/>
                </a:lnTo>
                <a:lnTo>
                  <a:pt x="346290" y="290830"/>
                </a:lnTo>
                <a:lnTo>
                  <a:pt x="345097" y="289560"/>
                </a:lnTo>
                <a:lnTo>
                  <a:pt x="341795" y="290830"/>
                </a:lnTo>
                <a:lnTo>
                  <a:pt x="340563" y="287020"/>
                </a:lnTo>
                <a:lnTo>
                  <a:pt x="338188" y="285750"/>
                </a:lnTo>
                <a:lnTo>
                  <a:pt x="334797" y="285750"/>
                </a:lnTo>
                <a:lnTo>
                  <a:pt x="333565" y="283210"/>
                </a:lnTo>
                <a:lnTo>
                  <a:pt x="332422" y="281940"/>
                </a:lnTo>
                <a:lnTo>
                  <a:pt x="331266" y="280670"/>
                </a:lnTo>
                <a:lnTo>
                  <a:pt x="327875" y="281940"/>
                </a:lnTo>
                <a:lnTo>
                  <a:pt x="326732" y="278130"/>
                </a:lnTo>
                <a:lnTo>
                  <a:pt x="324421" y="276860"/>
                </a:lnTo>
                <a:lnTo>
                  <a:pt x="320967" y="276860"/>
                </a:lnTo>
                <a:lnTo>
                  <a:pt x="319887" y="273050"/>
                </a:lnTo>
                <a:lnTo>
                  <a:pt x="317576" y="271780"/>
                </a:lnTo>
                <a:lnTo>
                  <a:pt x="314121" y="271780"/>
                </a:lnTo>
                <a:lnTo>
                  <a:pt x="313131" y="271183"/>
                </a:lnTo>
                <a:lnTo>
                  <a:pt x="312585" y="269506"/>
                </a:lnTo>
                <a:lnTo>
                  <a:pt x="310349" y="268033"/>
                </a:lnTo>
                <a:lnTo>
                  <a:pt x="307644" y="268160"/>
                </a:lnTo>
                <a:lnTo>
                  <a:pt x="307276" y="267970"/>
                </a:lnTo>
                <a:lnTo>
                  <a:pt x="306209" y="264160"/>
                </a:lnTo>
                <a:lnTo>
                  <a:pt x="304050" y="262890"/>
                </a:lnTo>
                <a:lnTo>
                  <a:pt x="300443" y="262890"/>
                </a:lnTo>
                <a:lnTo>
                  <a:pt x="299364" y="259080"/>
                </a:lnTo>
                <a:lnTo>
                  <a:pt x="297205" y="257810"/>
                </a:lnTo>
                <a:lnTo>
                  <a:pt x="293598" y="257810"/>
                </a:lnTo>
                <a:lnTo>
                  <a:pt x="292595" y="255270"/>
                </a:lnTo>
                <a:lnTo>
                  <a:pt x="291477" y="254000"/>
                </a:lnTo>
                <a:lnTo>
                  <a:pt x="290372" y="252730"/>
                </a:lnTo>
                <a:lnTo>
                  <a:pt x="286981" y="254000"/>
                </a:lnTo>
                <a:lnTo>
                  <a:pt x="286829" y="254000"/>
                </a:lnTo>
                <a:lnTo>
                  <a:pt x="285826" y="250190"/>
                </a:lnTo>
                <a:lnTo>
                  <a:pt x="283832" y="249059"/>
                </a:lnTo>
                <a:lnTo>
                  <a:pt x="283832" y="271780"/>
                </a:lnTo>
                <a:lnTo>
                  <a:pt x="283298" y="271780"/>
                </a:lnTo>
                <a:lnTo>
                  <a:pt x="282752" y="270510"/>
                </a:lnTo>
                <a:lnTo>
                  <a:pt x="283832" y="271780"/>
                </a:lnTo>
                <a:lnTo>
                  <a:pt x="283832" y="249059"/>
                </a:lnTo>
                <a:lnTo>
                  <a:pt x="283603" y="248920"/>
                </a:lnTo>
                <a:lnTo>
                  <a:pt x="280377" y="248920"/>
                </a:lnTo>
                <a:lnTo>
                  <a:pt x="280377" y="269240"/>
                </a:lnTo>
                <a:lnTo>
                  <a:pt x="279908" y="269240"/>
                </a:lnTo>
                <a:lnTo>
                  <a:pt x="278993" y="267970"/>
                </a:lnTo>
                <a:lnTo>
                  <a:pt x="280377" y="269240"/>
                </a:lnTo>
                <a:lnTo>
                  <a:pt x="280377" y="248920"/>
                </a:lnTo>
                <a:lnTo>
                  <a:pt x="280149" y="248920"/>
                </a:lnTo>
                <a:lnTo>
                  <a:pt x="279069" y="245110"/>
                </a:lnTo>
                <a:lnTo>
                  <a:pt x="276834" y="243840"/>
                </a:lnTo>
                <a:lnTo>
                  <a:pt x="273456" y="243840"/>
                </a:lnTo>
                <a:lnTo>
                  <a:pt x="214490" y="195580"/>
                </a:lnTo>
                <a:lnTo>
                  <a:pt x="205536" y="190500"/>
                </a:lnTo>
                <a:lnTo>
                  <a:pt x="197599" y="185420"/>
                </a:lnTo>
                <a:lnTo>
                  <a:pt x="190220" y="177800"/>
                </a:lnTo>
                <a:lnTo>
                  <a:pt x="182905" y="171450"/>
                </a:lnTo>
                <a:lnTo>
                  <a:pt x="190131" y="163830"/>
                </a:lnTo>
                <a:lnTo>
                  <a:pt x="185089" y="158750"/>
                </a:lnTo>
                <a:lnTo>
                  <a:pt x="179870" y="152400"/>
                </a:lnTo>
                <a:lnTo>
                  <a:pt x="174091" y="148590"/>
                </a:lnTo>
                <a:lnTo>
                  <a:pt x="167373" y="144780"/>
                </a:lnTo>
                <a:lnTo>
                  <a:pt x="164299" y="143510"/>
                </a:lnTo>
                <a:lnTo>
                  <a:pt x="161455" y="142240"/>
                </a:lnTo>
                <a:lnTo>
                  <a:pt x="159219" y="139700"/>
                </a:lnTo>
                <a:lnTo>
                  <a:pt x="164604" y="142240"/>
                </a:lnTo>
                <a:lnTo>
                  <a:pt x="167373" y="144780"/>
                </a:lnTo>
                <a:lnTo>
                  <a:pt x="165684" y="140970"/>
                </a:lnTo>
                <a:lnTo>
                  <a:pt x="163753" y="139700"/>
                </a:lnTo>
                <a:lnTo>
                  <a:pt x="160147" y="139700"/>
                </a:lnTo>
                <a:lnTo>
                  <a:pt x="159918" y="138430"/>
                </a:lnTo>
                <a:lnTo>
                  <a:pt x="159219" y="134620"/>
                </a:lnTo>
                <a:lnTo>
                  <a:pt x="156070" y="132080"/>
                </a:lnTo>
                <a:lnTo>
                  <a:pt x="152996" y="130390"/>
                </a:lnTo>
                <a:lnTo>
                  <a:pt x="152996" y="139700"/>
                </a:lnTo>
                <a:lnTo>
                  <a:pt x="152615" y="139700"/>
                </a:lnTo>
                <a:lnTo>
                  <a:pt x="152387" y="138430"/>
                </a:lnTo>
                <a:lnTo>
                  <a:pt x="152996" y="139700"/>
                </a:lnTo>
                <a:lnTo>
                  <a:pt x="152996" y="130390"/>
                </a:lnTo>
                <a:lnTo>
                  <a:pt x="151460" y="129540"/>
                </a:lnTo>
                <a:lnTo>
                  <a:pt x="150926" y="127000"/>
                </a:lnTo>
                <a:lnTo>
                  <a:pt x="149225" y="124460"/>
                </a:lnTo>
                <a:lnTo>
                  <a:pt x="145770" y="124460"/>
                </a:lnTo>
                <a:lnTo>
                  <a:pt x="144843" y="121920"/>
                </a:lnTo>
                <a:lnTo>
                  <a:pt x="144386" y="120650"/>
                </a:lnTo>
                <a:lnTo>
                  <a:pt x="142544" y="119380"/>
                </a:lnTo>
                <a:lnTo>
                  <a:pt x="139700" y="118389"/>
                </a:lnTo>
                <a:lnTo>
                  <a:pt x="139700" y="121920"/>
                </a:lnTo>
                <a:lnTo>
                  <a:pt x="139001" y="120650"/>
                </a:lnTo>
                <a:lnTo>
                  <a:pt x="138620" y="119380"/>
                </a:lnTo>
                <a:lnTo>
                  <a:pt x="139153" y="120650"/>
                </a:lnTo>
                <a:lnTo>
                  <a:pt x="139700" y="121920"/>
                </a:lnTo>
                <a:lnTo>
                  <a:pt x="139700" y="118389"/>
                </a:lnTo>
                <a:lnTo>
                  <a:pt x="138925" y="118110"/>
                </a:lnTo>
                <a:lnTo>
                  <a:pt x="138468" y="116840"/>
                </a:lnTo>
                <a:lnTo>
                  <a:pt x="137617" y="115570"/>
                </a:lnTo>
                <a:lnTo>
                  <a:pt x="135928" y="114300"/>
                </a:lnTo>
                <a:lnTo>
                  <a:pt x="131673" y="109220"/>
                </a:lnTo>
                <a:lnTo>
                  <a:pt x="126847" y="102870"/>
                </a:lnTo>
                <a:lnTo>
                  <a:pt x="121437" y="97790"/>
                </a:lnTo>
                <a:lnTo>
                  <a:pt x="115404" y="93980"/>
                </a:lnTo>
                <a:lnTo>
                  <a:pt x="111328" y="87630"/>
                </a:lnTo>
                <a:lnTo>
                  <a:pt x="107416" y="82550"/>
                </a:lnTo>
                <a:lnTo>
                  <a:pt x="100723" y="78740"/>
                </a:lnTo>
                <a:lnTo>
                  <a:pt x="99491" y="74930"/>
                </a:lnTo>
                <a:lnTo>
                  <a:pt x="95732" y="72390"/>
                </a:lnTo>
                <a:lnTo>
                  <a:pt x="92265" y="69850"/>
                </a:lnTo>
                <a:lnTo>
                  <a:pt x="79692" y="52070"/>
                </a:lnTo>
                <a:lnTo>
                  <a:pt x="66713" y="35560"/>
                </a:lnTo>
                <a:lnTo>
                  <a:pt x="60109" y="26670"/>
                </a:lnTo>
                <a:lnTo>
                  <a:pt x="54444" y="19050"/>
                </a:lnTo>
                <a:lnTo>
                  <a:pt x="43992" y="0"/>
                </a:lnTo>
                <a:lnTo>
                  <a:pt x="38341" y="3810"/>
                </a:lnTo>
                <a:lnTo>
                  <a:pt x="32321" y="7620"/>
                </a:lnTo>
                <a:lnTo>
                  <a:pt x="27228" y="10160"/>
                </a:lnTo>
                <a:lnTo>
                  <a:pt x="24384" y="16510"/>
                </a:lnTo>
                <a:lnTo>
                  <a:pt x="23317" y="17780"/>
                </a:lnTo>
                <a:lnTo>
                  <a:pt x="23164" y="19050"/>
                </a:lnTo>
                <a:lnTo>
                  <a:pt x="23850" y="21590"/>
                </a:lnTo>
                <a:lnTo>
                  <a:pt x="19697" y="26670"/>
                </a:lnTo>
                <a:lnTo>
                  <a:pt x="10172" y="22860"/>
                </a:lnTo>
                <a:lnTo>
                  <a:pt x="8547" y="31750"/>
                </a:lnTo>
                <a:lnTo>
                  <a:pt x="1422" y="41910"/>
                </a:lnTo>
                <a:lnTo>
                  <a:pt x="26746" y="102870"/>
                </a:lnTo>
                <a:lnTo>
                  <a:pt x="69151" y="156210"/>
                </a:lnTo>
                <a:lnTo>
                  <a:pt x="126657" y="215900"/>
                </a:lnTo>
                <a:lnTo>
                  <a:pt x="162204" y="248920"/>
                </a:lnTo>
                <a:lnTo>
                  <a:pt x="198882" y="280670"/>
                </a:lnTo>
                <a:lnTo>
                  <a:pt x="236689" y="309880"/>
                </a:lnTo>
                <a:lnTo>
                  <a:pt x="275602" y="339090"/>
                </a:lnTo>
                <a:lnTo>
                  <a:pt x="315620" y="365760"/>
                </a:lnTo>
                <a:lnTo>
                  <a:pt x="356730" y="389890"/>
                </a:lnTo>
                <a:lnTo>
                  <a:pt x="398894" y="414020"/>
                </a:lnTo>
                <a:lnTo>
                  <a:pt x="442125" y="435610"/>
                </a:lnTo>
                <a:lnTo>
                  <a:pt x="486397" y="457200"/>
                </a:lnTo>
                <a:lnTo>
                  <a:pt x="535355" y="477520"/>
                </a:lnTo>
                <a:lnTo>
                  <a:pt x="584504" y="496570"/>
                </a:lnTo>
                <a:lnTo>
                  <a:pt x="633857" y="511810"/>
                </a:lnTo>
                <a:lnTo>
                  <a:pt x="683387" y="525780"/>
                </a:lnTo>
                <a:lnTo>
                  <a:pt x="733107" y="537210"/>
                </a:lnTo>
                <a:lnTo>
                  <a:pt x="783018" y="547370"/>
                </a:lnTo>
                <a:lnTo>
                  <a:pt x="833107" y="554990"/>
                </a:lnTo>
                <a:lnTo>
                  <a:pt x="883373" y="560070"/>
                </a:lnTo>
                <a:lnTo>
                  <a:pt x="933818" y="563880"/>
                </a:lnTo>
                <a:lnTo>
                  <a:pt x="984440" y="565150"/>
                </a:lnTo>
                <a:lnTo>
                  <a:pt x="1035227" y="563880"/>
                </a:lnTo>
                <a:lnTo>
                  <a:pt x="1086192" y="561340"/>
                </a:lnTo>
                <a:lnTo>
                  <a:pt x="1137335" y="557530"/>
                </a:lnTo>
                <a:lnTo>
                  <a:pt x="1188631" y="551180"/>
                </a:lnTo>
                <a:lnTo>
                  <a:pt x="1291717" y="533400"/>
                </a:lnTo>
                <a:lnTo>
                  <a:pt x="1339329" y="521970"/>
                </a:lnTo>
                <a:lnTo>
                  <a:pt x="1386357" y="509270"/>
                </a:lnTo>
                <a:lnTo>
                  <a:pt x="1432826" y="495300"/>
                </a:lnTo>
                <a:lnTo>
                  <a:pt x="1478813" y="478790"/>
                </a:lnTo>
                <a:lnTo>
                  <a:pt x="1569554" y="443230"/>
                </a:lnTo>
                <a:lnTo>
                  <a:pt x="1614411" y="424180"/>
                </a:lnTo>
                <a:lnTo>
                  <a:pt x="1700606" y="384810"/>
                </a:lnTo>
                <a:lnTo>
                  <a:pt x="1741843" y="364490"/>
                </a:lnTo>
                <a:lnTo>
                  <a:pt x="1782851" y="342900"/>
                </a:lnTo>
                <a:lnTo>
                  <a:pt x="1864791" y="302260"/>
                </a:lnTo>
                <a:lnTo>
                  <a:pt x="1866722" y="299720"/>
                </a:lnTo>
                <a:lnTo>
                  <a:pt x="1868563" y="297180"/>
                </a:lnTo>
                <a:lnTo>
                  <a:pt x="1870481" y="294640"/>
                </a:lnTo>
                <a:lnTo>
                  <a:pt x="1873872" y="294640"/>
                </a:lnTo>
                <a:lnTo>
                  <a:pt x="1877631" y="293370"/>
                </a:lnTo>
                <a:lnTo>
                  <a:pt x="1880400" y="294640"/>
                </a:lnTo>
                <a:lnTo>
                  <a:pt x="1882635" y="295910"/>
                </a:lnTo>
                <a:lnTo>
                  <a:pt x="1881174" y="298450"/>
                </a:lnTo>
                <a:lnTo>
                  <a:pt x="1878711" y="299720"/>
                </a:lnTo>
                <a:lnTo>
                  <a:pt x="1867814" y="320040"/>
                </a:lnTo>
                <a:lnTo>
                  <a:pt x="1855343" y="337820"/>
                </a:lnTo>
                <a:lnTo>
                  <a:pt x="1841652" y="355600"/>
                </a:lnTo>
                <a:lnTo>
                  <a:pt x="1827123" y="373380"/>
                </a:lnTo>
                <a:lnTo>
                  <a:pt x="1817319" y="384810"/>
                </a:lnTo>
                <a:lnTo>
                  <a:pt x="1808416" y="396240"/>
                </a:lnTo>
                <a:lnTo>
                  <a:pt x="1800707" y="410210"/>
                </a:lnTo>
                <a:lnTo>
                  <a:pt x="1794535" y="424180"/>
                </a:lnTo>
                <a:lnTo>
                  <a:pt x="1777809" y="448310"/>
                </a:lnTo>
                <a:lnTo>
                  <a:pt x="1771611" y="473710"/>
                </a:lnTo>
                <a:lnTo>
                  <a:pt x="1775815" y="497840"/>
                </a:lnTo>
                <a:lnTo>
                  <a:pt x="1790306" y="521970"/>
                </a:lnTo>
                <a:lnTo>
                  <a:pt x="1835645" y="499110"/>
                </a:lnTo>
                <a:lnTo>
                  <a:pt x="1874647" y="469900"/>
                </a:lnTo>
                <a:lnTo>
                  <a:pt x="1908644" y="434340"/>
                </a:lnTo>
                <a:lnTo>
                  <a:pt x="1938921" y="396240"/>
                </a:lnTo>
                <a:lnTo>
                  <a:pt x="1966810" y="354330"/>
                </a:lnTo>
                <a:lnTo>
                  <a:pt x="1979714" y="335280"/>
                </a:lnTo>
                <a:lnTo>
                  <a:pt x="1993074" y="316230"/>
                </a:lnTo>
                <a:lnTo>
                  <a:pt x="2009394" y="293370"/>
                </a:lnTo>
                <a:lnTo>
                  <a:pt x="2020316" y="278130"/>
                </a:lnTo>
                <a:lnTo>
                  <a:pt x="2033231" y="259080"/>
                </a:lnTo>
                <a:lnTo>
                  <a:pt x="2034095" y="257810"/>
                </a:lnTo>
                <a:lnTo>
                  <a:pt x="2038400" y="251460"/>
                </a:lnTo>
                <a:lnTo>
                  <a:pt x="2043569" y="243840"/>
                </a:lnTo>
                <a:lnTo>
                  <a:pt x="2046846" y="233680"/>
                </a:lnTo>
                <a:lnTo>
                  <a:pt x="2050529" y="222250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51916" y="14834"/>
            <a:ext cx="5133974" cy="1026794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7201" y="128399"/>
            <a:ext cx="9262110" cy="185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>
              <a:lnSpc>
                <a:spcPts val="5930"/>
              </a:lnSpc>
              <a:spcBef>
                <a:spcPts val="100"/>
              </a:spcBef>
              <a:tabLst>
                <a:tab pos="3361690" algn="l"/>
              </a:tabLst>
            </a:pPr>
            <a:r>
              <a:rPr sz="5600" spc="994" dirty="0"/>
              <a:t>Y</a:t>
            </a:r>
            <a:r>
              <a:rPr sz="5600" spc="1345" dirty="0"/>
              <a:t>O</a:t>
            </a:r>
            <a:r>
              <a:rPr sz="5600" spc="860" dirty="0"/>
              <a:t>U</a:t>
            </a:r>
            <a:r>
              <a:rPr sz="5600" spc="505" dirty="0"/>
              <a:t>T</a:t>
            </a:r>
            <a:r>
              <a:rPr sz="5600" spc="434" dirty="0"/>
              <a:t>H</a:t>
            </a:r>
            <a:r>
              <a:rPr sz="5600" dirty="0"/>
              <a:t>	</a:t>
            </a:r>
            <a:r>
              <a:rPr sz="5600" spc="1255" dirty="0"/>
              <a:t>R</a:t>
            </a:r>
            <a:r>
              <a:rPr sz="5600" spc="835" dirty="0"/>
              <a:t>E</a:t>
            </a:r>
            <a:r>
              <a:rPr sz="5600" spc="1550" dirty="0"/>
              <a:t>C</a:t>
            </a:r>
            <a:r>
              <a:rPr sz="5600" spc="1255" dirty="0"/>
              <a:t>R</a:t>
            </a:r>
            <a:r>
              <a:rPr sz="5600" spc="860" dirty="0"/>
              <a:t>U</a:t>
            </a:r>
            <a:r>
              <a:rPr sz="5600" spc="1610" dirty="0"/>
              <a:t>I</a:t>
            </a:r>
            <a:r>
              <a:rPr sz="5600" spc="505" dirty="0"/>
              <a:t>T</a:t>
            </a:r>
            <a:r>
              <a:rPr sz="5600" spc="1335" dirty="0"/>
              <a:t>M</a:t>
            </a:r>
            <a:r>
              <a:rPr sz="5600" spc="835" dirty="0"/>
              <a:t>E</a:t>
            </a:r>
            <a:r>
              <a:rPr sz="5600" spc="1275" dirty="0"/>
              <a:t>N</a:t>
            </a:r>
            <a:r>
              <a:rPr sz="5600" spc="-125" dirty="0"/>
              <a:t>T</a:t>
            </a:r>
            <a:endParaRPr sz="5600"/>
          </a:p>
          <a:p>
            <a:pPr marL="12700">
              <a:lnSpc>
                <a:spcPts val="8450"/>
              </a:lnSpc>
            </a:pPr>
            <a:r>
              <a:rPr sz="7700" spc="790" dirty="0">
                <a:solidFill>
                  <a:srgbClr val="FFCD66"/>
                </a:solidFill>
              </a:rPr>
              <a:t>YOUTH</a:t>
            </a:r>
            <a:r>
              <a:rPr sz="7700" spc="590" dirty="0">
                <a:solidFill>
                  <a:srgbClr val="FFCD66"/>
                </a:solidFill>
              </a:rPr>
              <a:t> </a:t>
            </a:r>
            <a:r>
              <a:rPr sz="7700" spc="1270" dirty="0">
                <a:solidFill>
                  <a:srgbClr val="FFCD66"/>
                </a:solidFill>
              </a:rPr>
              <a:t>COUNCIL</a:t>
            </a:r>
            <a:endParaRPr sz="7700"/>
          </a:p>
        </p:txBody>
      </p:sp>
      <p:sp>
        <p:nvSpPr>
          <p:cNvPr id="6" name="object 6"/>
          <p:cNvSpPr txBox="1"/>
          <p:nvPr/>
        </p:nvSpPr>
        <p:spPr>
          <a:xfrm>
            <a:off x="554839" y="3344900"/>
            <a:ext cx="9194800" cy="2989580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35"/>
              </a:spcBef>
              <a:tabLst>
                <a:tab pos="915669" algn="l"/>
                <a:tab pos="4258310" algn="l"/>
              </a:tabLst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We created posters for youth recruitment for the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Indigenous youth council. These posters provided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information about the study, what the study was for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and	what the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purpose	of the Indigenous youth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council is and who to contact if interested in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participating.</a:t>
            </a:r>
            <a:endParaRPr sz="32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2"/>
            <a:ext cx="7353300" cy="10287000"/>
          </a:xfrm>
          <a:custGeom>
            <a:avLst/>
            <a:gdLst/>
            <a:ahLst/>
            <a:cxnLst/>
            <a:rect l="l" t="t" r="r" b="b"/>
            <a:pathLst>
              <a:path w="7353300" h="10287000">
                <a:moveTo>
                  <a:pt x="7353300" y="10286917"/>
                </a:moveTo>
                <a:lnTo>
                  <a:pt x="0" y="10286917"/>
                </a:lnTo>
                <a:lnTo>
                  <a:pt x="0" y="0"/>
                </a:lnTo>
                <a:lnTo>
                  <a:pt x="7353300" y="0"/>
                </a:lnTo>
                <a:lnTo>
                  <a:pt x="7353300" y="10286917"/>
                </a:lnTo>
                <a:close/>
              </a:path>
            </a:pathLst>
          </a:custGeom>
          <a:solidFill>
            <a:srgbClr val="6795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5987" y="205437"/>
            <a:ext cx="6701496" cy="22442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835"/>
              </a:lnSpc>
              <a:spcBef>
                <a:spcPts val="100"/>
              </a:spcBef>
            </a:pPr>
            <a:r>
              <a:rPr lang="en-CA" sz="5150" dirty="0"/>
              <a:t>Research</a:t>
            </a:r>
            <a:br>
              <a:rPr lang="en-CA" sz="5150" dirty="0"/>
            </a:br>
            <a:r>
              <a:rPr lang="en-CA" sz="5150" dirty="0"/>
              <a:t>Project Team Up-dates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07483" y="1"/>
            <a:ext cx="600074" cy="10286998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8004307" y="1033673"/>
            <a:ext cx="9980295" cy="7400925"/>
            <a:chOff x="8004307" y="1033673"/>
            <a:chExt cx="9980295" cy="74009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04307" y="1033673"/>
              <a:ext cx="9582149" cy="74009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04307" y="1816395"/>
              <a:ext cx="9980117" cy="6400799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454618" y="3192349"/>
            <a:ext cx="5558155" cy="2846705"/>
          </a:xfrm>
          <a:prstGeom prst="rect">
            <a:avLst/>
          </a:prstGeom>
        </p:spPr>
        <p:txBody>
          <a:bodyPr vert="horz" wrap="square" lIns="0" tIns="42544" rIns="0" bIns="0" rtlCol="0">
            <a:spAutoFit/>
          </a:bodyPr>
          <a:lstStyle/>
          <a:p>
            <a:pPr marL="12700" marR="5080">
              <a:lnSpc>
                <a:spcPts val="3679"/>
              </a:lnSpc>
              <a:spcBef>
                <a:spcPts val="334"/>
              </a:spcBef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We created resources that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highlighted the work that the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research team has done this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summer to keep all-research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team members informed about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sz="32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projects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progress.</a:t>
            </a:r>
            <a:endParaRPr sz="32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05434"/>
            <a:ext cx="10944225" cy="10287000"/>
          </a:xfrm>
          <a:custGeom>
            <a:avLst/>
            <a:gdLst/>
            <a:ahLst/>
            <a:cxnLst/>
            <a:rect l="l" t="t" r="r" b="b"/>
            <a:pathLst>
              <a:path w="10944225" h="10287000">
                <a:moveTo>
                  <a:pt x="10944226" y="10286990"/>
                </a:moveTo>
                <a:lnTo>
                  <a:pt x="0" y="10286990"/>
                </a:lnTo>
                <a:lnTo>
                  <a:pt x="0" y="0"/>
                </a:lnTo>
                <a:lnTo>
                  <a:pt x="10944226" y="0"/>
                </a:lnTo>
                <a:lnTo>
                  <a:pt x="10944226" y="10286990"/>
                </a:lnTo>
                <a:close/>
              </a:path>
            </a:pathLst>
          </a:custGeom>
          <a:solidFill>
            <a:srgbClr val="67953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27918" y="0"/>
            <a:ext cx="6960081" cy="1028699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5986" y="205434"/>
            <a:ext cx="6247213" cy="150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835"/>
              </a:lnSpc>
              <a:spcBef>
                <a:spcPts val="100"/>
              </a:spcBef>
            </a:pPr>
            <a:r>
              <a:rPr lang="en-CA" sz="5150" dirty="0"/>
              <a:t>Research</a:t>
            </a:r>
            <a:br>
              <a:rPr lang="en-CA" sz="5150" dirty="0"/>
            </a:br>
            <a:r>
              <a:rPr lang="en-CA" sz="5150" dirty="0"/>
              <a:t>Experience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4618" y="3192346"/>
            <a:ext cx="9172575" cy="2846705"/>
          </a:xfrm>
          <a:prstGeom prst="rect">
            <a:avLst/>
          </a:prstGeom>
        </p:spPr>
        <p:txBody>
          <a:bodyPr vert="horz" wrap="square" lIns="0" tIns="42544" rIns="0" bIns="0" rtlCol="0">
            <a:spAutoFit/>
          </a:bodyPr>
          <a:lstStyle/>
          <a:p>
            <a:pPr marL="12700" marR="5080">
              <a:lnSpc>
                <a:spcPts val="3679"/>
              </a:lnSpc>
              <a:spcBef>
                <a:spcPts val="334"/>
              </a:spcBef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Our work on the EQUIP project was highlighted by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media who wanted to share the experiences of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Indigenous researchers working on the project and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 project itself. While engaging with media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I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used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these opportunities to learn about engaging with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media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as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researcher.</a:t>
            </a:r>
            <a:endParaRPr sz="32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E86E3-BA83-A7F1-B77D-43CB5AF3A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864226"/>
            <a:ext cx="12689653" cy="846386"/>
          </a:xfrm>
        </p:spPr>
        <p:txBody>
          <a:bodyPr/>
          <a:lstStyle/>
          <a:p>
            <a:r>
              <a:rPr lang="en-US" dirty="0"/>
              <a:t>Questions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17A92-73B6-95F2-5438-42C182089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3162067"/>
            <a:ext cx="11376580" cy="1969770"/>
          </a:xfrm>
        </p:spPr>
        <p:txBody>
          <a:bodyPr/>
          <a:lstStyle/>
          <a:p>
            <a:r>
              <a:rPr lang="en-US" dirty="0"/>
              <a:t>If you have any questions about the EQUIP project </a:t>
            </a:r>
          </a:p>
          <a:p>
            <a:r>
              <a:rPr lang="en-US" dirty="0"/>
              <a:t>I am happy to connect by email: </a:t>
            </a:r>
          </a:p>
          <a:p>
            <a:r>
              <a:rPr lang="en-US" dirty="0">
                <a:hlinkClick r:id="rId2"/>
              </a:rPr>
              <a:t>rradyk@uwo.ca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A person holding a dog&#10;&#10;Description automatically generated with medium confidence">
            <a:extLst>
              <a:ext uri="{FF2B5EF4-FFF2-40B4-BE49-F238E27FC236}">
                <a16:creationId xmlns:a16="http://schemas.microsoft.com/office/drawing/2014/main" id="{18625B9B-1806-3E80-39CE-6BD4016B5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1984" y="2095500"/>
            <a:ext cx="485775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99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30109" y="2197939"/>
            <a:ext cx="14428469" cy="18027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998595" algn="l"/>
              </a:tabLst>
            </a:pPr>
            <a:r>
              <a:rPr lang="en-CA" sz="11650" dirty="0">
                <a:solidFill>
                  <a:srgbClr val="FFFFFF"/>
                </a:solidFill>
                <a:latin typeface="Trebuchet MS"/>
                <a:cs typeface="Trebuchet MS"/>
              </a:rPr>
              <a:t>Chi </a:t>
            </a:r>
            <a:r>
              <a:rPr lang="en-CA" sz="11650" dirty="0" err="1">
                <a:solidFill>
                  <a:srgbClr val="FFFFFF"/>
                </a:solidFill>
                <a:latin typeface="Trebuchet MS"/>
                <a:cs typeface="Trebuchet MS"/>
              </a:rPr>
              <a:t>Miigwetch</a:t>
            </a:r>
            <a:endParaRPr lang="en-CA" sz="1165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06771" y="4376640"/>
            <a:ext cx="14674850" cy="1825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5799"/>
              </a:lnSpc>
              <a:spcBef>
                <a:spcPts val="100"/>
              </a:spcBef>
            </a:pPr>
            <a:r>
              <a:rPr sz="3400" spc="-9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90" dirty="0">
                <a:solidFill>
                  <a:srgbClr val="FFFFFF"/>
                </a:solidFill>
                <a:latin typeface="Trebuchet MS"/>
                <a:cs typeface="Trebuchet MS"/>
              </a:rPr>
              <a:t>am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60" dirty="0">
                <a:solidFill>
                  <a:srgbClr val="FFFFFF"/>
                </a:solidFill>
                <a:latin typeface="Trebuchet MS"/>
                <a:cs typeface="Trebuchet MS"/>
              </a:rPr>
              <a:t>very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60" dirty="0">
                <a:solidFill>
                  <a:srgbClr val="FFFFFF"/>
                </a:solidFill>
                <a:latin typeface="Trebuchet MS"/>
                <a:cs typeface="Trebuchet MS"/>
              </a:rPr>
              <a:t>greatful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65" dirty="0">
                <a:solidFill>
                  <a:srgbClr val="FFFFFF"/>
                </a:solidFill>
                <a:latin typeface="Trebuchet MS"/>
                <a:cs typeface="Trebuchet MS"/>
              </a:rPr>
              <a:t>be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5" dirty="0">
                <a:solidFill>
                  <a:srgbClr val="FFFFFF"/>
                </a:solidFill>
                <a:latin typeface="Trebuchet MS"/>
                <a:cs typeface="Trebuchet MS"/>
              </a:rPr>
              <a:t>able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60" dirty="0">
                <a:solidFill>
                  <a:srgbClr val="FFFFFF"/>
                </a:solidFill>
                <a:latin typeface="Trebuchet MS"/>
                <a:cs typeface="Trebuchet MS"/>
              </a:rPr>
              <a:t>participate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30" dirty="0">
                <a:solidFill>
                  <a:srgbClr val="FFFFFF"/>
                </a:solidFill>
                <a:latin typeface="Trebuchet MS"/>
                <a:cs typeface="Trebuchet MS"/>
              </a:rPr>
              <a:t>in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34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90" dirty="0">
                <a:solidFill>
                  <a:srgbClr val="FFFFFF"/>
                </a:solidFill>
                <a:latin typeface="Trebuchet MS"/>
                <a:cs typeface="Trebuchet MS"/>
              </a:rPr>
              <a:t>Head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20" dirty="0">
                <a:solidFill>
                  <a:srgbClr val="FFFFFF"/>
                </a:solidFill>
                <a:latin typeface="Trebuchet MS"/>
                <a:cs typeface="Trebuchet MS"/>
              </a:rPr>
              <a:t>&amp;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dirty="0">
                <a:solidFill>
                  <a:srgbClr val="FFFFFF"/>
                </a:solidFill>
                <a:latin typeface="Trebuchet MS"/>
                <a:cs typeface="Trebuchet MS"/>
              </a:rPr>
              <a:t>Heart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35" dirty="0">
                <a:solidFill>
                  <a:srgbClr val="FFFFFF"/>
                </a:solidFill>
                <a:latin typeface="Trebuchet MS"/>
                <a:cs typeface="Trebuchet MS"/>
              </a:rPr>
              <a:t>fellowship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105" dirty="0">
                <a:solidFill>
                  <a:srgbClr val="FFFFFF"/>
                </a:solidFill>
                <a:latin typeface="Trebuchet MS"/>
                <a:cs typeface="Trebuchet MS"/>
              </a:rPr>
              <a:t>as </a:t>
            </a:r>
            <a:r>
              <a:rPr sz="3400" spc="-10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75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34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70" dirty="0">
                <a:solidFill>
                  <a:srgbClr val="FFFFFF"/>
                </a:solidFill>
                <a:latin typeface="Trebuchet MS"/>
                <a:cs typeface="Trebuchet MS"/>
              </a:rPr>
              <a:t>Indigenous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15" dirty="0">
                <a:solidFill>
                  <a:srgbClr val="FFFFFF"/>
                </a:solidFill>
                <a:latin typeface="Trebuchet MS"/>
                <a:cs typeface="Trebuchet MS"/>
              </a:rPr>
              <a:t>researcher.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5" dirty="0">
                <a:solidFill>
                  <a:srgbClr val="FFFFFF"/>
                </a:solidFill>
                <a:latin typeface="Trebuchet MS"/>
                <a:cs typeface="Trebuchet MS"/>
              </a:rPr>
              <a:t>Chi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5" dirty="0">
                <a:solidFill>
                  <a:srgbClr val="FFFFFF"/>
                </a:solidFill>
                <a:latin typeface="Trebuchet MS"/>
                <a:cs typeface="Trebuchet MS"/>
              </a:rPr>
              <a:t>Miigwetch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5" dirty="0">
                <a:solidFill>
                  <a:srgbClr val="FFFFFF"/>
                </a:solidFill>
                <a:latin typeface="Trebuchet MS"/>
                <a:cs typeface="Trebuchet MS"/>
              </a:rPr>
              <a:t>for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35" dirty="0">
                <a:solidFill>
                  <a:srgbClr val="FFFFFF"/>
                </a:solidFill>
                <a:latin typeface="Trebuchet MS"/>
                <a:cs typeface="Trebuchet MS"/>
              </a:rPr>
              <a:t>creating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10" dirty="0">
                <a:solidFill>
                  <a:srgbClr val="FFFFFF"/>
                </a:solidFill>
                <a:latin typeface="Trebuchet MS"/>
                <a:cs typeface="Trebuchet MS"/>
              </a:rPr>
              <a:t>learning</a:t>
            </a:r>
            <a:r>
              <a:rPr sz="34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15" dirty="0">
                <a:solidFill>
                  <a:srgbClr val="FFFFFF"/>
                </a:solidFill>
                <a:latin typeface="Trebuchet MS"/>
                <a:cs typeface="Trebuchet MS"/>
              </a:rPr>
              <a:t>opportunities </a:t>
            </a:r>
            <a:r>
              <a:rPr sz="3400" spc="-10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35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sz="3400" spc="-204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400" spc="-75" dirty="0">
                <a:solidFill>
                  <a:srgbClr val="FFFFFF"/>
                </a:solidFill>
                <a:latin typeface="Trebuchet MS"/>
                <a:cs typeface="Trebuchet MS"/>
              </a:rPr>
              <a:t>k</a:t>
            </a:r>
            <a:r>
              <a:rPr sz="3400" spc="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4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1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400" spc="140" dirty="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sz="3400" spc="-204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400" spc="204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34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240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3400" spc="160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340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34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9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400" spc="140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3400" spc="120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3400" spc="-204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400" spc="6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3400" spc="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400" spc="140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3400" spc="160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3400" spc="14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3400" spc="204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34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400" spc="-12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3400" spc="160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3400" spc="14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3400" spc="-21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400" spc="140" dirty="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sz="3400" spc="-44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3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2942" y="1463145"/>
            <a:ext cx="11824335" cy="697547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50"/>
              </a:spcBef>
            </a:pP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name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is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Rachel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Radyk,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I'm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Anishinaabe-kwe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from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Georgina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Island.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 </a:t>
            </a:r>
            <a:r>
              <a:rPr sz="2650" spc="-7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currently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study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as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a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nursing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graduate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student,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hold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a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Communications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Degree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Bachelor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of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Nursing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Science.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I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grew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up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disconnected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from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home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community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culture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but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post-secondary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education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provided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safe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space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to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reconnect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with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Indigenous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roots.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am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reclaiming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knowledge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as </a:t>
            </a:r>
            <a:r>
              <a:rPr sz="2650" spc="-7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 Indigenous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woman.</a:t>
            </a:r>
            <a:endParaRPr sz="265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800">
              <a:latin typeface="Arial MT"/>
              <a:cs typeface="Arial MT"/>
            </a:endParaRPr>
          </a:p>
          <a:p>
            <a:pPr marL="12700" marR="310515" algn="just">
              <a:lnSpc>
                <a:spcPct val="101299"/>
              </a:lnSpc>
              <a:spcBef>
                <a:spcPts val="5"/>
              </a:spcBef>
            </a:pP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As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registered nurse,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advocate for Indigenous health and youth leadership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groups and strive to continue this work as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researcher. My relationships with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 teachers—my family, colleagues, community, pets, friends, and the land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- 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influence my work as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researcher and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in turn hope to influence others.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am </a:t>
            </a:r>
            <a:r>
              <a:rPr sz="2650" spc="-7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accountable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to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myself,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community,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mother—who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is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also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nurse.</a:t>
            </a:r>
            <a:endParaRPr sz="2650">
              <a:latin typeface="Arial MT"/>
              <a:cs typeface="Arial MT"/>
            </a:endParaRPr>
          </a:p>
          <a:p>
            <a:pPr marL="12700" marR="590550">
              <a:lnSpc>
                <a:spcPct val="101299"/>
              </a:lnSpc>
            </a:pP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research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strives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to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help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empower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Indigenous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youth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through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community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leadership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opportunities.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This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research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is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important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to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because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of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the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positive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impact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leadership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roles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had</a:t>
            </a:r>
            <a:r>
              <a:rPr sz="26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on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life.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values</a:t>
            </a:r>
            <a:r>
              <a:rPr sz="26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Indigenous </a:t>
            </a:r>
            <a:r>
              <a:rPr sz="2650" spc="-7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researcher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guide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on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this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journey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along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with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knowledge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medical 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ethics that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guide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my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nursing</a:t>
            </a:r>
            <a:r>
              <a:rPr sz="265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practice.</a:t>
            </a:r>
            <a:endParaRPr sz="26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53237" y="1318121"/>
            <a:ext cx="7532799" cy="75311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12782" y="1668047"/>
            <a:ext cx="9520555" cy="73120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90805">
              <a:lnSpc>
                <a:spcPct val="117200"/>
              </a:lnSpc>
              <a:spcBef>
                <a:spcPts val="90"/>
              </a:spcBef>
            </a:pPr>
            <a:r>
              <a:rPr sz="24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This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aimed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implement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00" dirty="0">
                <a:solidFill>
                  <a:srgbClr val="FFFFFF"/>
                </a:solidFill>
                <a:latin typeface="Microsoft Sans Serif"/>
                <a:cs typeface="Microsoft Sans Serif"/>
              </a:rPr>
              <a:t>EQUIP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Equity-oriented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health </a:t>
            </a:r>
            <a:r>
              <a:rPr sz="2400" spc="-6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care </a:t>
            </a:r>
            <a:r>
              <a:rPr sz="2400" spc="-130" dirty="0">
                <a:solidFill>
                  <a:srgbClr val="FFFFFF"/>
                </a:solidFill>
                <a:latin typeface="Microsoft Sans Serif"/>
                <a:cs typeface="Microsoft Sans Serif"/>
              </a:rPr>
              <a:t>(EOHC) </a:t>
            </a:r>
            <a:r>
              <a:rPr sz="24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model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within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4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sz="24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Opportunities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Unlimited </a:t>
            </a:r>
            <a:r>
              <a:rPr sz="24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(YOU) </a:t>
            </a:r>
            <a:r>
              <a:rPr sz="2400" spc="-114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organization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limit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prevent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homelessness.</a:t>
            </a:r>
            <a:endParaRPr sz="2400">
              <a:latin typeface="Microsoft Sans Serif"/>
              <a:cs typeface="Microsoft Sans Serif"/>
            </a:endParaRPr>
          </a:p>
          <a:p>
            <a:pPr marL="12700" marR="5080">
              <a:lnSpc>
                <a:spcPct val="117200"/>
              </a:lnSpc>
            </a:pPr>
            <a:r>
              <a:rPr sz="2400" spc="-105" dirty="0">
                <a:solidFill>
                  <a:srgbClr val="FFFFFF"/>
                </a:solidFill>
                <a:latin typeface="Microsoft Sans Serif"/>
                <a:cs typeface="Microsoft Sans Serif"/>
              </a:rPr>
              <a:t>As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an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Indigenous-focused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intervention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project, </a:t>
            </a:r>
            <a:r>
              <a:rPr sz="24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this 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study </a:t>
            </a:r>
            <a:r>
              <a:rPr sz="24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was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in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early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development </a:t>
            </a:r>
            <a:r>
              <a:rPr sz="24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phase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of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ensuring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authentic participation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of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ensuring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tools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are 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well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adapted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context.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Our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project 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activities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supported </a:t>
            </a:r>
            <a:r>
              <a:rPr sz="24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this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beginning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work. </a:t>
            </a:r>
            <a:r>
              <a:rPr sz="24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sz="24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used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variety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of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methods,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including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one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90" dirty="0">
                <a:solidFill>
                  <a:srgbClr val="FFFFFF"/>
                </a:solidFill>
                <a:latin typeface="Microsoft Sans Serif"/>
                <a:cs typeface="Microsoft Sans Serif"/>
              </a:rPr>
              <a:t>on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one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interviews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with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05" dirty="0">
                <a:solidFill>
                  <a:srgbClr val="FFFFFF"/>
                </a:solidFill>
                <a:latin typeface="Microsoft Sans Serif"/>
                <a:cs typeface="Microsoft Sans Serif"/>
              </a:rPr>
              <a:t>YOU </a:t>
            </a:r>
            <a:r>
              <a:rPr sz="2400" spc="-6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staff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surveys </a:t>
            </a:r>
            <a:r>
              <a:rPr sz="2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that 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have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been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adapted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capture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culturally relevant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information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regarding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youth. </a:t>
            </a:r>
            <a:r>
              <a:rPr sz="2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plan </a:t>
            </a:r>
            <a:r>
              <a:rPr sz="2400" spc="-6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is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recruit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10" dirty="0">
                <a:solidFill>
                  <a:srgbClr val="FFFFFF"/>
                </a:solidFill>
                <a:latin typeface="Microsoft Sans Serif"/>
                <a:cs typeface="Microsoft Sans Serif"/>
              </a:rPr>
              <a:t>form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an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council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share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their </a:t>
            </a:r>
            <a:r>
              <a:rPr sz="2400" spc="-6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experiences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at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05" dirty="0">
                <a:solidFill>
                  <a:srgbClr val="FFFFFF"/>
                </a:solidFill>
                <a:latin typeface="Microsoft Sans Serif"/>
                <a:cs typeface="Microsoft Sans Serif"/>
              </a:rPr>
              <a:t>YOU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improve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supports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services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they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receive.</a:t>
            </a:r>
            <a:endParaRPr sz="2400">
              <a:latin typeface="Microsoft Sans Serif"/>
              <a:cs typeface="Microsoft Sans Serif"/>
            </a:endParaRPr>
          </a:p>
          <a:p>
            <a:pPr marL="12700" marR="501650">
              <a:lnSpc>
                <a:spcPct val="117200"/>
              </a:lnSpc>
            </a:pPr>
            <a:r>
              <a:rPr sz="24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This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 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aims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implement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400" spc="-100" dirty="0">
                <a:solidFill>
                  <a:srgbClr val="FFFFFF"/>
                </a:solidFill>
                <a:latin typeface="Microsoft Sans Serif"/>
                <a:cs typeface="Microsoft Sans Serif"/>
              </a:rPr>
              <a:t>EQUIP </a:t>
            </a:r>
            <a:r>
              <a:rPr sz="24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model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within </a:t>
            </a:r>
            <a:r>
              <a:rPr sz="2400" spc="95" dirty="0">
                <a:solidFill>
                  <a:srgbClr val="FFFFFF"/>
                </a:solidFill>
                <a:latin typeface="Microsoft Sans Serif"/>
                <a:cs typeface="Microsoft Sans Serif"/>
              </a:rPr>
              <a:t>other </a:t>
            </a:r>
            <a:r>
              <a:rPr sz="2400" spc="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organizations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that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90" dirty="0">
                <a:solidFill>
                  <a:srgbClr val="FFFFFF"/>
                </a:solidFill>
                <a:latin typeface="Microsoft Sans Serif"/>
                <a:cs typeface="Microsoft Sans Serif"/>
              </a:rPr>
              <a:t>support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provide</a:t>
            </a:r>
            <a:r>
              <a:rPr sz="2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culturally </a:t>
            </a:r>
            <a:r>
              <a:rPr sz="2400" spc="-6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safe </a:t>
            </a:r>
            <a:r>
              <a:rPr sz="24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experiences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limit </a:t>
            </a:r>
            <a:r>
              <a:rPr sz="24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4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prevent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sz="24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sz="24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homelessness. </a:t>
            </a:r>
            <a:r>
              <a:rPr sz="2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4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next project </a:t>
            </a:r>
            <a:r>
              <a:rPr sz="24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steps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include </a:t>
            </a:r>
            <a:r>
              <a:rPr sz="24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collecting </a:t>
            </a:r>
            <a:r>
              <a:rPr sz="2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baseline </a:t>
            </a:r>
            <a:r>
              <a:rPr sz="24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data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understand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intervention’s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impact.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38817" y="158465"/>
            <a:ext cx="5700395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CA" sz="6600" spc="1885" dirty="0" err="1"/>
              <a:t>A</a:t>
            </a:r>
            <a:r>
              <a:rPr lang="en-CA" sz="6600" spc="1580" dirty="0" err="1"/>
              <a:t>b</a:t>
            </a:r>
            <a:r>
              <a:rPr lang="en-CA" sz="6600" spc="2035" dirty="0" err="1"/>
              <a:t>s</a:t>
            </a:r>
            <a:r>
              <a:rPr lang="en-CA" sz="6600" spc="1170" dirty="0" err="1"/>
              <a:t>t</a:t>
            </a:r>
            <a:r>
              <a:rPr lang="en-CA" sz="6600" spc="-1265" dirty="0"/>
              <a:t> </a:t>
            </a:r>
            <a:r>
              <a:rPr lang="en-CA" sz="6600" spc="1700" dirty="0" err="1"/>
              <a:t>r</a:t>
            </a:r>
            <a:r>
              <a:rPr lang="en-CA" sz="6600" spc="1885" dirty="0" err="1"/>
              <a:t>a</a:t>
            </a:r>
            <a:r>
              <a:rPr lang="en-CA" sz="6600" spc="2090" dirty="0" err="1"/>
              <a:t>c</a:t>
            </a:r>
            <a:r>
              <a:rPr lang="en-CA" sz="6600" spc="1170" dirty="0" err="1"/>
              <a:t>t</a:t>
            </a:r>
            <a:endParaRPr lang="en-CA" sz="6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752600" y="2095500"/>
            <a:ext cx="13644563" cy="5878469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95"/>
              </a:spcBef>
            </a:pP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Below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are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highlights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0" dirty="0">
                <a:solidFill>
                  <a:srgbClr val="FFFFFF"/>
                </a:solidFill>
                <a:latin typeface="Microsoft Sans Serif"/>
                <a:cs typeface="Microsoft Sans Serif"/>
              </a:rPr>
              <a:t>from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my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my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fellow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fellows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journey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on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85" dirty="0">
                <a:solidFill>
                  <a:srgbClr val="FFFFFF"/>
                </a:solidFill>
                <a:latin typeface="Microsoft Sans Serif"/>
                <a:cs typeface="Microsoft Sans Serif"/>
              </a:rPr>
              <a:t>EQUIP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project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team.</a:t>
            </a:r>
            <a:endParaRPr sz="2800" dirty="0">
              <a:latin typeface="Microsoft Sans Serif"/>
              <a:cs typeface="Microsoft Sans Serif"/>
            </a:endParaRPr>
          </a:p>
          <a:p>
            <a:pPr marL="816609" marR="493395" indent="-342900" algn="just">
              <a:lnSpc>
                <a:spcPct val="116100"/>
              </a:lnSpc>
              <a:buFont typeface="Arial" panose="020B0604020202020204" pitchFamily="34" charset="0"/>
              <a:buChar char="•"/>
            </a:pPr>
            <a:r>
              <a:rPr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We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started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by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reviewing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how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Equip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model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surveys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would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adapted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reframed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appropriately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represent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within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service </a:t>
            </a:r>
            <a:r>
              <a:rPr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setting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in 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specific </a:t>
            </a:r>
            <a:r>
              <a:rPr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Opportunities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Unlimited </a:t>
            </a:r>
            <a:r>
              <a:rPr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Organization. </a:t>
            </a:r>
            <a:r>
              <a:rPr sz="2800" spc="-70" dirty="0">
                <a:solidFill>
                  <a:srgbClr val="FFFFFF"/>
                </a:solidFill>
                <a:latin typeface="Microsoft Sans Serif"/>
                <a:cs typeface="Microsoft Sans Serif"/>
              </a:rPr>
              <a:t>By </a:t>
            </a:r>
            <a:r>
              <a:rPr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doing this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are </a:t>
            </a:r>
            <a:r>
              <a:rPr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ensuring </a:t>
            </a:r>
            <a:r>
              <a:rPr sz="28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that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surveys 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will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relevant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reflect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needs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priorities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of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youth.</a:t>
            </a:r>
            <a:endParaRPr sz="2800" dirty="0">
              <a:latin typeface="Microsoft Sans Serif"/>
              <a:cs typeface="Microsoft Sans Serif"/>
            </a:endParaRPr>
          </a:p>
          <a:p>
            <a:pPr marL="816609" marR="5080" indent="-342900">
              <a:lnSpc>
                <a:spcPct val="116100"/>
              </a:lnSpc>
              <a:buFont typeface="Arial" panose="020B0604020202020204" pitchFamily="34" charset="0"/>
              <a:buChar char="•"/>
            </a:pPr>
            <a:r>
              <a:rPr sz="2800" spc="-90" dirty="0">
                <a:solidFill>
                  <a:srgbClr val="FFFFFF"/>
                </a:solidFill>
                <a:latin typeface="Microsoft Sans Serif"/>
                <a:cs typeface="Microsoft Sans Serif"/>
              </a:rPr>
              <a:t>As </a:t>
            </a:r>
            <a:r>
              <a:rPr sz="28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per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one </a:t>
            </a:r>
            <a:r>
              <a:rPr sz="28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of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 </a:t>
            </a:r>
            <a:r>
              <a:rPr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objectives </a:t>
            </a:r>
            <a:r>
              <a:rPr sz="28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of 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engaging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youth,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created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posters </a:t>
            </a:r>
            <a:r>
              <a:rPr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share </a:t>
            </a:r>
            <a:r>
              <a:rPr sz="28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information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about the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project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recruitment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interviews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council.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70" dirty="0">
                <a:solidFill>
                  <a:srgbClr val="FFFFFF"/>
                </a:solidFill>
                <a:latin typeface="Microsoft Sans Serif"/>
                <a:cs typeface="Microsoft Sans Serif"/>
              </a:rPr>
              <a:t>By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creating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space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voices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heard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are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upholding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respecting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knowledge,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lived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experience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stories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of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participants.</a:t>
            </a:r>
            <a:endParaRPr sz="2800" dirty="0">
              <a:latin typeface="Microsoft Sans Serif"/>
              <a:cs typeface="Microsoft Sans Serif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86710" y="7746286"/>
            <a:ext cx="2601289" cy="254071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248" y="8671181"/>
            <a:ext cx="2638946" cy="110551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62720" y="342900"/>
            <a:ext cx="688848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CA" sz="7200" dirty="0"/>
              <a:t>Highlights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62720" y="1727016"/>
            <a:ext cx="16606080" cy="6516143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930909" marR="11430" indent="-457200">
              <a:lnSpc>
                <a:spcPct val="116100"/>
              </a:lnSpc>
              <a:buFont typeface="Arial" panose="020B0604020202020204" pitchFamily="34" charset="0"/>
              <a:buChar char="•"/>
            </a:pPr>
            <a:r>
              <a:rPr lang="en-CA" sz="28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make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meetings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council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more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accessible,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arranged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meetings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take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place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in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more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central </a:t>
            </a:r>
            <a:r>
              <a:rPr lang="en-CA"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location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lang="en-CA"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provided </a:t>
            </a:r>
            <a:r>
              <a:rPr lang="en-CA"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bus </a:t>
            </a:r>
            <a:r>
              <a:rPr lang="en-CA"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tickets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reduce 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accessibility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barriers. </a:t>
            </a:r>
            <a:r>
              <a:rPr lang="en-CA" sz="2800" spc="-70" dirty="0">
                <a:solidFill>
                  <a:srgbClr val="FFFFFF"/>
                </a:solidFill>
                <a:latin typeface="Microsoft Sans Serif"/>
                <a:cs typeface="Microsoft Sans Serif"/>
              </a:rPr>
              <a:t>By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removing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barriers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are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upholding </a:t>
            </a:r>
            <a:r>
              <a:rPr lang="en-CA" sz="2800" spc="95" dirty="0">
                <a:solidFill>
                  <a:srgbClr val="FFFFFF"/>
                </a:solidFill>
                <a:latin typeface="Microsoft Sans Serif"/>
                <a:cs typeface="Microsoft Sans Serif"/>
              </a:rPr>
              <a:t>our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responsibility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as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researchers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remove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as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many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barriers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as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possible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participants.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Along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this,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created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presentations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 </a:t>
            </a:r>
            <a:r>
              <a:rPr lang="en-CA" sz="2800" spc="-5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 </a:t>
            </a:r>
            <a:r>
              <a:rPr lang="en-CA"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participating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in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council </a:t>
            </a:r>
            <a:r>
              <a:rPr lang="en-CA" sz="28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that </a:t>
            </a:r>
            <a:r>
              <a:rPr lang="en-CA"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would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 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engaging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provide education and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understanding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lang="en-CA"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making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lang="en-CA"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shift </a:t>
            </a:r>
            <a:r>
              <a:rPr lang="en-CA"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project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their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role.</a:t>
            </a:r>
            <a:endParaRPr lang="en-CA" sz="2800" dirty="0">
              <a:latin typeface="Microsoft Sans Serif"/>
              <a:cs typeface="Microsoft Sans Serif"/>
            </a:endParaRPr>
          </a:p>
          <a:p>
            <a:pPr marL="930909" marR="205104" indent="-457200">
              <a:lnSpc>
                <a:spcPct val="116100"/>
              </a:lnSpc>
              <a:buFont typeface="Arial" panose="020B0604020202020204" pitchFamily="34" charset="0"/>
              <a:buChar char="•"/>
            </a:pPr>
            <a:r>
              <a:rPr lang="en-CA"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also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connected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with </a:t>
            </a:r>
            <a:r>
              <a:rPr lang="en-CA"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a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community 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Elder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available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 </a:t>
            </a:r>
            <a:r>
              <a:rPr lang="en-CA" sz="28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attend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council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meetings </a:t>
            </a:r>
            <a:r>
              <a:rPr lang="en-CA" sz="28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as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lang="en-CA"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recognize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topics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being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discussed </a:t>
            </a:r>
            <a:r>
              <a:rPr lang="en-CA"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could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triggering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youth.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Elder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will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be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there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by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creating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safe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space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offering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emotional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lang="en-CA"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mental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supports.</a:t>
            </a:r>
            <a:endParaRPr lang="en-CA" sz="2800" dirty="0">
              <a:latin typeface="Microsoft Sans Serif"/>
              <a:cs typeface="Microsoft Sans Serif"/>
            </a:endParaRPr>
          </a:p>
          <a:p>
            <a:pPr marL="930909" marR="107950" indent="-457200" algn="just">
              <a:lnSpc>
                <a:spcPct val="116100"/>
              </a:lnSpc>
              <a:buFont typeface="Arial" panose="020B0604020202020204" pitchFamily="34" charset="0"/>
              <a:buChar char="•"/>
            </a:pPr>
            <a:r>
              <a:rPr lang="en-CA" sz="2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Taking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these </a:t>
            </a:r>
            <a:r>
              <a:rPr lang="en-CA"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steps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ensures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are </a:t>
            </a:r>
            <a:r>
              <a:rPr lang="en-CA"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showing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respect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lang="en-CA"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culture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 </a:t>
            </a:r>
            <a:r>
              <a:rPr lang="en-CA" sz="2800" spc="75" dirty="0">
                <a:solidFill>
                  <a:srgbClr val="FFFFFF"/>
                </a:solidFill>
                <a:latin typeface="Microsoft Sans Serif"/>
                <a:cs typeface="Microsoft Sans Serif"/>
              </a:rPr>
              <a:t>promoting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healing </a:t>
            </a:r>
            <a:r>
              <a:rPr lang="en-CA"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within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Indigenous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youth. </a:t>
            </a:r>
            <a:r>
              <a:rPr lang="en-CA" sz="28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Lastly, </a:t>
            </a:r>
            <a:r>
              <a:rPr lang="en-CA"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ensure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90" dirty="0">
                <a:solidFill>
                  <a:srgbClr val="FFFFFF"/>
                </a:solidFill>
                <a:latin typeface="Microsoft Sans Serif"/>
                <a:cs typeface="Microsoft Sans Serif"/>
              </a:rPr>
              <a:t>YOU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and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research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5" dirty="0">
                <a:solidFill>
                  <a:srgbClr val="FFFFFF"/>
                </a:solidFill>
                <a:latin typeface="Microsoft Sans Serif"/>
                <a:cs typeface="Microsoft Sans Serif"/>
              </a:rPr>
              <a:t>project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is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safe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space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participants,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we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have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adapted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70" dirty="0">
                <a:solidFill>
                  <a:srgbClr val="FFFFFF"/>
                </a:solidFill>
                <a:latin typeface="Microsoft Sans Serif"/>
                <a:cs typeface="Microsoft Sans Serif"/>
              </a:rPr>
              <a:t>the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feedback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0" dirty="0">
                <a:solidFill>
                  <a:srgbClr val="FFFFFF"/>
                </a:solidFill>
                <a:latin typeface="Microsoft Sans Serif"/>
                <a:cs typeface="Microsoft Sans Serif"/>
              </a:rPr>
              <a:t>form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for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youth</a:t>
            </a:r>
            <a:r>
              <a:rPr lang="en-CA"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5" dirty="0">
                <a:solidFill>
                  <a:srgbClr val="FFFFFF"/>
                </a:solidFill>
                <a:latin typeface="Microsoft Sans Serif"/>
                <a:cs typeface="Microsoft Sans Serif"/>
              </a:rPr>
              <a:t>to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fill</a:t>
            </a:r>
            <a:r>
              <a:rPr lang="en-CA"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95" dirty="0">
                <a:solidFill>
                  <a:srgbClr val="FFFFFF"/>
                </a:solidFill>
                <a:latin typeface="Microsoft Sans Serif"/>
                <a:cs typeface="Microsoft Sans Serif"/>
              </a:rPr>
              <a:t>out </a:t>
            </a:r>
            <a:r>
              <a:rPr lang="en-CA" sz="2800" spc="-5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if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they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have </a:t>
            </a:r>
            <a:r>
              <a:rPr lang="en-CA"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any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suggestions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100" dirty="0">
                <a:solidFill>
                  <a:srgbClr val="FFFFFF"/>
                </a:solidFill>
                <a:latin typeface="Microsoft Sans Serif"/>
                <a:cs typeface="Microsoft Sans Serif"/>
              </a:rPr>
              <a:t>or</a:t>
            </a:r>
            <a:r>
              <a:rPr lang="en-CA" sz="2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en-CA" sz="2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complaints.</a:t>
            </a:r>
            <a:endParaRPr lang="en-CA" sz="2800" dirty="0">
              <a:latin typeface="Microsoft Sans Serif"/>
              <a:cs typeface="Microsoft Sans Serif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86710" y="7746286"/>
            <a:ext cx="2601289" cy="254071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248" y="8671181"/>
            <a:ext cx="2638946" cy="110551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62720" y="342900"/>
            <a:ext cx="688848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CA" sz="7200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2901038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3"/>
            <a:ext cx="7353300" cy="10287000"/>
          </a:xfrm>
          <a:custGeom>
            <a:avLst/>
            <a:gdLst/>
            <a:ahLst/>
            <a:cxnLst/>
            <a:rect l="l" t="t" r="r" b="b"/>
            <a:pathLst>
              <a:path w="7353300" h="10287000">
                <a:moveTo>
                  <a:pt x="7353300" y="10286917"/>
                </a:moveTo>
                <a:lnTo>
                  <a:pt x="0" y="10286917"/>
                </a:lnTo>
                <a:lnTo>
                  <a:pt x="0" y="0"/>
                </a:lnTo>
                <a:lnTo>
                  <a:pt x="7353300" y="0"/>
                </a:lnTo>
                <a:lnTo>
                  <a:pt x="7353300" y="10286917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124558" y="8824493"/>
            <a:ext cx="2004060" cy="770890"/>
          </a:xfrm>
          <a:custGeom>
            <a:avLst/>
            <a:gdLst/>
            <a:ahLst/>
            <a:cxnLst/>
            <a:rect l="l" t="t" r="r" b="b"/>
            <a:pathLst>
              <a:path w="2004059" h="770890">
                <a:moveTo>
                  <a:pt x="1188212" y="579589"/>
                </a:moveTo>
                <a:lnTo>
                  <a:pt x="1172705" y="579297"/>
                </a:lnTo>
                <a:lnTo>
                  <a:pt x="1169581" y="582333"/>
                </a:lnTo>
                <a:lnTo>
                  <a:pt x="1188212" y="579589"/>
                </a:lnTo>
                <a:close/>
              </a:path>
              <a:path w="2004059" h="770890">
                <a:moveTo>
                  <a:pt x="1217510" y="570153"/>
                </a:moveTo>
                <a:lnTo>
                  <a:pt x="1211326" y="569772"/>
                </a:lnTo>
                <a:lnTo>
                  <a:pt x="1209890" y="571271"/>
                </a:lnTo>
                <a:lnTo>
                  <a:pt x="1217510" y="570153"/>
                </a:lnTo>
                <a:close/>
              </a:path>
              <a:path w="2004059" h="770890">
                <a:moveTo>
                  <a:pt x="1313091" y="545846"/>
                </a:moveTo>
                <a:lnTo>
                  <a:pt x="1305064" y="545731"/>
                </a:lnTo>
                <a:lnTo>
                  <a:pt x="1302524" y="544830"/>
                </a:lnTo>
                <a:lnTo>
                  <a:pt x="1263142" y="558317"/>
                </a:lnTo>
                <a:lnTo>
                  <a:pt x="1242847" y="562584"/>
                </a:lnTo>
                <a:lnTo>
                  <a:pt x="1222997" y="569353"/>
                </a:lnTo>
                <a:lnTo>
                  <a:pt x="1209890" y="571271"/>
                </a:lnTo>
                <a:lnTo>
                  <a:pt x="1207008" y="574268"/>
                </a:lnTo>
                <a:lnTo>
                  <a:pt x="1203591" y="574763"/>
                </a:lnTo>
                <a:lnTo>
                  <a:pt x="1202093" y="576262"/>
                </a:lnTo>
                <a:lnTo>
                  <a:pt x="1196784" y="574484"/>
                </a:lnTo>
                <a:lnTo>
                  <a:pt x="1191996" y="575183"/>
                </a:lnTo>
                <a:lnTo>
                  <a:pt x="1189469" y="578129"/>
                </a:lnTo>
                <a:lnTo>
                  <a:pt x="1188212" y="579589"/>
                </a:lnTo>
                <a:lnTo>
                  <a:pt x="1307617" y="562051"/>
                </a:lnTo>
                <a:lnTo>
                  <a:pt x="1305153" y="561124"/>
                </a:lnTo>
                <a:lnTo>
                  <a:pt x="1301851" y="560324"/>
                </a:lnTo>
                <a:lnTo>
                  <a:pt x="1298028" y="557034"/>
                </a:lnTo>
                <a:lnTo>
                  <a:pt x="1298219" y="555726"/>
                </a:lnTo>
                <a:lnTo>
                  <a:pt x="1304239" y="552272"/>
                </a:lnTo>
                <a:lnTo>
                  <a:pt x="1313091" y="545846"/>
                </a:lnTo>
                <a:close/>
              </a:path>
              <a:path w="2004059" h="770890">
                <a:moveTo>
                  <a:pt x="2004009" y="45123"/>
                </a:moveTo>
                <a:lnTo>
                  <a:pt x="2001126" y="35280"/>
                </a:lnTo>
                <a:lnTo>
                  <a:pt x="1992591" y="26263"/>
                </a:lnTo>
                <a:lnTo>
                  <a:pt x="1989709" y="17703"/>
                </a:lnTo>
                <a:lnTo>
                  <a:pt x="1980831" y="22860"/>
                </a:lnTo>
                <a:lnTo>
                  <a:pt x="1975980" y="18440"/>
                </a:lnTo>
                <a:lnTo>
                  <a:pt x="1976297" y="15824"/>
                </a:lnTo>
                <a:lnTo>
                  <a:pt x="1975967" y="14592"/>
                </a:lnTo>
                <a:lnTo>
                  <a:pt x="1974710" y="13487"/>
                </a:lnTo>
                <a:lnTo>
                  <a:pt x="1970989" y="7620"/>
                </a:lnTo>
                <a:lnTo>
                  <a:pt x="1965579" y="5842"/>
                </a:lnTo>
                <a:lnTo>
                  <a:pt x="1959063" y="2946"/>
                </a:lnTo>
                <a:lnTo>
                  <a:pt x="1952917" y="0"/>
                </a:lnTo>
                <a:lnTo>
                  <a:pt x="1945347" y="20370"/>
                </a:lnTo>
                <a:lnTo>
                  <a:pt x="1940852" y="28727"/>
                </a:lnTo>
                <a:lnTo>
                  <a:pt x="1935607" y="38493"/>
                </a:lnTo>
                <a:lnTo>
                  <a:pt x="1925167" y="56705"/>
                </a:lnTo>
                <a:lnTo>
                  <a:pt x="1915312" y="76123"/>
                </a:lnTo>
                <a:lnTo>
                  <a:pt x="1912251" y="79146"/>
                </a:lnTo>
                <a:lnTo>
                  <a:pt x="1908898" y="82207"/>
                </a:lnTo>
                <a:lnTo>
                  <a:pt x="1908238" y="86156"/>
                </a:lnTo>
                <a:lnTo>
                  <a:pt x="1902167" y="90893"/>
                </a:lnTo>
                <a:lnTo>
                  <a:pt x="1899031" y="96494"/>
                </a:lnTo>
                <a:lnTo>
                  <a:pt x="1895919" y="103365"/>
                </a:lnTo>
                <a:lnTo>
                  <a:pt x="1890509" y="108013"/>
                </a:lnTo>
                <a:lnTo>
                  <a:pt x="1885899" y="113817"/>
                </a:lnTo>
                <a:lnTo>
                  <a:pt x="1882038" y="120802"/>
                </a:lnTo>
                <a:lnTo>
                  <a:pt x="1878571" y="126453"/>
                </a:lnTo>
                <a:lnTo>
                  <a:pt x="1877085" y="127952"/>
                </a:lnTo>
                <a:lnTo>
                  <a:pt x="1876653" y="128879"/>
                </a:lnTo>
                <a:lnTo>
                  <a:pt x="1876653" y="131864"/>
                </a:lnTo>
                <a:lnTo>
                  <a:pt x="1876450" y="133184"/>
                </a:lnTo>
                <a:lnTo>
                  <a:pt x="1876031" y="134531"/>
                </a:lnTo>
                <a:lnTo>
                  <a:pt x="1876298" y="133210"/>
                </a:lnTo>
                <a:lnTo>
                  <a:pt x="1876577" y="131876"/>
                </a:lnTo>
                <a:lnTo>
                  <a:pt x="1876653" y="128879"/>
                </a:lnTo>
                <a:lnTo>
                  <a:pt x="1876437" y="129336"/>
                </a:lnTo>
                <a:lnTo>
                  <a:pt x="1876158" y="130657"/>
                </a:lnTo>
                <a:lnTo>
                  <a:pt x="1872767" y="132435"/>
                </a:lnTo>
                <a:lnTo>
                  <a:pt x="1871129" y="133959"/>
                </a:lnTo>
                <a:lnTo>
                  <a:pt x="1870862" y="135293"/>
                </a:lnTo>
                <a:lnTo>
                  <a:pt x="1870316" y="137934"/>
                </a:lnTo>
                <a:lnTo>
                  <a:pt x="1866887" y="138442"/>
                </a:lnTo>
                <a:lnTo>
                  <a:pt x="1865807" y="140741"/>
                </a:lnTo>
                <a:lnTo>
                  <a:pt x="1865807" y="152717"/>
                </a:lnTo>
                <a:lnTo>
                  <a:pt x="1865757" y="154012"/>
                </a:lnTo>
                <a:lnTo>
                  <a:pt x="1862416" y="154508"/>
                </a:lnTo>
                <a:lnTo>
                  <a:pt x="1865376" y="154063"/>
                </a:lnTo>
                <a:lnTo>
                  <a:pt x="1865807" y="152717"/>
                </a:lnTo>
                <a:lnTo>
                  <a:pt x="1865807" y="140741"/>
                </a:lnTo>
                <a:lnTo>
                  <a:pt x="1865591" y="141198"/>
                </a:lnTo>
                <a:lnTo>
                  <a:pt x="1865426" y="143789"/>
                </a:lnTo>
                <a:lnTo>
                  <a:pt x="1861235" y="146977"/>
                </a:lnTo>
                <a:lnTo>
                  <a:pt x="1858479" y="149936"/>
                </a:lnTo>
                <a:lnTo>
                  <a:pt x="1858352" y="153809"/>
                </a:lnTo>
                <a:lnTo>
                  <a:pt x="1858302" y="155105"/>
                </a:lnTo>
                <a:lnTo>
                  <a:pt x="1854733" y="155625"/>
                </a:lnTo>
                <a:lnTo>
                  <a:pt x="1853018" y="157162"/>
                </a:lnTo>
                <a:lnTo>
                  <a:pt x="1851901" y="161175"/>
                </a:lnTo>
                <a:lnTo>
                  <a:pt x="1854263" y="158267"/>
                </a:lnTo>
                <a:lnTo>
                  <a:pt x="1859203" y="154978"/>
                </a:lnTo>
                <a:lnTo>
                  <a:pt x="1857387" y="157810"/>
                </a:lnTo>
                <a:lnTo>
                  <a:pt x="1854758" y="159473"/>
                </a:lnTo>
                <a:lnTo>
                  <a:pt x="1851901" y="161175"/>
                </a:lnTo>
                <a:lnTo>
                  <a:pt x="1845792" y="165925"/>
                </a:lnTo>
                <a:lnTo>
                  <a:pt x="1840636" y="170535"/>
                </a:lnTo>
                <a:lnTo>
                  <a:pt x="1836394" y="177571"/>
                </a:lnTo>
                <a:lnTo>
                  <a:pt x="1832152" y="183337"/>
                </a:lnTo>
                <a:lnTo>
                  <a:pt x="1840407" y="189826"/>
                </a:lnTo>
                <a:lnTo>
                  <a:pt x="1834095" y="197167"/>
                </a:lnTo>
                <a:lnTo>
                  <a:pt x="1827898" y="205778"/>
                </a:lnTo>
                <a:lnTo>
                  <a:pt x="1820786" y="211963"/>
                </a:lnTo>
                <a:lnTo>
                  <a:pt x="1812658" y="218287"/>
                </a:lnTo>
                <a:lnTo>
                  <a:pt x="1762366" y="273494"/>
                </a:lnTo>
                <a:lnTo>
                  <a:pt x="1762366" y="300126"/>
                </a:lnTo>
                <a:lnTo>
                  <a:pt x="1758645" y="300672"/>
                </a:lnTo>
                <a:lnTo>
                  <a:pt x="1756016" y="301066"/>
                </a:lnTo>
                <a:lnTo>
                  <a:pt x="1756016" y="302348"/>
                </a:lnTo>
                <a:lnTo>
                  <a:pt x="1755660" y="303682"/>
                </a:lnTo>
                <a:lnTo>
                  <a:pt x="1748904" y="304685"/>
                </a:lnTo>
                <a:lnTo>
                  <a:pt x="1755127" y="303758"/>
                </a:lnTo>
                <a:lnTo>
                  <a:pt x="1756016" y="302348"/>
                </a:lnTo>
                <a:lnTo>
                  <a:pt x="1756016" y="301066"/>
                </a:lnTo>
                <a:lnTo>
                  <a:pt x="1730298" y="304838"/>
                </a:lnTo>
                <a:lnTo>
                  <a:pt x="1758188" y="300736"/>
                </a:lnTo>
                <a:lnTo>
                  <a:pt x="1759369" y="299288"/>
                </a:lnTo>
                <a:lnTo>
                  <a:pt x="1758645" y="300672"/>
                </a:lnTo>
                <a:lnTo>
                  <a:pt x="1758797" y="300647"/>
                </a:lnTo>
                <a:lnTo>
                  <a:pt x="1762366" y="300126"/>
                </a:lnTo>
                <a:lnTo>
                  <a:pt x="1762366" y="273494"/>
                </a:lnTo>
                <a:lnTo>
                  <a:pt x="1761337" y="274612"/>
                </a:lnTo>
                <a:lnTo>
                  <a:pt x="1757984" y="275094"/>
                </a:lnTo>
                <a:lnTo>
                  <a:pt x="1755965" y="276682"/>
                </a:lnTo>
                <a:lnTo>
                  <a:pt x="1755457" y="280606"/>
                </a:lnTo>
                <a:lnTo>
                  <a:pt x="1752041" y="281101"/>
                </a:lnTo>
                <a:lnTo>
                  <a:pt x="1750009" y="282689"/>
                </a:lnTo>
                <a:lnTo>
                  <a:pt x="1749577" y="286600"/>
                </a:lnTo>
                <a:lnTo>
                  <a:pt x="1749425" y="286626"/>
                </a:lnTo>
                <a:lnTo>
                  <a:pt x="1745894" y="285864"/>
                </a:lnTo>
                <a:lnTo>
                  <a:pt x="1744980" y="287274"/>
                </a:lnTo>
                <a:lnTo>
                  <a:pt x="1744065" y="288696"/>
                </a:lnTo>
                <a:lnTo>
                  <a:pt x="1743443" y="291350"/>
                </a:lnTo>
                <a:lnTo>
                  <a:pt x="1739861" y="291884"/>
                </a:lnTo>
                <a:lnTo>
                  <a:pt x="1737918" y="293446"/>
                </a:lnTo>
                <a:lnTo>
                  <a:pt x="1737410" y="297370"/>
                </a:lnTo>
                <a:lnTo>
                  <a:pt x="1733829" y="297903"/>
                </a:lnTo>
                <a:lnTo>
                  <a:pt x="1731886" y="299466"/>
                </a:lnTo>
                <a:lnTo>
                  <a:pt x="1731378" y="303390"/>
                </a:lnTo>
                <a:lnTo>
                  <a:pt x="1731010" y="303644"/>
                </a:lnTo>
                <a:lnTo>
                  <a:pt x="1728343" y="303898"/>
                </a:lnTo>
                <a:lnTo>
                  <a:pt x="1726349" y="305676"/>
                </a:lnTo>
                <a:lnTo>
                  <a:pt x="1726044" y="307441"/>
                </a:lnTo>
                <a:lnTo>
                  <a:pt x="1725168" y="308165"/>
                </a:lnTo>
                <a:lnTo>
                  <a:pt x="1721739" y="308660"/>
                </a:lnTo>
                <a:lnTo>
                  <a:pt x="1719643" y="310261"/>
                </a:lnTo>
                <a:lnTo>
                  <a:pt x="1719135" y="314185"/>
                </a:lnTo>
                <a:lnTo>
                  <a:pt x="1715706" y="314680"/>
                </a:lnTo>
                <a:lnTo>
                  <a:pt x="1713611" y="316280"/>
                </a:lnTo>
                <a:lnTo>
                  <a:pt x="1713026" y="320217"/>
                </a:lnTo>
                <a:lnTo>
                  <a:pt x="1709496" y="319443"/>
                </a:lnTo>
                <a:lnTo>
                  <a:pt x="1708543" y="320878"/>
                </a:lnTo>
                <a:lnTo>
                  <a:pt x="1707578" y="322300"/>
                </a:lnTo>
                <a:lnTo>
                  <a:pt x="1706740" y="324993"/>
                </a:lnTo>
                <a:lnTo>
                  <a:pt x="1703387" y="325475"/>
                </a:lnTo>
                <a:lnTo>
                  <a:pt x="1701215" y="327088"/>
                </a:lnTo>
                <a:lnTo>
                  <a:pt x="1700555" y="331025"/>
                </a:lnTo>
                <a:lnTo>
                  <a:pt x="1697101" y="330250"/>
                </a:lnTo>
                <a:lnTo>
                  <a:pt x="1696097" y="331685"/>
                </a:lnTo>
                <a:lnTo>
                  <a:pt x="1695107" y="333108"/>
                </a:lnTo>
                <a:lnTo>
                  <a:pt x="1694180" y="335813"/>
                </a:lnTo>
                <a:lnTo>
                  <a:pt x="1690992" y="336283"/>
                </a:lnTo>
                <a:lnTo>
                  <a:pt x="1688820" y="337883"/>
                </a:lnTo>
                <a:lnTo>
                  <a:pt x="1687817" y="340601"/>
                </a:lnTo>
                <a:lnTo>
                  <a:pt x="1686521" y="340791"/>
                </a:lnTo>
                <a:lnTo>
                  <a:pt x="1685569" y="342214"/>
                </a:lnTo>
                <a:lnTo>
                  <a:pt x="1683169" y="343852"/>
                </a:lnTo>
                <a:lnTo>
                  <a:pt x="1681949" y="344030"/>
                </a:lnTo>
                <a:lnTo>
                  <a:pt x="1681480" y="346671"/>
                </a:lnTo>
                <a:lnTo>
                  <a:pt x="1679295" y="348272"/>
                </a:lnTo>
                <a:lnTo>
                  <a:pt x="1622310" y="390017"/>
                </a:lnTo>
                <a:lnTo>
                  <a:pt x="1556359" y="436930"/>
                </a:lnTo>
                <a:lnTo>
                  <a:pt x="1497736" y="473786"/>
                </a:lnTo>
                <a:lnTo>
                  <a:pt x="1451508" y="498551"/>
                </a:lnTo>
                <a:lnTo>
                  <a:pt x="1404378" y="520877"/>
                </a:lnTo>
                <a:lnTo>
                  <a:pt x="1356436" y="542036"/>
                </a:lnTo>
                <a:lnTo>
                  <a:pt x="1307617" y="562051"/>
                </a:lnTo>
                <a:lnTo>
                  <a:pt x="1169581" y="582333"/>
                </a:lnTo>
                <a:lnTo>
                  <a:pt x="1166444" y="585355"/>
                </a:lnTo>
                <a:lnTo>
                  <a:pt x="1158024" y="584022"/>
                </a:lnTo>
                <a:lnTo>
                  <a:pt x="1149845" y="583946"/>
                </a:lnTo>
                <a:lnTo>
                  <a:pt x="1144638" y="588556"/>
                </a:lnTo>
                <a:lnTo>
                  <a:pt x="1142911" y="590105"/>
                </a:lnTo>
                <a:lnTo>
                  <a:pt x="1129944" y="589432"/>
                </a:lnTo>
                <a:lnTo>
                  <a:pt x="1123911" y="591604"/>
                </a:lnTo>
                <a:lnTo>
                  <a:pt x="1121029" y="593318"/>
                </a:lnTo>
                <a:lnTo>
                  <a:pt x="1118146" y="595020"/>
                </a:lnTo>
                <a:lnTo>
                  <a:pt x="1053426" y="601954"/>
                </a:lnTo>
                <a:lnTo>
                  <a:pt x="1021257" y="606691"/>
                </a:lnTo>
                <a:lnTo>
                  <a:pt x="988898" y="610158"/>
                </a:lnTo>
                <a:lnTo>
                  <a:pt x="937069" y="613918"/>
                </a:lnTo>
                <a:lnTo>
                  <a:pt x="885431" y="616369"/>
                </a:lnTo>
                <a:lnTo>
                  <a:pt x="833780" y="616254"/>
                </a:lnTo>
                <a:lnTo>
                  <a:pt x="782142" y="613575"/>
                </a:lnTo>
                <a:lnTo>
                  <a:pt x="730656" y="609587"/>
                </a:lnTo>
                <a:lnTo>
                  <a:pt x="679335" y="604291"/>
                </a:lnTo>
                <a:lnTo>
                  <a:pt x="628002" y="596430"/>
                </a:lnTo>
                <a:lnTo>
                  <a:pt x="618794" y="595210"/>
                </a:lnTo>
                <a:lnTo>
                  <a:pt x="609320" y="592759"/>
                </a:lnTo>
                <a:lnTo>
                  <a:pt x="600189" y="592810"/>
                </a:lnTo>
                <a:lnTo>
                  <a:pt x="590854" y="591616"/>
                </a:lnTo>
                <a:lnTo>
                  <a:pt x="453885" y="555256"/>
                </a:lnTo>
                <a:lnTo>
                  <a:pt x="341541" y="521703"/>
                </a:lnTo>
                <a:lnTo>
                  <a:pt x="299491" y="508622"/>
                </a:lnTo>
                <a:lnTo>
                  <a:pt x="294703" y="509333"/>
                </a:lnTo>
                <a:lnTo>
                  <a:pt x="289953" y="508749"/>
                </a:lnTo>
                <a:lnTo>
                  <a:pt x="285191" y="501738"/>
                </a:lnTo>
                <a:lnTo>
                  <a:pt x="278777" y="501408"/>
                </a:lnTo>
                <a:lnTo>
                  <a:pt x="272084" y="502399"/>
                </a:lnTo>
                <a:lnTo>
                  <a:pt x="272084" y="508800"/>
                </a:lnTo>
                <a:lnTo>
                  <a:pt x="271983" y="507530"/>
                </a:lnTo>
                <a:lnTo>
                  <a:pt x="272084" y="508800"/>
                </a:lnTo>
                <a:lnTo>
                  <a:pt x="272084" y="502399"/>
                </a:lnTo>
                <a:lnTo>
                  <a:pt x="271284" y="501218"/>
                </a:lnTo>
                <a:lnTo>
                  <a:pt x="269963" y="500126"/>
                </a:lnTo>
                <a:lnTo>
                  <a:pt x="268401" y="501650"/>
                </a:lnTo>
                <a:lnTo>
                  <a:pt x="263715" y="494626"/>
                </a:lnTo>
                <a:lnTo>
                  <a:pt x="256679" y="494385"/>
                </a:lnTo>
                <a:lnTo>
                  <a:pt x="249605" y="495414"/>
                </a:lnTo>
                <a:lnTo>
                  <a:pt x="245008" y="488391"/>
                </a:lnTo>
                <a:lnTo>
                  <a:pt x="239229" y="486676"/>
                </a:lnTo>
                <a:lnTo>
                  <a:pt x="231813" y="489051"/>
                </a:lnTo>
                <a:lnTo>
                  <a:pt x="227571" y="484530"/>
                </a:lnTo>
                <a:lnTo>
                  <a:pt x="224675" y="478548"/>
                </a:lnTo>
                <a:lnTo>
                  <a:pt x="236753" y="470344"/>
                </a:lnTo>
                <a:lnTo>
                  <a:pt x="243674" y="469328"/>
                </a:lnTo>
                <a:lnTo>
                  <a:pt x="249847" y="465861"/>
                </a:lnTo>
                <a:lnTo>
                  <a:pt x="302425" y="445300"/>
                </a:lnTo>
                <a:lnTo>
                  <a:pt x="353098" y="419887"/>
                </a:lnTo>
                <a:lnTo>
                  <a:pt x="402069" y="392150"/>
                </a:lnTo>
                <a:lnTo>
                  <a:pt x="448767" y="359613"/>
                </a:lnTo>
                <a:lnTo>
                  <a:pt x="474827" y="323697"/>
                </a:lnTo>
                <a:lnTo>
                  <a:pt x="478790" y="307708"/>
                </a:lnTo>
                <a:lnTo>
                  <a:pt x="483120" y="291668"/>
                </a:lnTo>
                <a:lnTo>
                  <a:pt x="490359" y="277774"/>
                </a:lnTo>
                <a:lnTo>
                  <a:pt x="493153" y="273507"/>
                </a:lnTo>
                <a:lnTo>
                  <a:pt x="492925" y="264566"/>
                </a:lnTo>
                <a:lnTo>
                  <a:pt x="482625" y="255803"/>
                </a:lnTo>
                <a:lnTo>
                  <a:pt x="475843" y="259372"/>
                </a:lnTo>
                <a:lnTo>
                  <a:pt x="469900" y="262813"/>
                </a:lnTo>
                <a:lnTo>
                  <a:pt x="464947" y="266103"/>
                </a:lnTo>
                <a:lnTo>
                  <a:pt x="459727" y="268147"/>
                </a:lnTo>
                <a:lnTo>
                  <a:pt x="415328" y="295211"/>
                </a:lnTo>
                <a:lnTo>
                  <a:pt x="374662" y="316598"/>
                </a:lnTo>
                <a:lnTo>
                  <a:pt x="332727" y="334302"/>
                </a:lnTo>
                <a:lnTo>
                  <a:pt x="289966" y="350862"/>
                </a:lnTo>
                <a:lnTo>
                  <a:pt x="246214" y="364985"/>
                </a:lnTo>
                <a:lnTo>
                  <a:pt x="240855" y="367055"/>
                </a:lnTo>
                <a:lnTo>
                  <a:pt x="234403" y="365442"/>
                </a:lnTo>
                <a:lnTo>
                  <a:pt x="232333" y="368312"/>
                </a:lnTo>
                <a:lnTo>
                  <a:pt x="230276" y="371182"/>
                </a:lnTo>
                <a:lnTo>
                  <a:pt x="213702" y="371043"/>
                </a:lnTo>
                <a:lnTo>
                  <a:pt x="209003" y="374307"/>
                </a:lnTo>
                <a:lnTo>
                  <a:pt x="206654" y="375932"/>
                </a:lnTo>
                <a:lnTo>
                  <a:pt x="190157" y="375793"/>
                </a:lnTo>
                <a:lnTo>
                  <a:pt x="185356" y="379056"/>
                </a:lnTo>
                <a:lnTo>
                  <a:pt x="182956" y="380695"/>
                </a:lnTo>
                <a:lnTo>
                  <a:pt x="71170" y="391985"/>
                </a:lnTo>
                <a:lnTo>
                  <a:pt x="61861" y="393357"/>
                </a:lnTo>
                <a:lnTo>
                  <a:pt x="53378" y="397167"/>
                </a:lnTo>
                <a:lnTo>
                  <a:pt x="48564" y="400443"/>
                </a:lnTo>
                <a:lnTo>
                  <a:pt x="46151" y="402082"/>
                </a:lnTo>
                <a:lnTo>
                  <a:pt x="41109" y="410527"/>
                </a:lnTo>
                <a:lnTo>
                  <a:pt x="35864" y="411289"/>
                </a:lnTo>
                <a:lnTo>
                  <a:pt x="32994" y="415569"/>
                </a:lnTo>
                <a:lnTo>
                  <a:pt x="30010" y="418566"/>
                </a:lnTo>
                <a:lnTo>
                  <a:pt x="24688" y="428345"/>
                </a:lnTo>
                <a:lnTo>
                  <a:pt x="19735" y="436765"/>
                </a:lnTo>
                <a:lnTo>
                  <a:pt x="15671" y="446354"/>
                </a:lnTo>
                <a:lnTo>
                  <a:pt x="12484" y="455803"/>
                </a:lnTo>
                <a:lnTo>
                  <a:pt x="2514" y="489356"/>
                </a:lnTo>
                <a:lnTo>
                  <a:pt x="0" y="511556"/>
                </a:lnTo>
                <a:lnTo>
                  <a:pt x="5295" y="522325"/>
                </a:lnTo>
                <a:lnTo>
                  <a:pt x="10020" y="531901"/>
                </a:lnTo>
                <a:lnTo>
                  <a:pt x="16243" y="538695"/>
                </a:lnTo>
                <a:lnTo>
                  <a:pt x="21424" y="544347"/>
                </a:lnTo>
                <a:lnTo>
                  <a:pt x="22466" y="545477"/>
                </a:lnTo>
                <a:lnTo>
                  <a:pt x="38023" y="562444"/>
                </a:lnTo>
                <a:lnTo>
                  <a:pt x="70510" y="596176"/>
                </a:lnTo>
                <a:lnTo>
                  <a:pt x="102031" y="630059"/>
                </a:lnTo>
                <a:lnTo>
                  <a:pt x="135712" y="667473"/>
                </a:lnTo>
                <a:lnTo>
                  <a:pt x="171208" y="700760"/>
                </a:lnTo>
                <a:lnTo>
                  <a:pt x="210007" y="731012"/>
                </a:lnTo>
                <a:lnTo>
                  <a:pt x="252844" y="754240"/>
                </a:lnTo>
                <a:lnTo>
                  <a:pt x="301028" y="770267"/>
                </a:lnTo>
                <a:lnTo>
                  <a:pt x="311861" y="744283"/>
                </a:lnTo>
                <a:lnTo>
                  <a:pt x="312508" y="719797"/>
                </a:lnTo>
                <a:lnTo>
                  <a:pt x="302679" y="695566"/>
                </a:lnTo>
                <a:lnTo>
                  <a:pt x="282625" y="674128"/>
                </a:lnTo>
                <a:lnTo>
                  <a:pt x="274485" y="661200"/>
                </a:lnTo>
                <a:lnTo>
                  <a:pt x="264833" y="648500"/>
                </a:lnTo>
                <a:lnTo>
                  <a:pt x="254355" y="638492"/>
                </a:lnTo>
                <a:lnTo>
                  <a:pt x="242989" y="628599"/>
                </a:lnTo>
                <a:lnTo>
                  <a:pt x="226034" y="613130"/>
                </a:lnTo>
                <a:lnTo>
                  <a:pt x="209918" y="597522"/>
                </a:lnTo>
                <a:lnTo>
                  <a:pt x="194983" y="581748"/>
                </a:lnTo>
                <a:lnTo>
                  <a:pt x="181254" y="563219"/>
                </a:lnTo>
                <a:lnTo>
                  <a:pt x="178638" y="562330"/>
                </a:lnTo>
                <a:lnTo>
                  <a:pt x="176822" y="560019"/>
                </a:lnTo>
                <a:lnTo>
                  <a:pt x="178765" y="558457"/>
                </a:lnTo>
                <a:lnTo>
                  <a:pt x="181394" y="556780"/>
                </a:lnTo>
                <a:lnTo>
                  <a:pt x="185305" y="557491"/>
                </a:lnTo>
                <a:lnTo>
                  <a:pt x="188658" y="557009"/>
                </a:lnTo>
                <a:lnTo>
                  <a:pt x="190919" y="559231"/>
                </a:lnTo>
                <a:lnTo>
                  <a:pt x="193116" y="561479"/>
                </a:lnTo>
                <a:lnTo>
                  <a:pt x="195389" y="563714"/>
                </a:lnTo>
                <a:lnTo>
                  <a:pt x="282371" y="592010"/>
                </a:lnTo>
                <a:lnTo>
                  <a:pt x="326085" y="607415"/>
                </a:lnTo>
                <a:lnTo>
                  <a:pt x="369836" y="621525"/>
                </a:lnTo>
                <a:lnTo>
                  <a:pt x="460832" y="647941"/>
                </a:lnTo>
                <a:lnTo>
                  <a:pt x="507987" y="660273"/>
                </a:lnTo>
                <a:lnTo>
                  <a:pt x="572287" y="675220"/>
                </a:lnTo>
                <a:lnTo>
                  <a:pt x="650824" y="691921"/>
                </a:lnTo>
                <a:lnTo>
                  <a:pt x="698842" y="698982"/>
                </a:lnTo>
                <a:lnTo>
                  <a:pt x="747204" y="704710"/>
                </a:lnTo>
                <a:lnTo>
                  <a:pt x="795985" y="709104"/>
                </a:lnTo>
                <a:lnTo>
                  <a:pt x="900557" y="711708"/>
                </a:lnTo>
                <a:lnTo>
                  <a:pt x="952233" y="710539"/>
                </a:lnTo>
                <a:lnTo>
                  <a:pt x="1003376" y="706869"/>
                </a:lnTo>
                <a:lnTo>
                  <a:pt x="1054163" y="701979"/>
                </a:lnTo>
                <a:lnTo>
                  <a:pt x="1104607" y="695845"/>
                </a:lnTo>
                <a:lnTo>
                  <a:pt x="1154506" y="687235"/>
                </a:lnTo>
                <a:lnTo>
                  <a:pt x="1203858" y="676135"/>
                </a:lnTo>
                <a:lnTo>
                  <a:pt x="1252855" y="663803"/>
                </a:lnTo>
                <a:lnTo>
                  <a:pt x="1301305" y="648982"/>
                </a:lnTo>
                <a:lnTo>
                  <a:pt x="1349209" y="631672"/>
                </a:lnTo>
                <a:lnTo>
                  <a:pt x="1396746" y="613143"/>
                </a:lnTo>
                <a:lnTo>
                  <a:pt x="1443723" y="592112"/>
                </a:lnTo>
                <a:lnTo>
                  <a:pt x="1490319" y="569861"/>
                </a:lnTo>
                <a:lnTo>
                  <a:pt x="1536192" y="543877"/>
                </a:lnTo>
                <a:lnTo>
                  <a:pt x="1581670" y="516648"/>
                </a:lnTo>
                <a:lnTo>
                  <a:pt x="1622336" y="488861"/>
                </a:lnTo>
                <a:lnTo>
                  <a:pt x="1661960" y="461213"/>
                </a:lnTo>
                <a:lnTo>
                  <a:pt x="1700174" y="431203"/>
                </a:lnTo>
                <a:lnTo>
                  <a:pt x="1737334" y="401358"/>
                </a:lnTo>
                <a:lnTo>
                  <a:pt x="1773047" y="369163"/>
                </a:lnTo>
                <a:lnTo>
                  <a:pt x="1807311" y="334606"/>
                </a:lnTo>
                <a:lnTo>
                  <a:pt x="1840471" y="300202"/>
                </a:lnTo>
                <a:lnTo>
                  <a:pt x="1872145" y="263461"/>
                </a:lnTo>
                <a:lnTo>
                  <a:pt x="1902510" y="225628"/>
                </a:lnTo>
                <a:lnTo>
                  <a:pt x="1931555" y="186702"/>
                </a:lnTo>
                <a:lnTo>
                  <a:pt x="1968588" y="128625"/>
                </a:lnTo>
                <a:lnTo>
                  <a:pt x="1999068" y="67678"/>
                </a:lnTo>
                <a:lnTo>
                  <a:pt x="2002942" y="56832"/>
                </a:lnTo>
                <a:lnTo>
                  <a:pt x="2004009" y="451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4169" y="174806"/>
            <a:ext cx="7285990" cy="1866900"/>
          </a:xfrm>
          <a:custGeom>
            <a:avLst/>
            <a:gdLst/>
            <a:ahLst/>
            <a:cxnLst/>
            <a:rect l="l" t="t" r="r" b="b"/>
            <a:pathLst>
              <a:path w="7285990" h="1866900">
                <a:moveTo>
                  <a:pt x="5742138" y="12699"/>
                </a:moveTo>
                <a:lnTo>
                  <a:pt x="5136525" y="12699"/>
                </a:lnTo>
                <a:lnTo>
                  <a:pt x="5136671" y="0"/>
                </a:lnTo>
                <a:lnTo>
                  <a:pt x="5695477" y="0"/>
                </a:lnTo>
                <a:lnTo>
                  <a:pt x="5742138" y="12699"/>
                </a:lnTo>
                <a:close/>
              </a:path>
              <a:path w="7285990" h="1866900">
                <a:moveTo>
                  <a:pt x="6739650" y="63499"/>
                </a:moveTo>
                <a:lnTo>
                  <a:pt x="3971349" y="63499"/>
                </a:lnTo>
                <a:lnTo>
                  <a:pt x="4007472" y="50799"/>
                </a:lnTo>
                <a:lnTo>
                  <a:pt x="4079691" y="50799"/>
                </a:lnTo>
                <a:lnTo>
                  <a:pt x="4098680" y="38099"/>
                </a:lnTo>
                <a:lnTo>
                  <a:pt x="4535452" y="38099"/>
                </a:lnTo>
                <a:lnTo>
                  <a:pt x="4543908" y="25399"/>
                </a:lnTo>
                <a:lnTo>
                  <a:pt x="4554235" y="12699"/>
                </a:lnTo>
                <a:lnTo>
                  <a:pt x="6513281" y="12699"/>
                </a:lnTo>
                <a:lnTo>
                  <a:pt x="6564666" y="25399"/>
                </a:lnTo>
                <a:lnTo>
                  <a:pt x="6615954" y="25399"/>
                </a:lnTo>
                <a:lnTo>
                  <a:pt x="6667193" y="38099"/>
                </a:lnTo>
                <a:lnTo>
                  <a:pt x="6739650" y="63499"/>
                </a:lnTo>
                <a:close/>
              </a:path>
              <a:path w="7285990" h="1866900">
                <a:moveTo>
                  <a:pt x="6812215" y="101599"/>
                </a:moveTo>
                <a:lnTo>
                  <a:pt x="2155353" y="101599"/>
                </a:lnTo>
                <a:lnTo>
                  <a:pt x="2163091" y="88899"/>
                </a:lnTo>
                <a:lnTo>
                  <a:pt x="2172442" y="76199"/>
                </a:lnTo>
                <a:lnTo>
                  <a:pt x="3561841" y="76199"/>
                </a:lnTo>
                <a:lnTo>
                  <a:pt x="3612578" y="50799"/>
                </a:lnTo>
                <a:lnTo>
                  <a:pt x="3717222" y="50799"/>
                </a:lnTo>
                <a:lnTo>
                  <a:pt x="3769681" y="63499"/>
                </a:lnTo>
                <a:lnTo>
                  <a:pt x="6739650" y="63499"/>
                </a:lnTo>
                <a:lnTo>
                  <a:pt x="6812215" y="101599"/>
                </a:lnTo>
                <a:close/>
              </a:path>
              <a:path w="7285990" h="1866900">
                <a:moveTo>
                  <a:pt x="3480367" y="76199"/>
                </a:moveTo>
                <a:lnTo>
                  <a:pt x="2940946" y="76199"/>
                </a:lnTo>
                <a:lnTo>
                  <a:pt x="2949199" y="63499"/>
                </a:lnTo>
                <a:lnTo>
                  <a:pt x="3278571" y="63499"/>
                </a:lnTo>
                <a:lnTo>
                  <a:pt x="3480367" y="76199"/>
                </a:lnTo>
                <a:close/>
              </a:path>
              <a:path w="7285990" h="1866900">
                <a:moveTo>
                  <a:pt x="144001" y="825499"/>
                </a:moveTo>
                <a:lnTo>
                  <a:pt x="113361" y="825499"/>
                </a:lnTo>
                <a:lnTo>
                  <a:pt x="93899" y="812799"/>
                </a:lnTo>
                <a:lnTo>
                  <a:pt x="79192" y="800099"/>
                </a:lnTo>
                <a:lnTo>
                  <a:pt x="62818" y="774699"/>
                </a:lnTo>
                <a:lnTo>
                  <a:pt x="38696" y="774699"/>
                </a:lnTo>
                <a:lnTo>
                  <a:pt x="28548" y="761999"/>
                </a:lnTo>
                <a:lnTo>
                  <a:pt x="0" y="761999"/>
                </a:lnTo>
                <a:lnTo>
                  <a:pt x="0" y="609599"/>
                </a:lnTo>
                <a:lnTo>
                  <a:pt x="18455" y="584199"/>
                </a:lnTo>
                <a:lnTo>
                  <a:pt x="21388" y="558799"/>
                </a:lnTo>
                <a:lnTo>
                  <a:pt x="28858" y="520699"/>
                </a:lnTo>
                <a:lnTo>
                  <a:pt x="60923" y="507999"/>
                </a:lnTo>
                <a:lnTo>
                  <a:pt x="74630" y="482599"/>
                </a:lnTo>
                <a:lnTo>
                  <a:pt x="90893" y="457199"/>
                </a:lnTo>
                <a:lnTo>
                  <a:pt x="113086" y="444499"/>
                </a:lnTo>
                <a:lnTo>
                  <a:pt x="144584" y="444499"/>
                </a:lnTo>
                <a:lnTo>
                  <a:pt x="179787" y="419099"/>
                </a:lnTo>
                <a:lnTo>
                  <a:pt x="211629" y="393699"/>
                </a:lnTo>
                <a:lnTo>
                  <a:pt x="245875" y="355599"/>
                </a:lnTo>
                <a:lnTo>
                  <a:pt x="288293" y="342899"/>
                </a:lnTo>
                <a:lnTo>
                  <a:pt x="312187" y="330199"/>
                </a:lnTo>
                <a:lnTo>
                  <a:pt x="339962" y="317499"/>
                </a:lnTo>
                <a:lnTo>
                  <a:pt x="368392" y="317499"/>
                </a:lnTo>
                <a:lnTo>
                  <a:pt x="394254" y="304799"/>
                </a:lnTo>
                <a:lnTo>
                  <a:pt x="538109" y="304799"/>
                </a:lnTo>
                <a:lnTo>
                  <a:pt x="540150" y="292099"/>
                </a:lnTo>
                <a:lnTo>
                  <a:pt x="542044" y="292099"/>
                </a:lnTo>
                <a:lnTo>
                  <a:pt x="544085" y="279399"/>
                </a:lnTo>
                <a:lnTo>
                  <a:pt x="571643" y="266699"/>
                </a:lnTo>
                <a:lnTo>
                  <a:pt x="601456" y="253999"/>
                </a:lnTo>
                <a:lnTo>
                  <a:pt x="632608" y="253999"/>
                </a:lnTo>
                <a:lnTo>
                  <a:pt x="664183" y="241299"/>
                </a:lnTo>
                <a:lnTo>
                  <a:pt x="764168" y="241299"/>
                </a:lnTo>
                <a:lnTo>
                  <a:pt x="793732" y="203199"/>
                </a:lnTo>
                <a:lnTo>
                  <a:pt x="828308" y="177799"/>
                </a:lnTo>
                <a:lnTo>
                  <a:pt x="866739" y="165099"/>
                </a:lnTo>
                <a:lnTo>
                  <a:pt x="907866" y="165099"/>
                </a:lnTo>
                <a:lnTo>
                  <a:pt x="950532" y="152399"/>
                </a:lnTo>
                <a:lnTo>
                  <a:pt x="993578" y="152399"/>
                </a:lnTo>
                <a:lnTo>
                  <a:pt x="1018158" y="139699"/>
                </a:lnTo>
                <a:lnTo>
                  <a:pt x="1427331" y="139699"/>
                </a:lnTo>
                <a:lnTo>
                  <a:pt x="1476515" y="114299"/>
                </a:lnTo>
                <a:lnTo>
                  <a:pt x="1863561" y="114299"/>
                </a:lnTo>
                <a:lnTo>
                  <a:pt x="1882702" y="101599"/>
                </a:lnTo>
                <a:lnTo>
                  <a:pt x="6894364" y="101599"/>
                </a:lnTo>
                <a:lnTo>
                  <a:pt x="6922913" y="114299"/>
                </a:lnTo>
                <a:lnTo>
                  <a:pt x="6943591" y="139699"/>
                </a:lnTo>
                <a:lnTo>
                  <a:pt x="6959131" y="177799"/>
                </a:lnTo>
                <a:lnTo>
                  <a:pt x="7102404" y="177799"/>
                </a:lnTo>
                <a:lnTo>
                  <a:pt x="7102841" y="190499"/>
                </a:lnTo>
                <a:lnTo>
                  <a:pt x="7103425" y="190499"/>
                </a:lnTo>
                <a:lnTo>
                  <a:pt x="7103862" y="203199"/>
                </a:lnTo>
                <a:lnTo>
                  <a:pt x="7127619" y="203199"/>
                </a:lnTo>
                <a:lnTo>
                  <a:pt x="7137516" y="215899"/>
                </a:lnTo>
                <a:lnTo>
                  <a:pt x="7145255" y="215899"/>
                </a:lnTo>
                <a:lnTo>
                  <a:pt x="7186794" y="266699"/>
                </a:lnTo>
                <a:lnTo>
                  <a:pt x="7207659" y="266699"/>
                </a:lnTo>
                <a:lnTo>
                  <a:pt x="7197251" y="292099"/>
                </a:lnTo>
                <a:lnTo>
                  <a:pt x="7181651" y="317499"/>
                </a:lnTo>
                <a:lnTo>
                  <a:pt x="7173728" y="330199"/>
                </a:lnTo>
                <a:lnTo>
                  <a:pt x="7083165" y="330199"/>
                </a:lnTo>
                <a:lnTo>
                  <a:pt x="7000525" y="342899"/>
                </a:lnTo>
                <a:lnTo>
                  <a:pt x="7000379" y="355599"/>
                </a:lnTo>
                <a:lnTo>
                  <a:pt x="7000525" y="368299"/>
                </a:lnTo>
                <a:lnTo>
                  <a:pt x="7081117" y="368299"/>
                </a:lnTo>
                <a:lnTo>
                  <a:pt x="7091376" y="393699"/>
                </a:lnTo>
                <a:lnTo>
                  <a:pt x="7085809" y="419099"/>
                </a:lnTo>
                <a:lnTo>
                  <a:pt x="7078263" y="444499"/>
                </a:lnTo>
                <a:lnTo>
                  <a:pt x="7082582" y="469899"/>
                </a:lnTo>
                <a:lnTo>
                  <a:pt x="7117399" y="495299"/>
                </a:lnTo>
                <a:lnTo>
                  <a:pt x="7146549" y="533399"/>
                </a:lnTo>
                <a:lnTo>
                  <a:pt x="7166744" y="584199"/>
                </a:lnTo>
                <a:lnTo>
                  <a:pt x="7174696" y="634999"/>
                </a:lnTo>
                <a:lnTo>
                  <a:pt x="7167117" y="673099"/>
                </a:lnTo>
                <a:lnTo>
                  <a:pt x="7186939" y="698499"/>
                </a:lnTo>
                <a:lnTo>
                  <a:pt x="7212541" y="698499"/>
                </a:lnTo>
                <a:lnTo>
                  <a:pt x="7232595" y="723899"/>
                </a:lnTo>
                <a:lnTo>
                  <a:pt x="7250189" y="736599"/>
                </a:lnTo>
                <a:lnTo>
                  <a:pt x="7268413" y="761999"/>
                </a:lnTo>
                <a:lnTo>
                  <a:pt x="7285976" y="787399"/>
                </a:lnTo>
                <a:lnTo>
                  <a:pt x="7284421" y="812799"/>
                </a:lnTo>
                <a:lnTo>
                  <a:pt x="145604" y="812799"/>
                </a:lnTo>
                <a:lnTo>
                  <a:pt x="144001" y="825499"/>
                </a:lnTo>
                <a:close/>
              </a:path>
              <a:path w="7285990" h="1866900">
                <a:moveTo>
                  <a:pt x="7094096" y="177799"/>
                </a:moveTo>
                <a:lnTo>
                  <a:pt x="6979245" y="177799"/>
                </a:lnTo>
                <a:lnTo>
                  <a:pt x="7007644" y="152399"/>
                </a:lnTo>
                <a:lnTo>
                  <a:pt x="7036343" y="152399"/>
                </a:lnTo>
                <a:lnTo>
                  <a:pt x="7094096" y="177799"/>
                </a:lnTo>
                <a:close/>
              </a:path>
              <a:path w="7285990" h="1866900">
                <a:moveTo>
                  <a:pt x="7207659" y="266699"/>
                </a:moveTo>
                <a:lnTo>
                  <a:pt x="7186794" y="266699"/>
                </a:lnTo>
                <a:lnTo>
                  <a:pt x="7207928" y="241299"/>
                </a:lnTo>
                <a:lnTo>
                  <a:pt x="7207659" y="266699"/>
                </a:lnTo>
                <a:close/>
              </a:path>
              <a:path w="7285990" h="1866900">
                <a:moveTo>
                  <a:pt x="477769" y="304799"/>
                </a:moveTo>
                <a:lnTo>
                  <a:pt x="415030" y="304799"/>
                </a:lnTo>
                <a:lnTo>
                  <a:pt x="435519" y="292099"/>
                </a:lnTo>
                <a:lnTo>
                  <a:pt x="456254" y="292099"/>
                </a:lnTo>
                <a:lnTo>
                  <a:pt x="477769" y="304799"/>
                </a:lnTo>
                <a:close/>
              </a:path>
              <a:path w="7285990" h="1866900">
                <a:moveTo>
                  <a:pt x="7165805" y="342899"/>
                </a:moveTo>
                <a:lnTo>
                  <a:pt x="7083165" y="330199"/>
                </a:lnTo>
                <a:lnTo>
                  <a:pt x="7173728" y="330199"/>
                </a:lnTo>
                <a:lnTo>
                  <a:pt x="7165805" y="342899"/>
                </a:lnTo>
                <a:close/>
              </a:path>
              <a:path w="7285990" h="1866900">
                <a:moveTo>
                  <a:pt x="7207489" y="1041399"/>
                </a:moveTo>
                <a:lnTo>
                  <a:pt x="146187" y="1041399"/>
                </a:lnTo>
                <a:lnTo>
                  <a:pt x="150661" y="1003299"/>
                </a:lnTo>
                <a:lnTo>
                  <a:pt x="167815" y="914399"/>
                </a:lnTo>
                <a:lnTo>
                  <a:pt x="164922" y="863599"/>
                </a:lnTo>
                <a:lnTo>
                  <a:pt x="144001" y="825499"/>
                </a:lnTo>
                <a:lnTo>
                  <a:pt x="146770" y="812799"/>
                </a:lnTo>
                <a:lnTo>
                  <a:pt x="7284421" y="812799"/>
                </a:lnTo>
                <a:lnTo>
                  <a:pt x="7283644" y="825499"/>
                </a:lnTo>
                <a:lnTo>
                  <a:pt x="7268413" y="850899"/>
                </a:lnTo>
                <a:lnTo>
                  <a:pt x="7247279" y="876299"/>
                </a:lnTo>
                <a:lnTo>
                  <a:pt x="7240376" y="888999"/>
                </a:lnTo>
                <a:lnTo>
                  <a:pt x="7231082" y="901699"/>
                </a:lnTo>
                <a:lnTo>
                  <a:pt x="7208218" y="901699"/>
                </a:lnTo>
                <a:lnTo>
                  <a:pt x="7207974" y="914399"/>
                </a:lnTo>
                <a:lnTo>
                  <a:pt x="7207690" y="927099"/>
                </a:lnTo>
                <a:lnTo>
                  <a:pt x="7207052" y="939799"/>
                </a:lnTo>
                <a:lnTo>
                  <a:pt x="7233274" y="965199"/>
                </a:lnTo>
                <a:lnTo>
                  <a:pt x="7246623" y="990599"/>
                </a:lnTo>
                <a:lnTo>
                  <a:pt x="7240297" y="1015999"/>
                </a:lnTo>
                <a:lnTo>
                  <a:pt x="7207489" y="1041399"/>
                </a:lnTo>
                <a:close/>
              </a:path>
              <a:path w="7285990" h="1866900">
                <a:moveTo>
                  <a:pt x="7260140" y="1130299"/>
                </a:moveTo>
                <a:lnTo>
                  <a:pt x="61798" y="1130299"/>
                </a:lnTo>
                <a:lnTo>
                  <a:pt x="64246" y="1117599"/>
                </a:lnTo>
                <a:lnTo>
                  <a:pt x="63893" y="1104899"/>
                </a:lnTo>
                <a:lnTo>
                  <a:pt x="144001" y="1104899"/>
                </a:lnTo>
                <a:lnTo>
                  <a:pt x="144292" y="1092199"/>
                </a:lnTo>
                <a:lnTo>
                  <a:pt x="144146" y="1092199"/>
                </a:lnTo>
                <a:lnTo>
                  <a:pt x="120551" y="1079499"/>
                </a:lnTo>
                <a:lnTo>
                  <a:pt x="107873" y="1066799"/>
                </a:lnTo>
                <a:lnTo>
                  <a:pt x="104077" y="1054099"/>
                </a:lnTo>
                <a:lnTo>
                  <a:pt x="107126" y="1028699"/>
                </a:lnTo>
                <a:lnTo>
                  <a:pt x="116550" y="1028699"/>
                </a:lnTo>
                <a:lnTo>
                  <a:pt x="135452" y="1041399"/>
                </a:lnTo>
                <a:lnTo>
                  <a:pt x="7207635" y="1041399"/>
                </a:lnTo>
                <a:lnTo>
                  <a:pt x="7207478" y="1054099"/>
                </a:lnTo>
                <a:lnTo>
                  <a:pt x="7207034" y="1066799"/>
                </a:lnTo>
                <a:lnTo>
                  <a:pt x="7207328" y="1066799"/>
                </a:lnTo>
                <a:lnTo>
                  <a:pt x="7209384" y="1079499"/>
                </a:lnTo>
                <a:lnTo>
                  <a:pt x="7249454" y="1104899"/>
                </a:lnTo>
                <a:lnTo>
                  <a:pt x="7260140" y="1130299"/>
                </a:lnTo>
                <a:close/>
              </a:path>
              <a:path w="7285990" h="1866900">
                <a:moveTo>
                  <a:pt x="445394" y="1854199"/>
                </a:moveTo>
                <a:lnTo>
                  <a:pt x="206673" y="1854199"/>
                </a:lnTo>
                <a:lnTo>
                  <a:pt x="167207" y="1841499"/>
                </a:lnTo>
                <a:lnTo>
                  <a:pt x="130227" y="1816099"/>
                </a:lnTo>
                <a:lnTo>
                  <a:pt x="100462" y="1790699"/>
                </a:lnTo>
                <a:lnTo>
                  <a:pt x="82640" y="1752599"/>
                </a:lnTo>
                <a:lnTo>
                  <a:pt x="78413" y="1739899"/>
                </a:lnTo>
                <a:lnTo>
                  <a:pt x="74915" y="1739899"/>
                </a:lnTo>
                <a:lnTo>
                  <a:pt x="61861" y="1701799"/>
                </a:lnTo>
                <a:lnTo>
                  <a:pt x="52251" y="1676399"/>
                </a:lnTo>
                <a:lnTo>
                  <a:pt x="46139" y="1638299"/>
                </a:lnTo>
                <a:lnTo>
                  <a:pt x="43579" y="1600199"/>
                </a:lnTo>
                <a:lnTo>
                  <a:pt x="43383" y="1574799"/>
                </a:lnTo>
                <a:lnTo>
                  <a:pt x="42850" y="1473199"/>
                </a:lnTo>
                <a:lnTo>
                  <a:pt x="34086" y="1435099"/>
                </a:lnTo>
                <a:lnTo>
                  <a:pt x="27986" y="1384299"/>
                </a:lnTo>
                <a:lnTo>
                  <a:pt x="24081" y="1333499"/>
                </a:lnTo>
                <a:lnTo>
                  <a:pt x="21903" y="1282699"/>
                </a:lnTo>
                <a:lnTo>
                  <a:pt x="20985" y="1244599"/>
                </a:lnTo>
                <a:lnTo>
                  <a:pt x="20907" y="1181099"/>
                </a:lnTo>
                <a:lnTo>
                  <a:pt x="21006" y="1155699"/>
                </a:lnTo>
                <a:lnTo>
                  <a:pt x="21109" y="1092199"/>
                </a:lnTo>
                <a:lnTo>
                  <a:pt x="20550" y="1041399"/>
                </a:lnTo>
                <a:lnTo>
                  <a:pt x="37530" y="1066799"/>
                </a:lnTo>
                <a:lnTo>
                  <a:pt x="41611" y="1092199"/>
                </a:lnTo>
                <a:lnTo>
                  <a:pt x="45474" y="1117599"/>
                </a:lnTo>
                <a:lnTo>
                  <a:pt x="61798" y="1130299"/>
                </a:lnTo>
                <a:lnTo>
                  <a:pt x="7260140" y="1130299"/>
                </a:lnTo>
                <a:lnTo>
                  <a:pt x="7250573" y="1155699"/>
                </a:lnTo>
                <a:lnTo>
                  <a:pt x="7229883" y="1181099"/>
                </a:lnTo>
                <a:lnTo>
                  <a:pt x="7207199" y="1206499"/>
                </a:lnTo>
                <a:lnTo>
                  <a:pt x="7184118" y="1231899"/>
                </a:lnTo>
                <a:lnTo>
                  <a:pt x="7126423" y="1231899"/>
                </a:lnTo>
                <a:lnTo>
                  <a:pt x="7103425" y="1257299"/>
                </a:lnTo>
                <a:lnTo>
                  <a:pt x="7113413" y="1257299"/>
                </a:lnTo>
                <a:lnTo>
                  <a:pt x="7123319" y="1269999"/>
                </a:lnTo>
                <a:lnTo>
                  <a:pt x="7133554" y="1269999"/>
                </a:lnTo>
                <a:lnTo>
                  <a:pt x="7144526" y="1282699"/>
                </a:lnTo>
                <a:lnTo>
                  <a:pt x="7170376" y="1295399"/>
                </a:lnTo>
                <a:lnTo>
                  <a:pt x="7179051" y="1308099"/>
                </a:lnTo>
                <a:lnTo>
                  <a:pt x="7172175" y="1320799"/>
                </a:lnTo>
                <a:lnTo>
                  <a:pt x="7151376" y="1333499"/>
                </a:lnTo>
                <a:lnTo>
                  <a:pt x="7145991" y="1346199"/>
                </a:lnTo>
                <a:lnTo>
                  <a:pt x="7147751" y="1358899"/>
                </a:lnTo>
                <a:lnTo>
                  <a:pt x="7155004" y="1371599"/>
                </a:lnTo>
                <a:lnTo>
                  <a:pt x="7166097" y="1371599"/>
                </a:lnTo>
                <a:lnTo>
                  <a:pt x="7190816" y="1396999"/>
                </a:lnTo>
                <a:lnTo>
                  <a:pt x="7216491" y="1409699"/>
                </a:lnTo>
                <a:lnTo>
                  <a:pt x="7237629" y="1435099"/>
                </a:lnTo>
                <a:lnTo>
                  <a:pt x="7248738" y="1460499"/>
                </a:lnTo>
                <a:lnTo>
                  <a:pt x="7244713" y="1523999"/>
                </a:lnTo>
                <a:lnTo>
                  <a:pt x="7233713" y="1549399"/>
                </a:lnTo>
                <a:lnTo>
                  <a:pt x="7223039" y="1562099"/>
                </a:lnTo>
                <a:lnTo>
                  <a:pt x="6795455" y="1562099"/>
                </a:lnTo>
                <a:lnTo>
                  <a:pt x="6747414" y="1574799"/>
                </a:lnTo>
                <a:lnTo>
                  <a:pt x="6699240" y="1574799"/>
                </a:lnTo>
                <a:lnTo>
                  <a:pt x="6650957" y="1587499"/>
                </a:lnTo>
                <a:lnTo>
                  <a:pt x="5851713" y="1587499"/>
                </a:lnTo>
                <a:lnTo>
                  <a:pt x="5800697" y="1600199"/>
                </a:lnTo>
                <a:lnTo>
                  <a:pt x="5698645" y="1600199"/>
                </a:lnTo>
                <a:lnTo>
                  <a:pt x="5647593" y="1612899"/>
                </a:lnTo>
                <a:lnTo>
                  <a:pt x="5596514" y="1612899"/>
                </a:lnTo>
                <a:lnTo>
                  <a:pt x="5548105" y="1625599"/>
                </a:lnTo>
                <a:lnTo>
                  <a:pt x="5156785" y="1625599"/>
                </a:lnTo>
                <a:lnTo>
                  <a:pt x="5132256" y="1638299"/>
                </a:lnTo>
                <a:lnTo>
                  <a:pt x="5049514" y="1638299"/>
                </a:lnTo>
                <a:lnTo>
                  <a:pt x="4999492" y="1650999"/>
                </a:lnTo>
                <a:lnTo>
                  <a:pt x="4648969" y="1650999"/>
                </a:lnTo>
                <a:lnTo>
                  <a:pt x="4598947" y="1663699"/>
                </a:lnTo>
                <a:lnTo>
                  <a:pt x="4449160" y="1663699"/>
                </a:lnTo>
                <a:lnTo>
                  <a:pt x="4399353" y="1676399"/>
                </a:lnTo>
                <a:lnTo>
                  <a:pt x="4300952" y="1676399"/>
                </a:lnTo>
                <a:lnTo>
                  <a:pt x="4252329" y="1689099"/>
                </a:lnTo>
                <a:lnTo>
                  <a:pt x="3816030" y="1689099"/>
                </a:lnTo>
                <a:lnTo>
                  <a:pt x="3766238" y="1701799"/>
                </a:lnTo>
                <a:lnTo>
                  <a:pt x="1305046" y="1701799"/>
                </a:lnTo>
                <a:lnTo>
                  <a:pt x="1212714" y="1727199"/>
                </a:lnTo>
                <a:lnTo>
                  <a:pt x="1118195" y="1727199"/>
                </a:lnTo>
                <a:lnTo>
                  <a:pt x="1047251" y="1752599"/>
                </a:lnTo>
                <a:lnTo>
                  <a:pt x="972590" y="1752599"/>
                </a:lnTo>
                <a:lnTo>
                  <a:pt x="783677" y="1803399"/>
                </a:lnTo>
                <a:lnTo>
                  <a:pt x="734505" y="1816099"/>
                </a:lnTo>
                <a:lnTo>
                  <a:pt x="669022" y="1816099"/>
                </a:lnTo>
                <a:lnTo>
                  <a:pt x="654509" y="1828799"/>
                </a:lnTo>
                <a:lnTo>
                  <a:pt x="497591" y="1828799"/>
                </a:lnTo>
                <a:lnTo>
                  <a:pt x="474341" y="1841499"/>
                </a:lnTo>
                <a:lnTo>
                  <a:pt x="445394" y="1854199"/>
                </a:lnTo>
                <a:close/>
              </a:path>
              <a:path w="7285990" h="1866900">
                <a:moveTo>
                  <a:pt x="6913223" y="1574799"/>
                </a:moveTo>
                <a:lnTo>
                  <a:pt x="6863507" y="1574799"/>
                </a:lnTo>
                <a:lnTo>
                  <a:pt x="6813819" y="1562099"/>
                </a:lnTo>
                <a:lnTo>
                  <a:pt x="6962960" y="1562099"/>
                </a:lnTo>
                <a:lnTo>
                  <a:pt x="6913223" y="1574799"/>
                </a:lnTo>
                <a:close/>
              </a:path>
              <a:path w="7285990" h="1866900">
                <a:moveTo>
                  <a:pt x="7093696" y="1587499"/>
                </a:moveTo>
                <a:lnTo>
                  <a:pt x="7062469" y="1562099"/>
                </a:lnTo>
                <a:lnTo>
                  <a:pt x="7125142" y="1562099"/>
                </a:lnTo>
                <a:lnTo>
                  <a:pt x="7093696" y="1587499"/>
                </a:lnTo>
                <a:close/>
              </a:path>
              <a:path w="7285990" h="1866900">
                <a:moveTo>
                  <a:pt x="7212366" y="1574799"/>
                </a:moveTo>
                <a:lnTo>
                  <a:pt x="7177299" y="1574799"/>
                </a:lnTo>
                <a:lnTo>
                  <a:pt x="7125142" y="1562099"/>
                </a:lnTo>
                <a:lnTo>
                  <a:pt x="7223039" y="1562099"/>
                </a:lnTo>
                <a:lnTo>
                  <a:pt x="7212366" y="1574799"/>
                </a:lnTo>
                <a:close/>
              </a:path>
              <a:path w="7285990" h="1866900">
                <a:moveTo>
                  <a:pt x="5105281" y="1650999"/>
                </a:moveTo>
                <a:lnTo>
                  <a:pt x="5077240" y="1638299"/>
                </a:lnTo>
                <a:lnTo>
                  <a:pt x="5132256" y="1638299"/>
                </a:lnTo>
                <a:lnTo>
                  <a:pt x="5105281" y="1650999"/>
                </a:lnTo>
                <a:close/>
              </a:path>
              <a:path w="7285990" h="1866900">
                <a:moveTo>
                  <a:pt x="2588119" y="1752599"/>
                </a:moveTo>
                <a:lnTo>
                  <a:pt x="1423414" y="1752599"/>
                </a:lnTo>
                <a:lnTo>
                  <a:pt x="1373296" y="1739899"/>
                </a:lnTo>
                <a:lnTo>
                  <a:pt x="1325160" y="1701799"/>
                </a:lnTo>
                <a:lnTo>
                  <a:pt x="2919813" y="1701799"/>
                </a:lnTo>
                <a:lnTo>
                  <a:pt x="2825318" y="1727199"/>
                </a:lnTo>
                <a:lnTo>
                  <a:pt x="2631664" y="1727199"/>
                </a:lnTo>
                <a:lnTo>
                  <a:pt x="2588119" y="1752599"/>
                </a:lnTo>
                <a:close/>
              </a:path>
              <a:path w="7285990" h="1866900">
                <a:moveTo>
                  <a:pt x="3517264" y="1714499"/>
                </a:moveTo>
                <a:lnTo>
                  <a:pt x="2944032" y="1714499"/>
                </a:lnTo>
                <a:lnTo>
                  <a:pt x="2919813" y="1701799"/>
                </a:lnTo>
                <a:lnTo>
                  <a:pt x="3567062" y="1701799"/>
                </a:lnTo>
                <a:lnTo>
                  <a:pt x="3517264" y="1714499"/>
                </a:lnTo>
                <a:close/>
              </a:path>
              <a:path w="7285990" h="1866900">
                <a:moveTo>
                  <a:pt x="2729949" y="1752599"/>
                </a:moveTo>
                <a:lnTo>
                  <a:pt x="2631664" y="1727199"/>
                </a:lnTo>
                <a:lnTo>
                  <a:pt x="2825318" y="1727199"/>
                </a:lnTo>
                <a:lnTo>
                  <a:pt x="2729949" y="1752599"/>
                </a:lnTo>
                <a:close/>
              </a:path>
              <a:path w="7285990" h="1866900">
                <a:moveTo>
                  <a:pt x="1661712" y="1803399"/>
                </a:moveTo>
                <a:lnTo>
                  <a:pt x="1586922" y="1803399"/>
                </a:lnTo>
                <a:lnTo>
                  <a:pt x="1555418" y="1790699"/>
                </a:lnTo>
                <a:lnTo>
                  <a:pt x="1531834" y="1752599"/>
                </a:lnTo>
                <a:lnTo>
                  <a:pt x="2300740" y="1752599"/>
                </a:lnTo>
                <a:lnTo>
                  <a:pt x="2250671" y="1765299"/>
                </a:lnTo>
                <a:lnTo>
                  <a:pt x="2200627" y="1765299"/>
                </a:lnTo>
                <a:lnTo>
                  <a:pt x="2100571" y="1777999"/>
                </a:lnTo>
                <a:lnTo>
                  <a:pt x="2050534" y="1777999"/>
                </a:lnTo>
                <a:lnTo>
                  <a:pt x="2000476" y="1790699"/>
                </a:lnTo>
                <a:lnTo>
                  <a:pt x="1699009" y="1790699"/>
                </a:lnTo>
                <a:lnTo>
                  <a:pt x="1661712" y="1803399"/>
                </a:lnTo>
                <a:close/>
              </a:path>
              <a:path w="7285990" h="1866900">
                <a:moveTo>
                  <a:pt x="559922" y="1841499"/>
                </a:moveTo>
                <a:lnTo>
                  <a:pt x="539129" y="1841499"/>
                </a:lnTo>
                <a:lnTo>
                  <a:pt x="517558" y="1828799"/>
                </a:lnTo>
                <a:lnTo>
                  <a:pt x="601561" y="1828799"/>
                </a:lnTo>
                <a:lnTo>
                  <a:pt x="559922" y="1841499"/>
                </a:lnTo>
                <a:close/>
              </a:path>
              <a:path w="7285990" h="1866900">
                <a:moveTo>
                  <a:pt x="393525" y="1866899"/>
                </a:moveTo>
                <a:lnTo>
                  <a:pt x="207402" y="1866899"/>
                </a:lnTo>
                <a:lnTo>
                  <a:pt x="207111" y="1854199"/>
                </a:lnTo>
                <a:lnTo>
                  <a:pt x="416528" y="1854199"/>
                </a:lnTo>
                <a:lnTo>
                  <a:pt x="393525" y="1866899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10901" y="9008203"/>
            <a:ext cx="3777098" cy="12809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603233"/>
            <a:ext cx="7562849" cy="428624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487968" y="700588"/>
            <a:ext cx="76447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68395" algn="l"/>
                <a:tab pos="5276850" algn="l"/>
              </a:tabLst>
            </a:pPr>
            <a:r>
              <a:rPr lang="en-CA" sz="4800" dirty="0"/>
              <a:t>Touring the Space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248457" y="3164741"/>
            <a:ext cx="8540750" cy="398017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35"/>
              </a:spcBef>
              <a:tabLst>
                <a:tab pos="1344930" algn="l"/>
              </a:tabLst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At the beginning of our research journey.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Members of the reserach team gathered at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Youth</a:t>
            </a:r>
            <a:r>
              <a:rPr sz="320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Opportunities</a:t>
            </a:r>
            <a:r>
              <a:rPr sz="32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Unlimited</a:t>
            </a:r>
            <a:r>
              <a:rPr sz="320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to</a:t>
            </a:r>
            <a:r>
              <a:rPr sz="32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visit</a:t>
            </a:r>
            <a:r>
              <a:rPr sz="3200" spc="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space. This allowed to the research team to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meet staff, learn about the supports provided to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youth.	Meeting as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team also allowed us tp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connect with eachother and build trust amongst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team.</a:t>
            </a:r>
            <a:endParaRPr sz="32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0"/>
            <a:ext cx="7353300" cy="10287000"/>
          </a:xfrm>
          <a:custGeom>
            <a:avLst/>
            <a:gdLst/>
            <a:ahLst/>
            <a:cxnLst/>
            <a:rect l="l" t="t" r="r" b="b"/>
            <a:pathLst>
              <a:path w="7353300" h="10287000">
                <a:moveTo>
                  <a:pt x="7353300" y="10286917"/>
                </a:moveTo>
                <a:lnTo>
                  <a:pt x="0" y="10286917"/>
                </a:lnTo>
                <a:lnTo>
                  <a:pt x="0" y="0"/>
                </a:lnTo>
                <a:lnTo>
                  <a:pt x="7353300" y="0"/>
                </a:lnTo>
                <a:lnTo>
                  <a:pt x="7353300" y="10286917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72400" y="9341305"/>
            <a:ext cx="2004060" cy="770890"/>
          </a:xfrm>
          <a:custGeom>
            <a:avLst/>
            <a:gdLst/>
            <a:ahLst/>
            <a:cxnLst/>
            <a:rect l="l" t="t" r="r" b="b"/>
            <a:pathLst>
              <a:path w="2004059" h="770890">
                <a:moveTo>
                  <a:pt x="1188212" y="579589"/>
                </a:moveTo>
                <a:lnTo>
                  <a:pt x="1172705" y="579297"/>
                </a:lnTo>
                <a:lnTo>
                  <a:pt x="1169581" y="582333"/>
                </a:lnTo>
                <a:lnTo>
                  <a:pt x="1188212" y="579589"/>
                </a:lnTo>
                <a:close/>
              </a:path>
              <a:path w="2004059" h="770890">
                <a:moveTo>
                  <a:pt x="1217510" y="570153"/>
                </a:moveTo>
                <a:lnTo>
                  <a:pt x="1211326" y="569772"/>
                </a:lnTo>
                <a:lnTo>
                  <a:pt x="1209890" y="571271"/>
                </a:lnTo>
                <a:lnTo>
                  <a:pt x="1217510" y="570153"/>
                </a:lnTo>
                <a:close/>
              </a:path>
              <a:path w="2004059" h="770890">
                <a:moveTo>
                  <a:pt x="1313091" y="545846"/>
                </a:moveTo>
                <a:lnTo>
                  <a:pt x="1305064" y="545731"/>
                </a:lnTo>
                <a:lnTo>
                  <a:pt x="1302524" y="544830"/>
                </a:lnTo>
                <a:lnTo>
                  <a:pt x="1263142" y="558317"/>
                </a:lnTo>
                <a:lnTo>
                  <a:pt x="1242847" y="562584"/>
                </a:lnTo>
                <a:lnTo>
                  <a:pt x="1222997" y="569353"/>
                </a:lnTo>
                <a:lnTo>
                  <a:pt x="1209890" y="571271"/>
                </a:lnTo>
                <a:lnTo>
                  <a:pt x="1207008" y="574268"/>
                </a:lnTo>
                <a:lnTo>
                  <a:pt x="1203591" y="574763"/>
                </a:lnTo>
                <a:lnTo>
                  <a:pt x="1202093" y="576262"/>
                </a:lnTo>
                <a:lnTo>
                  <a:pt x="1196784" y="574484"/>
                </a:lnTo>
                <a:lnTo>
                  <a:pt x="1191996" y="575183"/>
                </a:lnTo>
                <a:lnTo>
                  <a:pt x="1189469" y="578129"/>
                </a:lnTo>
                <a:lnTo>
                  <a:pt x="1188212" y="579589"/>
                </a:lnTo>
                <a:lnTo>
                  <a:pt x="1307617" y="562051"/>
                </a:lnTo>
                <a:lnTo>
                  <a:pt x="1305153" y="561124"/>
                </a:lnTo>
                <a:lnTo>
                  <a:pt x="1301851" y="560324"/>
                </a:lnTo>
                <a:lnTo>
                  <a:pt x="1298028" y="557034"/>
                </a:lnTo>
                <a:lnTo>
                  <a:pt x="1298219" y="555726"/>
                </a:lnTo>
                <a:lnTo>
                  <a:pt x="1304239" y="552272"/>
                </a:lnTo>
                <a:lnTo>
                  <a:pt x="1313091" y="545846"/>
                </a:lnTo>
                <a:close/>
              </a:path>
              <a:path w="2004059" h="770890">
                <a:moveTo>
                  <a:pt x="2004009" y="45123"/>
                </a:moveTo>
                <a:lnTo>
                  <a:pt x="2001126" y="35280"/>
                </a:lnTo>
                <a:lnTo>
                  <a:pt x="1992591" y="26263"/>
                </a:lnTo>
                <a:lnTo>
                  <a:pt x="1989709" y="17703"/>
                </a:lnTo>
                <a:lnTo>
                  <a:pt x="1980831" y="22860"/>
                </a:lnTo>
                <a:lnTo>
                  <a:pt x="1975980" y="18440"/>
                </a:lnTo>
                <a:lnTo>
                  <a:pt x="1976297" y="15824"/>
                </a:lnTo>
                <a:lnTo>
                  <a:pt x="1975967" y="14592"/>
                </a:lnTo>
                <a:lnTo>
                  <a:pt x="1974710" y="13487"/>
                </a:lnTo>
                <a:lnTo>
                  <a:pt x="1970989" y="7620"/>
                </a:lnTo>
                <a:lnTo>
                  <a:pt x="1965579" y="5842"/>
                </a:lnTo>
                <a:lnTo>
                  <a:pt x="1959063" y="2946"/>
                </a:lnTo>
                <a:lnTo>
                  <a:pt x="1952917" y="0"/>
                </a:lnTo>
                <a:lnTo>
                  <a:pt x="1945347" y="20370"/>
                </a:lnTo>
                <a:lnTo>
                  <a:pt x="1940852" y="28727"/>
                </a:lnTo>
                <a:lnTo>
                  <a:pt x="1935607" y="38493"/>
                </a:lnTo>
                <a:lnTo>
                  <a:pt x="1925167" y="56705"/>
                </a:lnTo>
                <a:lnTo>
                  <a:pt x="1915312" y="76123"/>
                </a:lnTo>
                <a:lnTo>
                  <a:pt x="1912251" y="79146"/>
                </a:lnTo>
                <a:lnTo>
                  <a:pt x="1908898" y="82207"/>
                </a:lnTo>
                <a:lnTo>
                  <a:pt x="1908238" y="86156"/>
                </a:lnTo>
                <a:lnTo>
                  <a:pt x="1902167" y="90893"/>
                </a:lnTo>
                <a:lnTo>
                  <a:pt x="1899031" y="96494"/>
                </a:lnTo>
                <a:lnTo>
                  <a:pt x="1895919" y="103365"/>
                </a:lnTo>
                <a:lnTo>
                  <a:pt x="1890509" y="108013"/>
                </a:lnTo>
                <a:lnTo>
                  <a:pt x="1885899" y="113817"/>
                </a:lnTo>
                <a:lnTo>
                  <a:pt x="1882038" y="120802"/>
                </a:lnTo>
                <a:lnTo>
                  <a:pt x="1878571" y="126453"/>
                </a:lnTo>
                <a:lnTo>
                  <a:pt x="1877085" y="127952"/>
                </a:lnTo>
                <a:lnTo>
                  <a:pt x="1876653" y="128879"/>
                </a:lnTo>
                <a:lnTo>
                  <a:pt x="1876653" y="131864"/>
                </a:lnTo>
                <a:lnTo>
                  <a:pt x="1876450" y="133184"/>
                </a:lnTo>
                <a:lnTo>
                  <a:pt x="1876031" y="134531"/>
                </a:lnTo>
                <a:lnTo>
                  <a:pt x="1876298" y="133210"/>
                </a:lnTo>
                <a:lnTo>
                  <a:pt x="1876577" y="131876"/>
                </a:lnTo>
                <a:lnTo>
                  <a:pt x="1876653" y="128879"/>
                </a:lnTo>
                <a:lnTo>
                  <a:pt x="1876437" y="129336"/>
                </a:lnTo>
                <a:lnTo>
                  <a:pt x="1876158" y="130657"/>
                </a:lnTo>
                <a:lnTo>
                  <a:pt x="1872767" y="132435"/>
                </a:lnTo>
                <a:lnTo>
                  <a:pt x="1871129" y="133959"/>
                </a:lnTo>
                <a:lnTo>
                  <a:pt x="1870862" y="135293"/>
                </a:lnTo>
                <a:lnTo>
                  <a:pt x="1870316" y="137934"/>
                </a:lnTo>
                <a:lnTo>
                  <a:pt x="1866887" y="138442"/>
                </a:lnTo>
                <a:lnTo>
                  <a:pt x="1865807" y="140741"/>
                </a:lnTo>
                <a:lnTo>
                  <a:pt x="1865807" y="152717"/>
                </a:lnTo>
                <a:lnTo>
                  <a:pt x="1865757" y="154012"/>
                </a:lnTo>
                <a:lnTo>
                  <a:pt x="1862416" y="154508"/>
                </a:lnTo>
                <a:lnTo>
                  <a:pt x="1865376" y="154063"/>
                </a:lnTo>
                <a:lnTo>
                  <a:pt x="1865807" y="152717"/>
                </a:lnTo>
                <a:lnTo>
                  <a:pt x="1865807" y="140741"/>
                </a:lnTo>
                <a:lnTo>
                  <a:pt x="1865591" y="141198"/>
                </a:lnTo>
                <a:lnTo>
                  <a:pt x="1865426" y="143789"/>
                </a:lnTo>
                <a:lnTo>
                  <a:pt x="1861235" y="146977"/>
                </a:lnTo>
                <a:lnTo>
                  <a:pt x="1858479" y="149936"/>
                </a:lnTo>
                <a:lnTo>
                  <a:pt x="1858352" y="153809"/>
                </a:lnTo>
                <a:lnTo>
                  <a:pt x="1858302" y="155105"/>
                </a:lnTo>
                <a:lnTo>
                  <a:pt x="1854733" y="155625"/>
                </a:lnTo>
                <a:lnTo>
                  <a:pt x="1853018" y="157162"/>
                </a:lnTo>
                <a:lnTo>
                  <a:pt x="1851901" y="161175"/>
                </a:lnTo>
                <a:lnTo>
                  <a:pt x="1854263" y="158267"/>
                </a:lnTo>
                <a:lnTo>
                  <a:pt x="1859203" y="154978"/>
                </a:lnTo>
                <a:lnTo>
                  <a:pt x="1857387" y="157810"/>
                </a:lnTo>
                <a:lnTo>
                  <a:pt x="1854758" y="159473"/>
                </a:lnTo>
                <a:lnTo>
                  <a:pt x="1851901" y="161175"/>
                </a:lnTo>
                <a:lnTo>
                  <a:pt x="1845792" y="165925"/>
                </a:lnTo>
                <a:lnTo>
                  <a:pt x="1840636" y="170535"/>
                </a:lnTo>
                <a:lnTo>
                  <a:pt x="1836394" y="177571"/>
                </a:lnTo>
                <a:lnTo>
                  <a:pt x="1832152" y="183337"/>
                </a:lnTo>
                <a:lnTo>
                  <a:pt x="1840407" y="189826"/>
                </a:lnTo>
                <a:lnTo>
                  <a:pt x="1834095" y="197167"/>
                </a:lnTo>
                <a:lnTo>
                  <a:pt x="1827898" y="205778"/>
                </a:lnTo>
                <a:lnTo>
                  <a:pt x="1820786" y="211963"/>
                </a:lnTo>
                <a:lnTo>
                  <a:pt x="1812658" y="218287"/>
                </a:lnTo>
                <a:lnTo>
                  <a:pt x="1762366" y="273494"/>
                </a:lnTo>
                <a:lnTo>
                  <a:pt x="1762366" y="300126"/>
                </a:lnTo>
                <a:lnTo>
                  <a:pt x="1758645" y="300672"/>
                </a:lnTo>
                <a:lnTo>
                  <a:pt x="1756016" y="301066"/>
                </a:lnTo>
                <a:lnTo>
                  <a:pt x="1756016" y="302348"/>
                </a:lnTo>
                <a:lnTo>
                  <a:pt x="1755660" y="303682"/>
                </a:lnTo>
                <a:lnTo>
                  <a:pt x="1748904" y="304685"/>
                </a:lnTo>
                <a:lnTo>
                  <a:pt x="1755127" y="303758"/>
                </a:lnTo>
                <a:lnTo>
                  <a:pt x="1756016" y="302348"/>
                </a:lnTo>
                <a:lnTo>
                  <a:pt x="1756016" y="301066"/>
                </a:lnTo>
                <a:lnTo>
                  <a:pt x="1730298" y="304838"/>
                </a:lnTo>
                <a:lnTo>
                  <a:pt x="1758188" y="300736"/>
                </a:lnTo>
                <a:lnTo>
                  <a:pt x="1759369" y="299288"/>
                </a:lnTo>
                <a:lnTo>
                  <a:pt x="1758645" y="300672"/>
                </a:lnTo>
                <a:lnTo>
                  <a:pt x="1758797" y="300647"/>
                </a:lnTo>
                <a:lnTo>
                  <a:pt x="1762366" y="300126"/>
                </a:lnTo>
                <a:lnTo>
                  <a:pt x="1762366" y="273494"/>
                </a:lnTo>
                <a:lnTo>
                  <a:pt x="1761337" y="274612"/>
                </a:lnTo>
                <a:lnTo>
                  <a:pt x="1757984" y="275094"/>
                </a:lnTo>
                <a:lnTo>
                  <a:pt x="1755965" y="276682"/>
                </a:lnTo>
                <a:lnTo>
                  <a:pt x="1755457" y="280606"/>
                </a:lnTo>
                <a:lnTo>
                  <a:pt x="1752041" y="281101"/>
                </a:lnTo>
                <a:lnTo>
                  <a:pt x="1750009" y="282689"/>
                </a:lnTo>
                <a:lnTo>
                  <a:pt x="1749577" y="286600"/>
                </a:lnTo>
                <a:lnTo>
                  <a:pt x="1749425" y="286626"/>
                </a:lnTo>
                <a:lnTo>
                  <a:pt x="1745894" y="285864"/>
                </a:lnTo>
                <a:lnTo>
                  <a:pt x="1744980" y="287274"/>
                </a:lnTo>
                <a:lnTo>
                  <a:pt x="1744065" y="288696"/>
                </a:lnTo>
                <a:lnTo>
                  <a:pt x="1743443" y="291350"/>
                </a:lnTo>
                <a:lnTo>
                  <a:pt x="1739861" y="291884"/>
                </a:lnTo>
                <a:lnTo>
                  <a:pt x="1737918" y="293446"/>
                </a:lnTo>
                <a:lnTo>
                  <a:pt x="1737410" y="297370"/>
                </a:lnTo>
                <a:lnTo>
                  <a:pt x="1733829" y="297903"/>
                </a:lnTo>
                <a:lnTo>
                  <a:pt x="1731886" y="299466"/>
                </a:lnTo>
                <a:lnTo>
                  <a:pt x="1731378" y="303390"/>
                </a:lnTo>
                <a:lnTo>
                  <a:pt x="1731010" y="303644"/>
                </a:lnTo>
                <a:lnTo>
                  <a:pt x="1728343" y="303898"/>
                </a:lnTo>
                <a:lnTo>
                  <a:pt x="1726349" y="305676"/>
                </a:lnTo>
                <a:lnTo>
                  <a:pt x="1726044" y="307441"/>
                </a:lnTo>
                <a:lnTo>
                  <a:pt x="1725168" y="308165"/>
                </a:lnTo>
                <a:lnTo>
                  <a:pt x="1721739" y="308660"/>
                </a:lnTo>
                <a:lnTo>
                  <a:pt x="1719643" y="310261"/>
                </a:lnTo>
                <a:lnTo>
                  <a:pt x="1719135" y="314185"/>
                </a:lnTo>
                <a:lnTo>
                  <a:pt x="1715706" y="314680"/>
                </a:lnTo>
                <a:lnTo>
                  <a:pt x="1713611" y="316280"/>
                </a:lnTo>
                <a:lnTo>
                  <a:pt x="1713026" y="320217"/>
                </a:lnTo>
                <a:lnTo>
                  <a:pt x="1709496" y="319443"/>
                </a:lnTo>
                <a:lnTo>
                  <a:pt x="1708543" y="320878"/>
                </a:lnTo>
                <a:lnTo>
                  <a:pt x="1707578" y="322300"/>
                </a:lnTo>
                <a:lnTo>
                  <a:pt x="1706740" y="324993"/>
                </a:lnTo>
                <a:lnTo>
                  <a:pt x="1703387" y="325475"/>
                </a:lnTo>
                <a:lnTo>
                  <a:pt x="1701215" y="327088"/>
                </a:lnTo>
                <a:lnTo>
                  <a:pt x="1700555" y="331025"/>
                </a:lnTo>
                <a:lnTo>
                  <a:pt x="1697101" y="330250"/>
                </a:lnTo>
                <a:lnTo>
                  <a:pt x="1696097" y="331685"/>
                </a:lnTo>
                <a:lnTo>
                  <a:pt x="1695107" y="333108"/>
                </a:lnTo>
                <a:lnTo>
                  <a:pt x="1694180" y="335813"/>
                </a:lnTo>
                <a:lnTo>
                  <a:pt x="1690992" y="336283"/>
                </a:lnTo>
                <a:lnTo>
                  <a:pt x="1688820" y="337883"/>
                </a:lnTo>
                <a:lnTo>
                  <a:pt x="1687817" y="340601"/>
                </a:lnTo>
                <a:lnTo>
                  <a:pt x="1686521" y="340791"/>
                </a:lnTo>
                <a:lnTo>
                  <a:pt x="1685569" y="342214"/>
                </a:lnTo>
                <a:lnTo>
                  <a:pt x="1683169" y="343852"/>
                </a:lnTo>
                <a:lnTo>
                  <a:pt x="1681949" y="344030"/>
                </a:lnTo>
                <a:lnTo>
                  <a:pt x="1681480" y="346671"/>
                </a:lnTo>
                <a:lnTo>
                  <a:pt x="1679295" y="348272"/>
                </a:lnTo>
                <a:lnTo>
                  <a:pt x="1622310" y="390017"/>
                </a:lnTo>
                <a:lnTo>
                  <a:pt x="1556359" y="436930"/>
                </a:lnTo>
                <a:lnTo>
                  <a:pt x="1497736" y="473786"/>
                </a:lnTo>
                <a:lnTo>
                  <a:pt x="1451508" y="498551"/>
                </a:lnTo>
                <a:lnTo>
                  <a:pt x="1404378" y="520877"/>
                </a:lnTo>
                <a:lnTo>
                  <a:pt x="1356436" y="542036"/>
                </a:lnTo>
                <a:lnTo>
                  <a:pt x="1307617" y="562051"/>
                </a:lnTo>
                <a:lnTo>
                  <a:pt x="1169581" y="582333"/>
                </a:lnTo>
                <a:lnTo>
                  <a:pt x="1166444" y="585355"/>
                </a:lnTo>
                <a:lnTo>
                  <a:pt x="1158024" y="584022"/>
                </a:lnTo>
                <a:lnTo>
                  <a:pt x="1149845" y="583946"/>
                </a:lnTo>
                <a:lnTo>
                  <a:pt x="1144638" y="588556"/>
                </a:lnTo>
                <a:lnTo>
                  <a:pt x="1142911" y="590105"/>
                </a:lnTo>
                <a:lnTo>
                  <a:pt x="1129944" y="589432"/>
                </a:lnTo>
                <a:lnTo>
                  <a:pt x="1123911" y="591604"/>
                </a:lnTo>
                <a:lnTo>
                  <a:pt x="1121029" y="593318"/>
                </a:lnTo>
                <a:lnTo>
                  <a:pt x="1118146" y="595020"/>
                </a:lnTo>
                <a:lnTo>
                  <a:pt x="1053426" y="601954"/>
                </a:lnTo>
                <a:lnTo>
                  <a:pt x="1021257" y="606691"/>
                </a:lnTo>
                <a:lnTo>
                  <a:pt x="988898" y="610158"/>
                </a:lnTo>
                <a:lnTo>
                  <a:pt x="937069" y="613918"/>
                </a:lnTo>
                <a:lnTo>
                  <a:pt x="885431" y="616369"/>
                </a:lnTo>
                <a:lnTo>
                  <a:pt x="833780" y="616254"/>
                </a:lnTo>
                <a:lnTo>
                  <a:pt x="782142" y="613575"/>
                </a:lnTo>
                <a:lnTo>
                  <a:pt x="730656" y="609587"/>
                </a:lnTo>
                <a:lnTo>
                  <a:pt x="679335" y="604291"/>
                </a:lnTo>
                <a:lnTo>
                  <a:pt x="628002" y="596430"/>
                </a:lnTo>
                <a:lnTo>
                  <a:pt x="618794" y="595210"/>
                </a:lnTo>
                <a:lnTo>
                  <a:pt x="609320" y="592759"/>
                </a:lnTo>
                <a:lnTo>
                  <a:pt x="600189" y="592810"/>
                </a:lnTo>
                <a:lnTo>
                  <a:pt x="590854" y="591616"/>
                </a:lnTo>
                <a:lnTo>
                  <a:pt x="453885" y="555256"/>
                </a:lnTo>
                <a:lnTo>
                  <a:pt x="341541" y="521703"/>
                </a:lnTo>
                <a:lnTo>
                  <a:pt x="299491" y="508622"/>
                </a:lnTo>
                <a:lnTo>
                  <a:pt x="294703" y="509333"/>
                </a:lnTo>
                <a:lnTo>
                  <a:pt x="289953" y="508749"/>
                </a:lnTo>
                <a:lnTo>
                  <a:pt x="285191" y="501738"/>
                </a:lnTo>
                <a:lnTo>
                  <a:pt x="278777" y="501408"/>
                </a:lnTo>
                <a:lnTo>
                  <a:pt x="272084" y="502399"/>
                </a:lnTo>
                <a:lnTo>
                  <a:pt x="272084" y="508800"/>
                </a:lnTo>
                <a:lnTo>
                  <a:pt x="271983" y="507530"/>
                </a:lnTo>
                <a:lnTo>
                  <a:pt x="272084" y="508800"/>
                </a:lnTo>
                <a:lnTo>
                  <a:pt x="272084" y="502399"/>
                </a:lnTo>
                <a:lnTo>
                  <a:pt x="271284" y="501218"/>
                </a:lnTo>
                <a:lnTo>
                  <a:pt x="269963" y="500126"/>
                </a:lnTo>
                <a:lnTo>
                  <a:pt x="268401" y="501650"/>
                </a:lnTo>
                <a:lnTo>
                  <a:pt x="263715" y="494626"/>
                </a:lnTo>
                <a:lnTo>
                  <a:pt x="256679" y="494385"/>
                </a:lnTo>
                <a:lnTo>
                  <a:pt x="249605" y="495414"/>
                </a:lnTo>
                <a:lnTo>
                  <a:pt x="245008" y="488391"/>
                </a:lnTo>
                <a:lnTo>
                  <a:pt x="239229" y="486676"/>
                </a:lnTo>
                <a:lnTo>
                  <a:pt x="231813" y="489051"/>
                </a:lnTo>
                <a:lnTo>
                  <a:pt x="227571" y="484530"/>
                </a:lnTo>
                <a:lnTo>
                  <a:pt x="224675" y="478548"/>
                </a:lnTo>
                <a:lnTo>
                  <a:pt x="236753" y="470344"/>
                </a:lnTo>
                <a:lnTo>
                  <a:pt x="243674" y="469328"/>
                </a:lnTo>
                <a:lnTo>
                  <a:pt x="249847" y="465861"/>
                </a:lnTo>
                <a:lnTo>
                  <a:pt x="302425" y="445300"/>
                </a:lnTo>
                <a:lnTo>
                  <a:pt x="353098" y="419887"/>
                </a:lnTo>
                <a:lnTo>
                  <a:pt x="402069" y="392150"/>
                </a:lnTo>
                <a:lnTo>
                  <a:pt x="448767" y="359613"/>
                </a:lnTo>
                <a:lnTo>
                  <a:pt x="474827" y="323697"/>
                </a:lnTo>
                <a:lnTo>
                  <a:pt x="478790" y="307708"/>
                </a:lnTo>
                <a:lnTo>
                  <a:pt x="483120" y="291668"/>
                </a:lnTo>
                <a:lnTo>
                  <a:pt x="490359" y="277774"/>
                </a:lnTo>
                <a:lnTo>
                  <a:pt x="493153" y="273507"/>
                </a:lnTo>
                <a:lnTo>
                  <a:pt x="492925" y="264566"/>
                </a:lnTo>
                <a:lnTo>
                  <a:pt x="482625" y="255803"/>
                </a:lnTo>
                <a:lnTo>
                  <a:pt x="475843" y="259372"/>
                </a:lnTo>
                <a:lnTo>
                  <a:pt x="469900" y="262813"/>
                </a:lnTo>
                <a:lnTo>
                  <a:pt x="464947" y="266103"/>
                </a:lnTo>
                <a:lnTo>
                  <a:pt x="459727" y="268147"/>
                </a:lnTo>
                <a:lnTo>
                  <a:pt x="415328" y="295211"/>
                </a:lnTo>
                <a:lnTo>
                  <a:pt x="374662" y="316598"/>
                </a:lnTo>
                <a:lnTo>
                  <a:pt x="332727" y="334302"/>
                </a:lnTo>
                <a:lnTo>
                  <a:pt x="289966" y="350862"/>
                </a:lnTo>
                <a:lnTo>
                  <a:pt x="246214" y="364985"/>
                </a:lnTo>
                <a:lnTo>
                  <a:pt x="240855" y="367055"/>
                </a:lnTo>
                <a:lnTo>
                  <a:pt x="234403" y="365442"/>
                </a:lnTo>
                <a:lnTo>
                  <a:pt x="232333" y="368312"/>
                </a:lnTo>
                <a:lnTo>
                  <a:pt x="230276" y="371182"/>
                </a:lnTo>
                <a:lnTo>
                  <a:pt x="213702" y="371043"/>
                </a:lnTo>
                <a:lnTo>
                  <a:pt x="209003" y="374307"/>
                </a:lnTo>
                <a:lnTo>
                  <a:pt x="206654" y="375932"/>
                </a:lnTo>
                <a:lnTo>
                  <a:pt x="190157" y="375793"/>
                </a:lnTo>
                <a:lnTo>
                  <a:pt x="185356" y="379056"/>
                </a:lnTo>
                <a:lnTo>
                  <a:pt x="182956" y="380695"/>
                </a:lnTo>
                <a:lnTo>
                  <a:pt x="71170" y="391985"/>
                </a:lnTo>
                <a:lnTo>
                  <a:pt x="61861" y="393357"/>
                </a:lnTo>
                <a:lnTo>
                  <a:pt x="53378" y="397167"/>
                </a:lnTo>
                <a:lnTo>
                  <a:pt x="48564" y="400443"/>
                </a:lnTo>
                <a:lnTo>
                  <a:pt x="46151" y="402082"/>
                </a:lnTo>
                <a:lnTo>
                  <a:pt x="41109" y="410527"/>
                </a:lnTo>
                <a:lnTo>
                  <a:pt x="35864" y="411289"/>
                </a:lnTo>
                <a:lnTo>
                  <a:pt x="32994" y="415569"/>
                </a:lnTo>
                <a:lnTo>
                  <a:pt x="30010" y="418566"/>
                </a:lnTo>
                <a:lnTo>
                  <a:pt x="24688" y="428345"/>
                </a:lnTo>
                <a:lnTo>
                  <a:pt x="19735" y="436765"/>
                </a:lnTo>
                <a:lnTo>
                  <a:pt x="15671" y="446354"/>
                </a:lnTo>
                <a:lnTo>
                  <a:pt x="12484" y="455803"/>
                </a:lnTo>
                <a:lnTo>
                  <a:pt x="2514" y="489356"/>
                </a:lnTo>
                <a:lnTo>
                  <a:pt x="0" y="511556"/>
                </a:lnTo>
                <a:lnTo>
                  <a:pt x="5295" y="522325"/>
                </a:lnTo>
                <a:lnTo>
                  <a:pt x="10020" y="531901"/>
                </a:lnTo>
                <a:lnTo>
                  <a:pt x="16243" y="538695"/>
                </a:lnTo>
                <a:lnTo>
                  <a:pt x="21424" y="544347"/>
                </a:lnTo>
                <a:lnTo>
                  <a:pt x="22466" y="545477"/>
                </a:lnTo>
                <a:lnTo>
                  <a:pt x="38023" y="562444"/>
                </a:lnTo>
                <a:lnTo>
                  <a:pt x="70510" y="596176"/>
                </a:lnTo>
                <a:lnTo>
                  <a:pt x="102031" y="630059"/>
                </a:lnTo>
                <a:lnTo>
                  <a:pt x="135712" y="667473"/>
                </a:lnTo>
                <a:lnTo>
                  <a:pt x="171208" y="700760"/>
                </a:lnTo>
                <a:lnTo>
                  <a:pt x="210007" y="731012"/>
                </a:lnTo>
                <a:lnTo>
                  <a:pt x="252844" y="754240"/>
                </a:lnTo>
                <a:lnTo>
                  <a:pt x="301028" y="770267"/>
                </a:lnTo>
                <a:lnTo>
                  <a:pt x="311861" y="744283"/>
                </a:lnTo>
                <a:lnTo>
                  <a:pt x="312508" y="719797"/>
                </a:lnTo>
                <a:lnTo>
                  <a:pt x="302679" y="695566"/>
                </a:lnTo>
                <a:lnTo>
                  <a:pt x="282625" y="674128"/>
                </a:lnTo>
                <a:lnTo>
                  <a:pt x="274485" y="661200"/>
                </a:lnTo>
                <a:lnTo>
                  <a:pt x="264833" y="648500"/>
                </a:lnTo>
                <a:lnTo>
                  <a:pt x="254355" y="638492"/>
                </a:lnTo>
                <a:lnTo>
                  <a:pt x="242989" y="628599"/>
                </a:lnTo>
                <a:lnTo>
                  <a:pt x="226034" y="613130"/>
                </a:lnTo>
                <a:lnTo>
                  <a:pt x="209918" y="597522"/>
                </a:lnTo>
                <a:lnTo>
                  <a:pt x="194983" y="581748"/>
                </a:lnTo>
                <a:lnTo>
                  <a:pt x="181254" y="563219"/>
                </a:lnTo>
                <a:lnTo>
                  <a:pt x="178638" y="562330"/>
                </a:lnTo>
                <a:lnTo>
                  <a:pt x="176822" y="560019"/>
                </a:lnTo>
                <a:lnTo>
                  <a:pt x="178765" y="558457"/>
                </a:lnTo>
                <a:lnTo>
                  <a:pt x="181394" y="556780"/>
                </a:lnTo>
                <a:lnTo>
                  <a:pt x="185305" y="557491"/>
                </a:lnTo>
                <a:lnTo>
                  <a:pt x="188658" y="557009"/>
                </a:lnTo>
                <a:lnTo>
                  <a:pt x="190919" y="559231"/>
                </a:lnTo>
                <a:lnTo>
                  <a:pt x="193116" y="561479"/>
                </a:lnTo>
                <a:lnTo>
                  <a:pt x="195389" y="563714"/>
                </a:lnTo>
                <a:lnTo>
                  <a:pt x="282371" y="592010"/>
                </a:lnTo>
                <a:lnTo>
                  <a:pt x="326085" y="607415"/>
                </a:lnTo>
                <a:lnTo>
                  <a:pt x="369836" y="621525"/>
                </a:lnTo>
                <a:lnTo>
                  <a:pt x="460832" y="647941"/>
                </a:lnTo>
                <a:lnTo>
                  <a:pt x="507987" y="660273"/>
                </a:lnTo>
                <a:lnTo>
                  <a:pt x="572287" y="675220"/>
                </a:lnTo>
                <a:lnTo>
                  <a:pt x="650824" y="691921"/>
                </a:lnTo>
                <a:lnTo>
                  <a:pt x="698842" y="698982"/>
                </a:lnTo>
                <a:lnTo>
                  <a:pt x="747204" y="704710"/>
                </a:lnTo>
                <a:lnTo>
                  <a:pt x="795985" y="709104"/>
                </a:lnTo>
                <a:lnTo>
                  <a:pt x="900557" y="711708"/>
                </a:lnTo>
                <a:lnTo>
                  <a:pt x="952233" y="710539"/>
                </a:lnTo>
                <a:lnTo>
                  <a:pt x="1003376" y="706869"/>
                </a:lnTo>
                <a:lnTo>
                  <a:pt x="1054163" y="701979"/>
                </a:lnTo>
                <a:lnTo>
                  <a:pt x="1104607" y="695845"/>
                </a:lnTo>
                <a:lnTo>
                  <a:pt x="1154506" y="687235"/>
                </a:lnTo>
                <a:lnTo>
                  <a:pt x="1203858" y="676135"/>
                </a:lnTo>
                <a:lnTo>
                  <a:pt x="1252855" y="663803"/>
                </a:lnTo>
                <a:lnTo>
                  <a:pt x="1301305" y="648982"/>
                </a:lnTo>
                <a:lnTo>
                  <a:pt x="1349209" y="631672"/>
                </a:lnTo>
                <a:lnTo>
                  <a:pt x="1396746" y="613143"/>
                </a:lnTo>
                <a:lnTo>
                  <a:pt x="1443723" y="592112"/>
                </a:lnTo>
                <a:lnTo>
                  <a:pt x="1490319" y="569861"/>
                </a:lnTo>
                <a:lnTo>
                  <a:pt x="1536192" y="543877"/>
                </a:lnTo>
                <a:lnTo>
                  <a:pt x="1581670" y="516648"/>
                </a:lnTo>
                <a:lnTo>
                  <a:pt x="1622336" y="488861"/>
                </a:lnTo>
                <a:lnTo>
                  <a:pt x="1661960" y="461213"/>
                </a:lnTo>
                <a:lnTo>
                  <a:pt x="1700174" y="431203"/>
                </a:lnTo>
                <a:lnTo>
                  <a:pt x="1737334" y="401358"/>
                </a:lnTo>
                <a:lnTo>
                  <a:pt x="1773047" y="369163"/>
                </a:lnTo>
                <a:lnTo>
                  <a:pt x="1807311" y="334606"/>
                </a:lnTo>
                <a:lnTo>
                  <a:pt x="1840471" y="300202"/>
                </a:lnTo>
                <a:lnTo>
                  <a:pt x="1872145" y="263461"/>
                </a:lnTo>
                <a:lnTo>
                  <a:pt x="1902510" y="225628"/>
                </a:lnTo>
                <a:lnTo>
                  <a:pt x="1931555" y="186702"/>
                </a:lnTo>
                <a:lnTo>
                  <a:pt x="1968588" y="128625"/>
                </a:lnTo>
                <a:lnTo>
                  <a:pt x="1999068" y="67678"/>
                </a:lnTo>
                <a:lnTo>
                  <a:pt x="2002942" y="56832"/>
                </a:lnTo>
                <a:lnTo>
                  <a:pt x="2004009" y="451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4169" y="174805"/>
            <a:ext cx="7285990" cy="1866900"/>
          </a:xfrm>
          <a:custGeom>
            <a:avLst/>
            <a:gdLst/>
            <a:ahLst/>
            <a:cxnLst/>
            <a:rect l="l" t="t" r="r" b="b"/>
            <a:pathLst>
              <a:path w="7285990" h="1866900">
                <a:moveTo>
                  <a:pt x="5742138" y="12699"/>
                </a:moveTo>
                <a:lnTo>
                  <a:pt x="5136525" y="12699"/>
                </a:lnTo>
                <a:lnTo>
                  <a:pt x="5136671" y="0"/>
                </a:lnTo>
                <a:lnTo>
                  <a:pt x="5695477" y="0"/>
                </a:lnTo>
                <a:lnTo>
                  <a:pt x="5742138" y="12699"/>
                </a:lnTo>
                <a:close/>
              </a:path>
              <a:path w="7285990" h="1866900">
                <a:moveTo>
                  <a:pt x="6739650" y="63499"/>
                </a:moveTo>
                <a:lnTo>
                  <a:pt x="3971349" y="63499"/>
                </a:lnTo>
                <a:lnTo>
                  <a:pt x="4007472" y="50799"/>
                </a:lnTo>
                <a:lnTo>
                  <a:pt x="4079691" y="50799"/>
                </a:lnTo>
                <a:lnTo>
                  <a:pt x="4098680" y="38099"/>
                </a:lnTo>
                <a:lnTo>
                  <a:pt x="4535452" y="38099"/>
                </a:lnTo>
                <a:lnTo>
                  <a:pt x="4543908" y="25399"/>
                </a:lnTo>
                <a:lnTo>
                  <a:pt x="4554235" y="12699"/>
                </a:lnTo>
                <a:lnTo>
                  <a:pt x="6513281" y="12699"/>
                </a:lnTo>
                <a:lnTo>
                  <a:pt x="6564666" y="25399"/>
                </a:lnTo>
                <a:lnTo>
                  <a:pt x="6615954" y="25399"/>
                </a:lnTo>
                <a:lnTo>
                  <a:pt x="6667193" y="38099"/>
                </a:lnTo>
                <a:lnTo>
                  <a:pt x="6739650" y="63499"/>
                </a:lnTo>
                <a:close/>
              </a:path>
              <a:path w="7285990" h="1866900">
                <a:moveTo>
                  <a:pt x="6812215" y="101599"/>
                </a:moveTo>
                <a:lnTo>
                  <a:pt x="2155353" y="101599"/>
                </a:lnTo>
                <a:lnTo>
                  <a:pt x="2163091" y="88899"/>
                </a:lnTo>
                <a:lnTo>
                  <a:pt x="2172442" y="76199"/>
                </a:lnTo>
                <a:lnTo>
                  <a:pt x="3561841" y="76199"/>
                </a:lnTo>
                <a:lnTo>
                  <a:pt x="3612578" y="50799"/>
                </a:lnTo>
                <a:lnTo>
                  <a:pt x="3717222" y="50799"/>
                </a:lnTo>
                <a:lnTo>
                  <a:pt x="3769681" y="63499"/>
                </a:lnTo>
                <a:lnTo>
                  <a:pt x="6739650" y="63499"/>
                </a:lnTo>
                <a:lnTo>
                  <a:pt x="6812215" y="101599"/>
                </a:lnTo>
                <a:close/>
              </a:path>
              <a:path w="7285990" h="1866900">
                <a:moveTo>
                  <a:pt x="3480367" y="76199"/>
                </a:moveTo>
                <a:lnTo>
                  <a:pt x="2940946" y="76199"/>
                </a:lnTo>
                <a:lnTo>
                  <a:pt x="2949199" y="63499"/>
                </a:lnTo>
                <a:lnTo>
                  <a:pt x="3278571" y="63499"/>
                </a:lnTo>
                <a:lnTo>
                  <a:pt x="3480367" y="76199"/>
                </a:lnTo>
                <a:close/>
              </a:path>
              <a:path w="7285990" h="1866900">
                <a:moveTo>
                  <a:pt x="144001" y="825499"/>
                </a:moveTo>
                <a:lnTo>
                  <a:pt x="113361" y="825499"/>
                </a:lnTo>
                <a:lnTo>
                  <a:pt x="93899" y="812799"/>
                </a:lnTo>
                <a:lnTo>
                  <a:pt x="79192" y="800099"/>
                </a:lnTo>
                <a:lnTo>
                  <a:pt x="62818" y="774699"/>
                </a:lnTo>
                <a:lnTo>
                  <a:pt x="38696" y="774699"/>
                </a:lnTo>
                <a:lnTo>
                  <a:pt x="28548" y="761999"/>
                </a:lnTo>
                <a:lnTo>
                  <a:pt x="0" y="761999"/>
                </a:lnTo>
                <a:lnTo>
                  <a:pt x="0" y="609599"/>
                </a:lnTo>
                <a:lnTo>
                  <a:pt x="18455" y="584199"/>
                </a:lnTo>
                <a:lnTo>
                  <a:pt x="21388" y="558799"/>
                </a:lnTo>
                <a:lnTo>
                  <a:pt x="28858" y="520699"/>
                </a:lnTo>
                <a:lnTo>
                  <a:pt x="60923" y="507999"/>
                </a:lnTo>
                <a:lnTo>
                  <a:pt x="74630" y="482599"/>
                </a:lnTo>
                <a:lnTo>
                  <a:pt x="90893" y="457199"/>
                </a:lnTo>
                <a:lnTo>
                  <a:pt x="113086" y="444499"/>
                </a:lnTo>
                <a:lnTo>
                  <a:pt x="144584" y="444499"/>
                </a:lnTo>
                <a:lnTo>
                  <a:pt x="179787" y="419099"/>
                </a:lnTo>
                <a:lnTo>
                  <a:pt x="211629" y="393699"/>
                </a:lnTo>
                <a:lnTo>
                  <a:pt x="245875" y="355599"/>
                </a:lnTo>
                <a:lnTo>
                  <a:pt x="288293" y="342899"/>
                </a:lnTo>
                <a:lnTo>
                  <a:pt x="312187" y="330199"/>
                </a:lnTo>
                <a:lnTo>
                  <a:pt x="339962" y="317499"/>
                </a:lnTo>
                <a:lnTo>
                  <a:pt x="368392" y="317499"/>
                </a:lnTo>
                <a:lnTo>
                  <a:pt x="394254" y="304799"/>
                </a:lnTo>
                <a:lnTo>
                  <a:pt x="538109" y="304799"/>
                </a:lnTo>
                <a:lnTo>
                  <a:pt x="540150" y="292099"/>
                </a:lnTo>
                <a:lnTo>
                  <a:pt x="542044" y="292099"/>
                </a:lnTo>
                <a:lnTo>
                  <a:pt x="544085" y="279399"/>
                </a:lnTo>
                <a:lnTo>
                  <a:pt x="571643" y="266699"/>
                </a:lnTo>
                <a:lnTo>
                  <a:pt x="601456" y="253999"/>
                </a:lnTo>
                <a:lnTo>
                  <a:pt x="632608" y="253999"/>
                </a:lnTo>
                <a:lnTo>
                  <a:pt x="664183" y="241299"/>
                </a:lnTo>
                <a:lnTo>
                  <a:pt x="764168" y="241299"/>
                </a:lnTo>
                <a:lnTo>
                  <a:pt x="793732" y="203199"/>
                </a:lnTo>
                <a:lnTo>
                  <a:pt x="828308" y="177799"/>
                </a:lnTo>
                <a:lnTo>
                  <a:pt x="866739" y="165099"/>
                </a:lnTo>
                <a:lnTo>
                  <a:pt x="907866" y="165099"/>
                </a:lnTo>
                <a:lnTo>
                  <a:pt x="950532" y="152399"/>
                </a:lnTo>
                <a:lnTo>
                  <a:pt x="993578" y="152399"/>
                </a:lnTo>
                <a:lnTo>
                  <a:pt x="1018158" y="139699"/>
                </a:lnTo>
                <a:lnTo>
                  <a:pt x="1427331" y="139699"/>
                </a:lnTo>
                <a:lnTo>
                  <a:pt x="1476515" y="114299"/>
                </a:lnTo>
                <a:lnTo>
                  <a:pt x="1863561" y="114299"/>
                </a:lnTo>
                <a:lnTo>
                  <a:pt x="1882702" y="101599"/>
                </a:lnTo>
                <a:lnTo>
                  <a:pt x="6894364" y="101599"/>
                </a:lnTo>
                <a:lnTo>
                  <a:pt x="6922913" y="114299"/>
                </a:lnTo>
                <a:lnTo>
                  <a:pt x="6943591" y="139699"/>
                </a:lnTo>
                <a:lnTo>
                  <a:pt x="6959131" y="177799"/>
                </a:lnTo>
                <a:lnTo>
                  <a:pt x="7102404" y="177799"/>
                </a:lnTo>
                <a:lnTo>
                  <a:pt x="7102841" y="190499"/>
                </a:lnTo>
                <a:lnTo>
                  <a:pt x="7103425" y="190499"/>
                </a:lnTo>
                <a:lnTo>
                  <a:pt x="7103862" y="203199"/>
                </a:lnTo>
                <a:lnTo>
                  <a:pt x="7127619" y="203199"/>
                </a:lnTo>
                <a:lnTo>
                  <a:pt x="7137516" y="215899"/>
                </a:lnTo>
                <a:lnTo>
                  <a:pt x="7145255" y="215899"/>
                </a:lnTo>
                <a:lnTo>
                  <a:pt x="7186794" y="266699"/>
                </a:lnTo>
                <a:lnTo>
                  <a:pt x="7207659" y="266699"/>
                </a:lnTo>
                <a:lnTo>
                  <a:pt x="7197251" y="292099"/>
                </a:lnTo>
                <a:lnTo>
                  <a:pt x="7181651" y="317499"/>
                </a:lnTo>
                <a:lnTo>
                  <a:pt x="7173728" y="330199"/>
                </a:lnTo>
                <a:lnTo>
                  <a:pt x="7083165" y="330199"/>
                </a:lnTo>
                <a:lnTo>
                  <a:pt x="7000525" y="342899"/>
                </a:lnTo>
                <a:lnTo>
                  <a:pt x="7000379" y="355599"/>
                </a:lnTo>
                <a:lnTo>
                  <a:pt x="7000525" y="368299"/>
                </a:lnTo>
                <a:lnTo>
                  <a:pt x="7081117" y="368299"/>
                </a:lnTo>
                <a:lnTo>
                  <a:pt x="7091376" y="393699"/>
                </a:lnTo>
                <a:lnTo>
                  <a:pt x="7085809" y="419099"/>
                </a:lnTo>
                <a:lnTo>
                  <a:pt x="7078263" y="444499"/>
                </a:lnTo>
                <a:lnTo>
                  <a:pt x="7082582" y="469899"/>
                </a:lnTo>
                <a:lnTo>
                  <a:pt x="7117399" y="495299"/>
                </a:lnTo>
                <a:lnTo>
                  <a:pt x="7146549" y="533399"/>
                </a:lnTo>
                <a:lnTo>
                  <a:pt x="7166744" y="584199"/>
                </a:lnTo>
                <a:lnTo>
                  <a:pt x="7174696" y="634999"/>
                </a:lnTo>
                <a:lnTo>
                  <a:pt x="7167117" y="673099"/>
                </a:lnTo>
                <a:lnTo>
                  <a:pt x="7186939" y="698499"/>
                </a:lnTo>
                <a:lnTo>
                  <a:pt x="7212541" y="698499"/>
                </a:lnTo>
                <a:lnTo>
                  <a:pt x="7232595" y="723899"/>
                </a:lnTo>
                <a:lnTo>
                  <a:pt x="7250189" y="736599"/>
                </a:lnTo>
                <a:lnTo>
                  <a:pt x="7268413" y="761999"/>
                </a:lnTo>
                <a:lnTo>
                  <a:pt x="7285976" y="787399"/>
                </a:lnTo>
                <a:lnTo>
                  <a:pt x="7284421" y="812799"/>
                </a:lnTo>
                <a:lnTo>
                  <a:pt x="145604" y="812799"/>
                </a:lnTo>
                <a:lnTo>
                  <a:pt x="144001" y="825499"/>
                </a:lnTo>
                <a:close/>
              </a:path>
              <a:path w="7285990" h="1866900">
                <a:moveTo>
                  <a:pt x="7094096" y="177799"/>
                </a:moveTo>
                <a:lnTo>
                  <a:pt x="6979245" y="177799"/>
                </a:lnTo>
                <a:lnTo>
                  <a:pt x="7007644" y="152399"/>
                </a:lnTo>
                <a:lnTo>
                  <a:pt x="7036343" y="152399"/>
                </a:lnTo>
                <a:lnTo>
                  <a:pt x="7094096" y="177799"/>
                </a:lnTo>
                <a:close/>
              </a:path>
              <a:path w="7285990" h="1866900">
                <a:moveTo>
                  <a:pt x="7207659" y="266699"/>
                </a:moveTo>
                <a:lnTo>
                  <a:pt x="7186794" y="266699"/>
                </a:lnTo>
                <a:lnTo>
                  <a:pt x="7207928" y="241299"/>
                </a:lnTo>
                <a:lnTo>
                  <a:pt x="7207659" y="266699"/>
                </a:lnTo>
                <a:close/>
              </a:path>
              <a:path w="7285990" h="1866900">
                <a:moveTo>
                  <a:pt x="477769" y="304799"/>
                </a:moveTo>
                <a:lnTo>
                  <a:pt x="415030" y="304799"/>
                </a:lnTo>
                <a:lnTo>
                  <a:pt x="435519" y="292099"/>
                </a:lnTo>
                <a:lnTo>
                  <a:pt x="456254" y="292099"/>
                </a:lnTo>
                <a:lnTo>
                  <a:pt x="477769" y="304799"/>
                </a:lnTo>
                <a:close/>
              </a:path>
              <a:path w="7285990" h="1866900">
                <a:moveTo>
                  <a:pt x="7165805" y="342899"/>
                </a:moveTo>
                <a:lnTo>
                  <a:pt x="7083165" y="330199"/>
                </a:lnTo>
                <a:lnTo>
                  <a:pt x="7173728" y="330199"/>
                </a:lnTo>
                <a:lnTo>
                  <a:pt x="7165805" y="342899"/>
                </a:lnTo>
                <a:close/>
              </a:path>
              <a:path w="7285990" h="1866900">
                <a:moveTo>
                  <a:pt x="7207489" y="1041399"/>
                </a:moveTo>
                <a:lnTo>
                  <a:pt x="146187" y="1041399"/>
                </a:lnTo>
                <a:lnTo>
                  <a:pt x="150661" y="1003299"/>
                </a:lnTo>
                <a:lnTo>
                  <a:pt x="167815" y="914399"/>
                </a:lnTo>
                <a:lnTo>
                  <a:pt x="164922" y="863599"/>
                </a:lnTo>
                <a:lnTo>
                  <a:pt x="144001" y="825499"/>
                </a:lnTo>
                <a:lnTo>
                  <a:pt x="146770" y="812799"/>
                </a:lnTo>
                <a:lnTo>
                  <a:pt x="7284421" y="812799"/>
                </a:lnTo>
                <a:lnTo>
                  <a:pt x="7283644" y="825499"/>
                </a:lnTo>
                <a:lnTo>
                  <a:pt x="7268413" y="850899"/>
                </a:lnTo>
                <a:lnTo>
                  <a:pt x="7247279" y="876299"/>
                </a:lnTo>
                <a:lnTo>
                  <a:pt x="7240376" y="888999"/>
                </a:lnTo>
                <a:lnTo>
                  <a:pt x="7231082" y="901699"/>
                </a:lnTo>
                <a:lnTo>
                  <a:pt x="7208218" y="901699"/>
                </a:lnTo>
                <a:lnTo>
                  <a:pt x="7207974" y="914399"/>
                </a:lnTo>
                <a:lnTo>
                  <a:pt x="7207690" y="927099"/>
                </a:lnTo>
                <a:lnTo>
                  <a:pt x="7207052" y="939799"/>
                </a:lnTo>
                <a:lnTo>
                  <a:pt x="7233274" y="965199"/>
                </a:lnTo>
                <a:lnTo>
                  <a:pt x="7246623" y="990599"/>
                </a:lnTo>
                <a:lnTo>
                  <a:pt x="7240297" y="1015999"/>
                </a:lnTo>
                <a:lnTo>
                  <a:pt x="7207489" y="1041399"/>
                </a:lnTo>
                <a:close/>
              </a:path>
              <a:path w="7285990" h="1866900">
                <a:moveTo>
                  <a:pt x="7260140" y="1130299"/>
                </a:moveTo>
                <a:lnTo>
                  <a:pt x="61798" y="1130299"/>
                </a:lnTo>
                <a:lnTo>
                  <a:pt x="64246" y="1117599"/>
                </a:lnTo>
                <a:lnTo>
                  <a:pt x="63893" y="1104899"/>
                </a:lnTo>
                <a:lnTo>
                  <a:pt x="144001" y="1104899"/>
                </a:lnTo>
                <a:lnTo>
                  <a:pt x="144292" y="1092199"/>
                </a:lnTo>
                <a:lnTo>
                  <a:pt x="144146" y="1092199"/>
                </a:lnTo>
                <a:lnTo>
                  <a:pt x="120551" y="1079499"/>
                </a:lnTo>
                <a:lnTo>
                  <a:pt x="107873" y="1066799"/>
                </a:lnTo>
                <a:lnTo>
                  <a:pt x="104077" y="1054099"/>
                </a:lnTo>
                <a:lnTo>
                  <a:pt x="107126" y="1028699"/>
                </a:lnTo>
                <a:lnTo>
                  <a:pt x="116550" y="1028699"/>
                </a:lnTo>
                <a:lnTo>
                  <a:pt x="135452" y="1041399"/>
                </a:lnTo>
                <a:lnTo>
                  <a:pt x="7207635" y="1041399"/>
                </a:lnTo>
                <a:lnTo>
                  <a:pt x="7207478" y="1054099"/>
                </a:lnTo>
                <a:lnTo>
                  <a:pt x="7207034" y="1066799"/>
                </a:lnTo>
                <a:lnTo>
                  <a:pt x="7207328" y="1066799"/>
                </a:lnTo>
                <a:lnTo>
                  <a:pt x="7209384" y="1079499"/>
                </a:lnTo>
                <a:lnTo>
                  <a:pt x="7249454" y="1104899"/>
                </a:lnTo>
                <a:lnTo>
                  <a:pt x="7260140" y="1130299"/>
                </a:lnTo>
                <a:close/>
              </a:path>
              <a:path w="7285990" h="1866900">
                <a:moveTo>
                  <a:pt x="445394" y="1854199"/>
                </a:moveTo>
                <a:lnTo>
                  <a:pt x="206673" y="1854199"/>
                </a:lnTo>
                <a:lnTo>
                  <a:pt x="167207" y="1841499"/>
                </a:lnTo>
                <a:lnTo>
                  <a:pt x="130227" y="1816099"/>
                </a:lnTo>
                <a:lnTo>
                  <a:pt x="100462" y="1790699"/>
                </a:lnTo>
                <a:lnTo>
                  <a:pt x="82640" y="1752599"/>
                </a:lnTo>
                <a:lnTo>
                  <a:pt x="78413" y="1739899"/>
                </a:lnTo>
                <a:lnTo>
                  <a:pt x="74915" y="1739899"/>
                </a:lnTo>
                <a:lnTo>
                  <a:pt x="61861" y="1701799"/>
                </a:lnTo>
                <a:lnTo>
                  <a:pt x="52251" y="1676399"/>
                </a:lnTo>
                <a:lnTo>
                  <a:pt x="46139" y="1638299"/>
                </a:lnTo>
                <a:lnTo>
                  <a:pt x="43579" y="1600199"/>
                </a:lnTo>
                <a:lnTo>
                  <a:pt x="43383" y="1574799"/>
                </a:lnTo>
                <a:lnTo>
                  <a:pt x="42850" y="1473199"/>
                </a:lnTo>
                <a:lnTo>
                  <a:pt x="34086" y="1435099"/>
                </a:lnTo>
                <a:lnTo>
                  <a:pt x="27986" y="1384299"/>
                </a:lnTo>
                <a:lnTo>
                  <a:pt x="24081" y="1333499"/>
                </a:lnTo>
                <a:lnTo>
                  <a:pt x="21903" y="1282699"/>
                </a:lnTo>
                <a:lnTo>
                  <a:pt x="20985" y="1244599"/>
                </a:lnTo>
                <a:lnTo>
                  <a:pt x="20907" y="1181099"/>
                </a:lnTo>
                <a:lnTo>
                  <a:pt x="21006" y="1155699"/>
                </a:lnTo>
                <a:lnTo>
                  <a:pt x="21109" y="1092199"/>
                </a:lnTo>
                <a:lnTo>
                  <a:pt x="20550" y="1041399"/>
                </a:lnTo>
                <a:lnTo>
                  <a:pt x="37530" y="1066799"/>
                </a:lnTo>
                <a:lnTo>
                  <a:pt x="41611" y="1092199"/>
                </a:lnTo>
                <a:lnTo>
                  <a:pt x="45474" y="1117599"/>
                </a:lnTo>
                <a:lnTo>
                  <a:pt x="61798" y="1130299"/>
                </a:lnTo>
                <a:lnTo>
                  <a:pt x="7260140" y="1130299"/>
                </a:lnTo>
                <a:lnTo>
                  <a:pt x="7250573" y="1155699"/>
                </a:lnTo>
                <a:lnTo>
                  <a:pt x="7229883" y="1181099"/>
                </a:lnTo>
                <a:lnTo>
                  <a:pt x="7207199" y="1206499"/>
                </a:lnTo>
                <a:lnTo>
                  <a:pt x="7184118" y="1231899"/>
                </a:lnTo>
                <a:lnTo>
                  <a:pt x="7126423" y="1231899"/>
                </a:lnTo>
                <a:lnTo>
                  <a:pt x="7103425" y="1257299"/>
                </a:lnTo>
                <a:lnTo>
                  <a:pt x="7113413" y="1257299"/>
                </a:lnTo>
                <a:lnTo>
                  <a:pt x="7123319" y="1269999"/>
                </a:lnTo>
                <a:lnTo>
                  <a:pt x="7133554" y="1269999"/>
                </a:lnTo>
                <a:lnTo>
                  <a:pt x="7144526" y="1282699"/>
                </a:lnTo>
                <a:lnTo>
                  <a:pt x="7170376" y="1295399"/>
                </a:lnTo>
                <a:lnTo>
                  <a:pt x="7179051" y="1308099"/>
                </a:lnTo>
                <a:lnTo>
                  <a:pt x="7172175" y="1320799"/>
                </a:lnTo>
                <a:lnTo>
                  <a:pt x="7151376" y="1333499"/>
                </a:lnTo>
                <a:lnTo>
                  <a:pt x="7145991" y="1346199"/>
                </a:lnTo>
                <a:lnTo>
                  <a:pt x="7147751" y="1358899"/>
                </a:lnTo>
                <a:lnTo>
                  <a:pt x="7155004" y="1371599"/>
                </a:lnTo>
                <a:lnTo>
                  <a:pt x="7166097" y="1371599"/>
                </a:lnTo>
                <a:lnTo>
                  <a:pt x="7190816" y="1396999"/>
                </a:lnTo>
                <a:lnTo>
                  <a:pt x="7216491" y="1409699"/>
                </a:lnTo>
                <a:lnTo>
                  <a:pt x="7237629" y="1435099"/>
                </a:lnTo>
                <a:lnTo>
                  <a:pt x="7248738" y="1460499"/>
                </a:lnTo>
                <a:lnTo>
                  <a:pt x="7244713" y="1523999"/>
                </a:lnTo>
                <a:lnTo>
                  <a:pt x="7233713" y="1549399"/>
                </a:lnTo>
                <a:lnTo>
                  <a:pt x="7223039" y="1562099"/>
                </a:lnTo>
                <a:lnTo>
                  <a:pt x="6795455" y="1562099"/>
                </a:lnTo>
                <a:lnTo>
                  <a:pt x="6747414" y="1574799"/>
                </a:lnTo>
                <a:lnTo>
                  <a:pt x="6699240" y="1574799"/>
                </a:lnTo>
                <a:lnTo>
                  <a:pt x="6650957" y="1587499"/>
                </a:lnTo>
                <a:lnTo>
                  <a:pt x="5851713" y="1587499"/>
                </a:lnTo>
                <a:lnTo>
                  <a:pt x="5800697" y="1600199"/>
                </a:lnTo>
                <a:lnTo>
                  <a:pt x="5698645" y="1600199"/>
                </a:lnTo>
                <a:lnTo>
                  <a:pt x="5647593" y="1612899"/>
                </a:lnTo>
                <a:lnTo>
                  <a:pt x="5596514" y="1612899"/>
                </a:lnTo>
                <a:lnTo>
                  <a:pt x="5548105" y="1625599"/>
                </a:lnTo>
                <a:lnTo>
                  <a:pt x="5156785" y="1625599"/>
                </a:lnTo>
                <a:lnTo>
                  <a:pt x="5132256" y="1638299"/>
                </a:lnTo>
                <a:lnTo>
                  <a:pt x="5049514" y="1638299"/>
                </a:lnTo>
                <a:lnTo>
                  <a:pt x="4999492" y="1650999"/>
                </a:lnTo>
                <a:lnTo>
                  <a:pt x="4648969" y="1650999"/>
                </a:lnTo>
                <a:lnTo>
                  <a:pt x="4598947" y="1663699"/>
                </a:lnTo>
                <a:lnTo>
                  <a:pt x="4449160" y="1663699"/>
                </a:lnTo>
                <a:lnTo>
                  <a:pt x="4399353" y="1676399"/>
                </a:lnTo>
                <a:lnTo>
                  <a:pt x="4300952" y="1676399"/>
                </a:lnTo>
                <a:lnTo>
                  <a:pt x="4252329" y="1689099"/>
                </a:lnTo>
                <a:lnTo>
                  <a:pt x="3816030" y="1689099"/>
                </a:lnTo>
                <a:lnTo>
                  <a:pt x="3766238" y="1701799"/>
                </a:lnTo>
                <a:lnTo>
                  <a:pt x="1305046" y="1701799"/>
                </a:lnTo>
                <a:lnTo>
                  <a:pt x="1212714" y="1727199"/>
                </a:lnTo>
                <a:lnTo>
                  <a:pt x="1118195" y="1727199"/>
                </a:lnTo>
                <a:lnTo>
                  <a:pt x="1047251" y="1752599"/>
                </a:lnTo>
                <a:lnTo>
                  <a:pt x="972590" y="1752599"/>
                </a:lnTo>
                <a:lnTo>
                  <a:pt x="783677" y="1803399"/>
                </a:lnTo>
                <a:lnTo>
                  <a:pt x="734505" y="1816099"/>
                </a:lnTo>
                <a:lnTo>
                  <a:pt x="669022" y="1816099"/>
                </a:lnTo>
                <a:lnTo>
                  <a:pt x="654509" y="1828799"/>
                </a:lnTo>
                <a:lnTo>
                  <a:pt x="497591" y="1828799"/>
                </a:lnTo>
                <a:lnTo>
                  <a:pt x="474341" y="1841499"/>
                </a:lnTo>
                <a:lnTo>
                  <a:pt x="445394" y="1854199"/>
                </a:lnTo>
                <a:close/>
              </a:path>
              <a:path w="7285990" h="1866900">
                <a:moveTo>
                  <a:pt x="6913223" y="1574799"/>
                </a:moveTo>
                <a:lnTo>
                  <a:pt x="6863507" y="1574799"/>
                </a:lnTo>
                <a:lnTo>
                  <a:pt x="6813819" y="1562099"/>
                </a:lnTo>
                <a:lnTo>
                  <a:pt x="6962960" y="1562099"/>
                </a:lnTo>
                <a:lnTo>
                  <a:pt x="6913223" y="1574799"/>
                </a:lnTo>
                <a:close/>
              </a:path>
              <a:path w="7285990" h="1866900">
                <a:moveTo>
                  <a:pt x="7093696" y="1587499"/>
                </a:moveTo>
                <a:lnTo>
                  <a:pt x="7062469" y="1562099"/>
                </a:lnTo>
                <a:lnTo>
                  <a:pt x="7125142" y="1562099"/>
                </a:lnTo>
                <a:lnTo>
                  <a:pt x="7093696" y="1587499"/>
                </a:lnTo>
                <a:close/>
              </a:path>
              <a:path w="7285990" h="1866900">
                <a:moveTo>
                  <a:pt x="7212366" y="1574799"/>
                </a:moveTo>
                <a:lnTo>
                  <a:pt x="7177299" y="1574799"/>
                </a:lnTo>
                <a:lnTo>
                  <a:pt x="7125142" y="1562099"/>
                </a:lnTo>
                <a:lnTo>
                  <a:pt x="7223039" y="1562099"/>
                </a:lnTo>
                <a:lnTo>
                  <a:pt x="7212366" y="1574799"/>
                </a:lnTo>
                <a:close/>
              </a:path>
              <a:path w="7285990" h="1866900">
                <a:moveTo>
                  <a:pt x="5105281" y="1650999"/>
                </a:moveTo>
                <a:lnTo>
                  <a:pt x="5077240" y="1638299"/>
                </a:lnTo>
                <a:lnTo>
                  <a:pt x="5132256" y="1638299"/>
                </a:lnTo>
                <a:lnTo>
                  <a:pt x="5105281" y="1650999"/>
                </a:lnTo>
                <a:close/>
              </a:path>
              <a:path w="7285990" h="1866900">
                <a:moveTo>
                  <a:pt x="2588119" y="1752599"/>
                </a:moveTo>
                <a:lnTo>
                  <a:pt x="1423414" y="1752599"/>
                </a:lnTo>
                <a:lnTo>
                  <a:pt x="1373296" y="1739899"/>
                </a:lnTo>
                <a:lnTo>
                  <a:pt x="1325160" y="1701799"/>
                </a:lnTo>
                <a:lnTo>
                  <a:pt x="2919813" y="1701799"/>
                </a:lnTo>
                <a:lnTo>
                  <a:pt x="2825318" y="1727199"/>
                </a:lnTo>
                <a:lnTo>
                  <a:pt x="2631664" y="1727199"/>
                </a:lnTo>
                <a:lnTo>
                  <a:pt x="2588119" y="1752599"/>
                </a:lnTo>
                <a:close/>
              </a:path>
              <a:path w="7285990" h="1866900">
                <a:moveTo>
                  <a:pt x="3517264" y="1714499"/>
                </a:moveTo>
                <a:lnTo>
                  <a:pt x="2944032" y="1714499"/>
                </a:lnTo>
                <a:lnTo>
                  <a:pt x="2919813" y="1701799"/>
                </a:lnTo>
                <a:lnTo>
                  <a:pt x="3567062" y="1701799"/>
                </a:lnTo>
                <a:lnTo>
                  <a:pt x="3517264" y="1714499"/>
                </a:lnTo>
                <a:close/>
              </a:path>
              <a:path w="7285990" h="1866900">
                <a:moveTo>
                  <a:pt x="2729949" y="1752599"/>
                </a:moveTo>
                <a:lnTo>
                  <a:pt x="2631664" y="1727199"/>
                </a:lnTo>
                <a:lnTo>
                  <a:pt x="2825318" y="1727199"/>
                </a:lnTo>
                <a:lnTo>
                  <a:pt x="2729949" y="1752599"/>
                </a:lnTo>
                <a:close/>
              </a:path>
              <a:path w="7285990" h="1866900">
                <a:moveTo>
                  <a:pt x="1661712" y="1803399"/>
                </a:moveTo>
                <a:lnTo>
                  <a:pt x="1586922" y="1803399"/>
                </a:lnTo>
                <a:lnTo>
                  <a:pt x="1555418" y="1790699"/>
                </a:lnTo>
                <a:lnTo>
                  <a:pt x="1531834" y="1752599"/>
                </a:lnTo>
                <a:lnTo>
                  <a:pt x="2300740" y="1752599"/>
                </a:lnTo>
                <a:lnTo>
                  <a:pt x="2250671" y="1765299"/>
                </a:lnTo>
                <a:lnTo>
                  <a:pt x="2200627" y="1765299"/>
                </a:lnTo>
                <a:lnTo>
                  <a:pt x="2100571" y="1777999"/>
                </a:lnTo>
                <a:lnTo>
                  <a:pt x="2050534" y="1777999"/>
                </a:lnTo>
                <a:lnTo>
                  <a:pt x="2000476" y="1790699"/>
                </a:lnTo>
                <a:lnTo>
                  <a:pt x="1699009" y="1790699"/>
                </a:lnTo>
                <a:lnTo>
                  <a:pt x="1661712" y="1803399"/>
                </a:lnTo>
                <a:close/>
              </a:path>
              <a:path w="7285990" h="1866900">
                <a:moveTo>
                  <a:pt x="559922" y="1841499"/>
                </a:moveTo>
                <a:lnTo>
                  <a:pt x="539129" y="1841499"/>
                </a:lnTo>
                <a:lnTo>
                  <a:pt x="517558" y="1828799"/>
                </a:lnTo>
                <a:lnTo>
                  <a:pt x="601561" y="1828799"/>
                </a:lnTo>
                <a:lnTo>
                  <a:pt x="559922" y="1841499"/>
                </a:lnTo>
                <a:close/>
              </a:path>
              <a:path w="7285990" h="1866900">
                <a:moveTo>
                  <a:pt x="393525" y="1866899"/>
                </a:moveTo>
                <a:lnTo>
                  <a:pt x="207402" y="1866899"/>
                </a:lnTo>
                <a:lnTo>
                  <a:pt x="207111" y="1854199"/>
                </a:lnTo>
                <a:lnTo>
                  <a:pt x="416528" y="1854199"/>
                </a:lnTo>
                <a:lnTo>
                  <a:pt x="393525" y="1866899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10901" y="9008205"/>
            <a:ext cx="3777098" cy="128093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39219"/>
            <a:ext cx="7298009" cy="9810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2055166"/>
            <a:ext cx="7298009" cy="120015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9583" y="4584700"/>
            <a:ext cx="5707047" cy="5702299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487968" y="700583"/>
            <a:ext cx="694372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587240" algn="l"/>
              </a:tabLst>
            </a:pPr>
            <a:r>
              <a:rPr lang="en-CA" sz="4800" spc="25" dirty="0"/>
              <a:t>M</a:t>
            </a:r>
            <a:r>
              <a:rPr lang="en-CA" sz="4800" spc="1270" dirty="0"/>
              <a:t>odifying</a:t>
            </a:r>
            <a:r>
              <a:rPr lang="en-CA" sz="4800" spc="430" dirty="0"/>
              <a:t> </a:t>
            </a:r>
            <a:r>
              <a:rPr lang="en-CA" sz="4800" spc="1380" dirty="0"/>
              <a:t>T</a:t>
            </a:r>
            <a:r>
              <a:rPr lang="en-CA" sz="4800" spc="1870" dirty="0"/>
              <a:t>oo</a:t>
            </a:r>
            <a:r>
              <a:rPr lang="en-CA" sz="4800" spc="1165" dirty="0"/>
              <a:t>l</a:t>
            </a:r>
            <a:r>
              <a:rPr lang="en-CA" sz="4800" spc="-844" dirty="0"/>
              <a:t> </a:t>
            </a:r>
            <a:r>
              <a:rPr lang="en-CA" sz="4800" spc="750" dirty="0"/>
              <a:t>S</a:t>
            </a:r>
            <a:endParaRPr lang="en-CA" sz="4800" dirty="0"/>
          </a:p>
        </p:txBody>
      </p:sp>
      <p:sp>
        <p:nvSpPr>
          <p:cNvPr id="10" name="object 10"/>
          <p:cNvSpPr txBox="1"/>
          <p:nvPr/>
        </p:nvSpPr>
        <p:spPr>
          <a:xfrm>
            <a:off x="8060391" y="2240901"/>
            <a:ext cx="9488026" cy="7041736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208279">
              <a:lnSpc>
                <a:spcPct val="101600"/>
              </a:lnSpc>
              <a:spcBef>
                <a:spcPts val="35"/>
              </a:spcBef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One of our first tasks was adapting the EQUIP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health care survey to be appropriate for YOU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staff</a:t>
            </a:r>
            <a:r>
              <a:rPr sz="32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supporting</a:t>
            </a:r>
            <a:r>
              <a:rPr sz="32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youth</a:t>
            </a:r>
            <a:r>
              <a:rPr sz="32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Indigenous</a:t>
            </a:r>
            <a:r>
              <a:rPr sz="32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youth.</a:t>
            </a:r>
            <a:endParaRPr sz="32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50" dirty="0">
              <a:latin typeface="Arial MT"/>
              <a:cs typeface="Arial MT"/>
            </a:endParaRPr>
          </a:p>
          <a:p>
            <a:pPr marL="12700" marR="5080" algn="just">
              <a:lnSpc>
                <a:spcPct val="101600"/>
              </a:lnSpc>
              <a:spcBef>
                <a:spcPts val="5"/>
              </a:spcBef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We then modified th Equity-oriented Care scale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to be able to be shared with youth in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way that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was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culturally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safe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and</a:t>
            </a:r>
            <a:r>
              <a:rPr sz="3200" spc="86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accessible to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them.</a:t>
            </a:r>
            <a:endParaRPr sz="3200" dirty="0">
              <a:latin typeface="Arial MT"/>
              <a:cs typeface="Arial MT"/>
            </a:endParaRPr>
          </a:p>
          <a:p>
            <a:pPr marL="12700" marR="95250">
              <a:lnSpc>
                <a:spcPts val="3900"/>
              </a:lnSpc>
              <a:spcBef>
                <a:spcPts val="100"/>
              </a:spcBef>
              <a:tabLst>
                <a:tab pos="6042025" algn="l"/>
              </a:tabLst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This survey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would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be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completed	by</a:t>
            </a:r>
            <a:r>
              <a:rPr sz="3200" spc="-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youth</a:t>
            </a:r>
            <a:r>
              <a:rPr sz="3200" spc="-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who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would be participating in the interviews and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potentially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the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Indigenous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youth</a:t>
            </a:r>
            <a:r>
              <a:rPr sz="32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council.</a:t>
            </a:r>
            <a:endParaRPr lang="en-CA" sz="3200" spc="-5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2700" marR="95250">
              <a:lnSpc>
                <a:spcPts val="3900"/>
              </a:lnSpc>
              <a:spcBef>
                <a:spcPts val="100"/>
              </a:spcBef>
              <a:tabLst>
                <a:tab pos="6042025" algn="l"/>
              </a:tabLst>
            </a:pPr>
            <a:endParaRPr lang="en-CA" sz="3200" spc="-5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2700" marR="95250">
              <a:lnSpc>
                <a:spcPts val="3900"/>
              </a:lnSpc>
              <a:spcBef>
                <a:spcPts val="100"/>
              </a:spcBef>
              <a:tabLst>
                <a:tab pos="6042025" algn="l"/>
              </a:tabLst>
            </a:pPr>
            <a:r>
              <a:rPr lang="en-CA" sz="3200" spc="-5" dirty="0">
                <a:solidFill>
                  <a:srgbClr val="FFFFFF"/>
                </a:solidFill>
                <a:latin typeface="Arial MT"/>
                <a:cs typeface="Arial MT"/>
              </a:rPr>
              <a:t>Follow the link for E-</a:t>
            </a:r>
            <a:r>
              <a:rPr lang="en-CA" sz="3200" spc="-5" dirty="0" err="1">
                <a:solidFill>
                  <a:srgbClr val="FFFFFF"/>
                </a:solidFill>
                <a:latin typeface="Arial MT"/>
                <a:cs typeface="Arial MT"/>
              </a:rPr>
              <a:t>oCS</a:t>
            </a:r>
            <a:r>
              <a:rPr lang="en-CA" sz="3200" spc="-5" dirty="0">
                <a:solidFill>
                  <a:srgbClr val="FFFFFF"/>
                </a:solidFill>
                <a:latin typeface="Arial MT"/>
                <a:cs typeface="Arial MT"/>
              </a:rPr>
              <a:t> scale: </a:t>
            </a:r>
            <a:r>
              <a:rPr lang="en-CA" sz="3200" spc="-5" dirty="0">
                <a:solidFill>
                  <a:srgbClr val="FFFFFF"/>
                </a:solidFill>
                <a:latin typeface="Arial MT"/>
                <a:cs typeface="Arial MT"/>
                <a:hlinkClick r:id="rId6"/>
              </a:rPr>
              <a:t>https://equiphealthcare.ca/files/files/2020/08/EHCS-July-20-2020.pdf</a:t>
            </a:r>
            <a:r>
              <a:rPr lang="en-CA" sz="320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endParaRPr sz="32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1"/>
            <a:ext cx="7353300" cy="10287000"/>
          </a:xfrm>
          <a:custGeom>
            <a:avLst/>
            <a:gdLst/>
            <a:ahLst/>
            <a:cxnLst/>
            <a:rect l="l" t="t" r="r" b="b"/>
            <a:pathLst>
              <a:path w="7353300" h="10287000">
                <a:moveTo>
                  <a:pt x="7353300" y="10286917"/>
                </a:moveTo>
                <a:lnTo>
                  <a:pt x="0" y="10286917"/>
                </a:lnTo>
                <a:lnTo>
                  <a:pt x="0" y="0"/>
                </a:lnTo>
                <a:lnTo>
                  <a:pt x="7353300" y="0"/>
                </a:lnTo>
                <a:lnTo>
                  <a:pt x="7353300" y="10286917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124558" y="8824493"/>
            <a:ext cx="2004060" cy="770890"/>
          </a:xfrm>
          <a:custGeom>
            <a:avLst/>
            <a:gdLst/>
            <a:ahLst/>
            <a:cxnLst/>
            <a:rect l="l" t="t" r="r" b="b"/>
            <a:pathLst>
              <a:path w="2004059" h="770890">
                <a:moveTo>
                  <a:pt x="1188212" y="579589"/>
                </a:moveTo>
                <a:lnTo>
                  <a:pt x="1172705" y="579297"/>
                </a:lnTo>
                <a:lnTo>
                  <a:pt x="1169581" y="582333"/>
                </a:lnTo>
                <a:lnTo>
                  <a:pt x="1188212" y="579589"/>
                </a:lnTo>
                <a:close/>
              </a:path>
              <a:path w="2004059" h="770890">
                <a:moveTo>
                  <a:pt x="1217510" y="570153"/>
                </a:moveTo>
                <a:lnTo>
                  <a:pt x="1211326" y="569785"/>
                </a:lnTo>
                <a:lnTo>
                  <a:pt x="1209890" y="571271"/>
                </a:lnTo>
                <a:lnTo>
                  <a:pt x="1217510" y="570153"/>
                </a:lnTo>
                <a:close/>
              </a:path>
              <a:path w="2004059" h="770890">
                <a:moveTo>
                  <a:pt x="1313091" y="545846"/>
                </a:moveTo>
                <a:lnTo>
                  <a:pt x="1305064" y="545731"/>
                </a:lnTo>
                <a:lnTo>
                  <a:pt x="1302524" y="544830"/>
                </a:lnTo>
                <a:lnTo>
                  <a:pt x="1263142" y="558317"/>
                </a:lnTo>
                <a:lnTo>
                  <a:pt x="1242847" y="562584"/>
                </a:lnTo>
                <a:lnTo>
                  <a:pt x="1222997" y="569353"/>
                </a:lnTo>
                <a:lnTo>
                  <a:pt x="1209890" y="571271"/>
                </a:lnTo>
                <a:lnTo>
                  <a:pt x="1207008" y="574268"/>
                </a:lnTo>
                <a:lnTo>
                  <a:pt x="1203591" y="574763"/>
                </a:lnTo>
                <a:lnTo>
                  <a:pt x="1202093" y="576275"/>
                </a:lnTo>
                <a:lnTo>
                  <a:pt x="1196784" y="574484"/>
                </a:lnTo>
                <a:lnTo>
                  <a:pt x="1191996" y="575183"/>
                </a:lnTo>
                <a:lnTo>
                  <a:pt x="1189469" y="578129"/>
                </a:lnTo>
                <a:lnTo>
                  <a:pt x="1188212" y="579589"/>
                </a:lnTo>
                <a:lnTo>
                  <a:pt x="1307617" y="562051"/>
                </a:lnTo>
                <a:lnTo>
                  <a:pt x="1305153" y="561124"/>
                </a:lnTo>
                <a:lnTo>
                  <a:pt x="1301851" y="560324"/>
                </a:lnTo>
                <a:lnTo>
                  <a:pt x="1298028" y="557047"/>
                </a:lnTo>
                <a:lnTo>
                  <a:pt x="1298219" y="555726"/>
                </a:lnTo>
                <a:lnTo>
                  <a:pt x="1304239" y="552272"/>
                </a:lnTo>
                <a:lnTo>
                  <a:pt x="1313091" y="545846"/>
                </a:lnTo>
                <a:close/>
              </a:path>
              <a:path w="2004059" h="770890">
                <a:moveTo>
                  <a:pt x="2004009" y="45123"/>
                </a:moveTo>
                <a:lnTo>
                  <a:pt x="2001126" y="35280"/>
                </a:lnTo>
                <a:lnTo>
                  <a:pt x="1992591" y="26263"/>
                </a:lnTo>
                <a:lnTo>
                  <a:pt x="1989709" y="17703"/>
                </a:lnTo>
                <a:lnTo>
                  <a:pt x="1980831" y="22860"/>
                </a:lnTo>
                <a:lnTo>
                  <a:pt x="1975980" y="18440"/>
                </a:lnTo>
                <a:lnTo>
                  <a:pt x="1976297" y="15824"/>
                </a:lnTo>
                <a:lnTo>
                  <a:pt x="1975967" y="14592"/>
                </a:lnTo>
                <a:lnTo>
                  <a:pt x="1974710" y="13487"/>
                </a:lnTo>
                <a:lnTo>
                  <a:pt x="1970989" y="7620"/>
                </a:lnTo>
                <a:lnTo>
                  <a:pt x="1965579" y="5842"/>
                </a:lnTo>
                <a:lnTo>
                  <a:pt x="1959063" y="2946"/>
                </a:lnTo>
                <a:lnTo>
                  <a:pt x="1952917" y="0"/>
                </a:lnTo>
                <a:lnTo>
                  <a:pt x="1945347" y="20370"/>
                </a:lnTo>
                <a:lnTo>
                  <a:pt x="1940852" y="28727"/>
                </a:lnTo>
                <a:lnTo>
                  <a:pt x="1935607" y="38493"/>
                </a:lnTo>
                <a:lnTo>
                  <a:pt x="1925167" y="56705"/>
                </a:lnTo>
                <a:lnTo>
                  <a:pt x="1915312" y="76123"/>
                </a:lnTo>
                <a:lnTo>
                  <a:pt x="1912251" y="79146"/>
                </a:lnTo>
                <a:lnTo>
                  <a:pt x="1908898" y="82207"/>
                </a:lnTo>
                <a:lnTo>
                  <a:pt x="1908238" y="86156"/>
                </a:lnTo>
                <a:lnTo>
                  <a:pt x="1902167" y="90893"/>
                </a:lnTo>
                <a:lnTo>
                  <a:pt x="1899031" y="96494"/>
                </a:lnTo>
                <a:lnTo>
                  <a:pt x="1895919" y="103365"/>
                </a:lnTo>
                <a:lnTo>
                  <a:pt x="1890509" y="108013"/>
                </a:lnTo>
                <a:lnTo>
                  <a:pt x="1885899" y="113830"/>
                </a:lnTo>
                <a:lnTo>
                  <a:pt x="1882038" y="120802"/>
                </a:lnTo>
                <a:lnTo>
                  <a:pt x="1878571" y="126453"/>
                </a:lnTo>
                <a:lnTo>
                  <a:pt x="1877085" y="127952"/>
                </a:lnTo>
                <a:lnTo>
                  <a:pt x="1876653" y="128879"/>
                </a:lnTo>
                <a:lnTo>
                  <a:pt x="1876653" y="131864"/>
                </a:lnTo>
                <a:lnTo>
                  <a:pt x="1876450" y="133184"/>
                </a:lnTo>
                <a:lnTo>
                  <a:pt x="1876031" y="134531"/>
                </a:lnTo>
                <a:lnTo>
                  <a:pt x="1876298" y="133210"/>
                </a:lnTo>
                <a:lnTo>
                  <a:pt x="1876577" y="131876"/>
                </a:lnTo>
                <a:lnTo>
                  <a:pt x="1876653" y="128879"/>
                </a:lnTo>
                <a:lnTo>
                  <a:pt x="1876437" y="129336"/>
                </a:lnTo>
                <a:lnTo>
                  <a:pt x="1876158" y="130657"/>
                </a:lnTo>
                <a:lnTo>
                  <a:pt x="1872767" y="132435"/>
                </a:lnTo>
                <a:lnTo>
                  <a:pt x="1871129" y="133959"/>
                </a:lnTo>
                <a:lnTo>
                  <a:pt x="1870862" y="135293"/>
                </a:lnTo>
                <a:lnTo>
                  <a:pt x="1870316" y="137934"/>
                </a:lnTo>
                <a:lnTo>
                  <a:pt x="1866887" y="138442"/>
                </a:lnTo>
                <a:lnTo>
                  <a:pt x="1865807" y="140741"/>
                </a:lnTo>
                <a:lnTo>
                  <a:pt x="1865807" y="152717"/>
                </a:lnTo>
                <a:lnTo>
                  <a:pt x="1865757" y="154012"/>
                </a:lnTo>
                <a:lnTo>
                  <a:pt x="1862416" y="154508"/>
                </a:lnTo>
                <a:lnTo>
                  <a:pt x="1865376" y="154063"/>
                </a:lnTo>
                <a:lnTo>
                  <a:pt x="1865807" y="152717"/>
                </a:lnTo>
                <a:lnTo>
                  <a:pt x="1865807" y="140741"/>
                </a:lnTo>
                <a:lnTo>
                  <a:pt x="1865591" y="141198"/>
                </a:lnTo>
                <a:lnTo>
                  <a:pt x="1865426" y="143789"/>
                </a:lnTo>
                <a:lnTo>
                  <a:pt x="1861235" y="146977"/>
                </a:lnTo>
                <a:lnTo>
                  <a:pt x="1858479" y="149948"/>
                </a:lnTo>
                <a:lnTo>
                  <a:pt x="1858352" y="153809"/>
                </a:lnTo>
                <a:lnTo>
                  <a:pt x="1858302" y="155105"/>
                </a:lnTo>
                <a:lnTo>
                  <a:pt x="1854733" y="155625"/>
                </a:lnTo>
                <a:lnTo>
                  <a:pt x="1853018" y="157162"/>
                </a:lnTo>
                <a:lnTo>
                  <a:pt x="1851901" y="161175"/>
                </a:lnTo>
                <a:lnTo>
                  <a:pt x="1854263" y="158267"/>
                </a:lnTo>
                <a:lnTo>
                  <a:pt x="1859203" y="154978"/>
                </a:lnTo>
                <a:lnTo>
                  <a:pt x="1857387" y="157810"/>
                </a:lnTo>
                <a:lnTo>
                  <a:pt x="1854758" y="159473"/>
                </a:lnTo>
                <a:lnTo>
                  <a:pt x="1851901" y="161175"/>
                </a:lnTo>
                <a:lnTo>
                  <a:pt x="1845792" y="165925"/>
                </a:lnTo>
                <a:lnTo>
                  <a:pt x="1840636" y="170535"/>
                </a:lnTo>
                <a:lnTo>
                  <a:pt x="1836394" y="177571"/>
                </a:lnTo>
                <a:lnTo>
                  <a:pt x="1832152" y="183337"/>
                </a:lnTo>
                <a:lnTo>
                  <a:pt x="1840407" y="189826"/>
                </a:lnTo>
                <a:lnTo>
                  <a:pt x="1834095" y="197167"/>
                </a:lnTo>
                <a:lnTo>
                  <a:pt x="1827898" y="205778"/>
                </a:lnTo>
                <a:lnTo>
                  <a:pt x="1820786" y="211963"/>
                </a:lnTo>
                <a:lnTo>
                  <a:pt x="1812658" y="218287"/>
                </a:lnTo>
                <a:lnTo>
                  <a:pt x="1761337" y="274612"/>
                </a:lnTo>
                <a:lnTo>
                  <a:pt x="1759369" y="274904"/>
                </a:lnTo>
                <a:lnTo>
                  <a:pt x="1759369" y="299288"/>
                </a:lnTo>
                <a:lnTo>
                  <a:pt x="1758645" y="300672"/>
                </a:lnTo>
                <a:lnTo>
                  <a:pt x="1758188" y="300748"/>
                </a:lnTo>
                <a:lnTo>
                  <a:pt x="1759369" y="299288"/>
                </a:lnTo>
                <a:lnTo>
                  <a:pt x="1759369" y="274904"/>
                </a:lnTo>
                <a:lnTo>
                  <a:pt x="1757984" y="275094"/>
                </a:lnTo>
                <a:lnTo>
                  <a:pt x="1756016" y="276644"/>
                </a:lnTo>
                <a:lnTo>
                  <a:pt x="1756016" y="302348"/>
                </a:lnTo>
                <a:lnTo>
                  <a:pt x="1755660" y="303682"/>
                </a:lnTo>
                <a:lnTo>
                  <a:pt x="1748904" y="304685"/>
                </a:lnTo>
                <a:lnTo>
                  <a:pt x="1755127" y="303758"/>
                </a:lnTo>
                <a:lnTo>
                  <a:pt x="1756016" y="302348"/>
                </a:lnTo>
                <a:lnTo>
                  <a:pt x="1756016" y="276644"/>
                </a:lnTo>
                <a:lnTo>
                  <a:pt x="1755457" y="280606"/>
                </a:lnTo>
                <a:lnTo>
                  <a:pt x="1752041" y="281114"/>
                </a:lnTo>
                <a:lnTo>
                  <a:pt x="1750009" y="282689"/>
                </a:lnTo>
                <a:lnTo>
                  <a:pt x="1749577" y="286600"/>
                </a:lnTo>
                <a:lnTo>
                  <a:pt x="1749425" y="286626"/>
                </a:lnTo>
                <a:lnTo>
                  <a:pt x="1745894" y="285864"/>
                </a:lnTo>
                <a:lnTo>
                  <a:pt x="1744980" y="287274"/>
                </a:lnTo>
                <a:lnTo>
                  <a:pt x="1744065" y="288696"/>
                </a:lnTo>
                <a:lnTo>
                  <a:pt x="1743443" y="291350"/>
                </a:lnTo>
                <a:lnTo>
                  <a:pt x="1739861" y="291884"/>
                </a:lnTo>
                <a:lnTo>
                  <a:pt x="1737918" y="293446"/>
                </a:lnTo>
                <a:lnTo>
                  <a:pt x="1737410" y="297383"/>
                </a:lnTo>
                <a:lnTo>
                  <a:pt x="1733829" y="297903"/>
                </a:lnTo>
                <a:lnTo>
                  <a:pt x="1731886" y="299466"/>
                </a:lnTo>
                <a:lnTo>
                  <a:pt x="1731378" y="303403"/>
                </a:lnTo>
                <a:lnTo>
                  <a:pt x="1731035" y="303644"/>
                </a:lnTo>
                <a:lnTo>
                  <a:pt x="1728343" y="303898"/>
                </a:lnTo>
                <a:lnTo>
                  <a:pt x="1726349" y="305689"/>
                </a:lnTo>
                <a:lnTo>
                  <a:pt x="1726044" y="307441"/>
                </a:lnTo>
                <a:lnTo>
                  <a:pt x="1725168" y="308165"/>
                </a:lnTo>
                <a:lnTo>
                  <a:pt x="1721739" y="308660"/>
                </a:lnTo>
                <a:lnTo>
                  <a:pt x="1719643" y="310261"/>
                </a:lnTo>
                <a:lnTo>
                  <a:pt x="1719135" y="314185"/>
                </a:lnTo>
                <a:lnTo>
                  <a:pt x="1715706" y="314680"/>
                </a:lnTo>
                <a:lnTo>
                  <a:pt x="1713611" y="316280"/>
                </a:lnTo>
                <a:lnTo>
                  <a:pt x="1713026" y="320217"/>
                </a:lnTo>
                <a:lnTo>
                  <a:pt x="1709496" y="319443"/>
                </a:lnTo>
                <a:lnTo>
                  <a:pt x="1708543" y="320878"/>
                </a:lnTo>
                <a:lnTo>
                  <a:pt x="1707578" y="322300"/>
                </a:lnTo>
                <a:lnTo>
                  <a:pt x="1706740" y="324993"/>
                </a:lnTo>
                <a:lnTo>
                  <a:pt x="1703387" y="325475"/>
                </a:lnTo>
                <a:lnTo>
                  <a:pt x="1701215" y="327088"/>
                </a:lnTo>
                <a:lnTo>
                  <a:pt x="1700555" y="331025"/>
                </a:lnTo>
                <a:lnTo>
                  <a:pt x="1697101" y="330250"/>
                </a:lnTo>
                <a:lnTo>
                  <a:pt x="1696097" y="331685"/>
                </a:lnTo>
                <a:lnTo>
                  <a:pt x="1695107" y="333121"/>
                </a:lnTo>
                <a:lnTo>
                  <a:pt x="1694180" y="335813"/>
                </a:lnTo>
                <a:lnTo>
                  <a:pt x="1690992" y="336283"/>
                </a:lnTo>
                <a:lnTo>
                  <a:pt x="1688820" y="337896"/>
                </a:lnTo>
                <a:lnTo>
                  <a:pt x="1687817" y="340601"/>
                </a:lnTo>
                <a:lnTo>
                  <a:pt x="1686521" y="340791"/>
                </a:lnTo>
                <a:lnTo>
                  <a:pt x="1685569" y="342214"/>
                </a:lnTo>
                <a:lnTo>
                  <a:pt x="1683169" y="343852"/>
                </a:lnTo>
                <a:lnTo>
                  <a:pt x="1681949" y="344030"/>
                </a:lnTo>
                <a:lnTo>
                  <a:pt x="1681480" y="346671"/>
                </a:lnTo>
                <a:lnTo>
                  <a:pt x="1679295" y="348272"/>
                </a:lnTo>
                <a:lnTo>
                  <a:pt x="1622310" y="390017"/>
                </a:lnTo>
                <a:lnTo>
                  <a:pt x="1556359" y="436930"/>
                </a:lnTo>
                <a:lnTo>
                  <a:pt x="1497736" y="473786"/>
                </a:lnTo>
                <a:lnTo>
                  <a:pt x="1451508" y="498551"/>
                </a:lnTo>
                <a:lnTo>
                  <a:pt x="1404378" y="520877"/>
                </a:lnTo>
                <a:lnTo>
                  <a:pt x="1356436" y="542048"/>
                </a:lnTo>
                <a:lnTo>
                  <a:pt x="1307617" y="562051"/>
                </a:lnTo>
                <a:lnTo>
                  <a:pt x="1169581" y="582333"/>
                </a:lnTo>
                <a:lnTo>
                  <a:pt x="1166444" y="585355"/>
                </a:lnTo>
                <a:lnTo>
                  <a:pt x="1158024" y="584034"/>
                </a:lnTo>
                <a:lnTo>
                  <a:pt x="1149845" y="583946"/>
                </a:lnTo>
                <a:lnTo>
                  <a:pt x="1144638" y="588556"/>
                </a:lnTo>
                <a:lnTo>
                  <a:pt x="1142911" y="590105"/>
                </a:lnTo>
                <a:lnTo>
                  <a:pt x="1129944" y="589432"/>
                </a:lnTo>
                <a:lnTo>
                  <a:pt x="1123911" y="591604"/>
                </a:lnTo>
                <a:lnTo>
                  <a:pt x="1121029" y="593318"/>
                </a:lnTo>
                <a:lnTo>
                  <a:pt x="1118146" y="595020"/>
                </a:lnTo>
                <a:lnTo>
                  <a:pt x="1053426" y="601967"/>
                </a:lnTo>
                <a:lnTo>
                  <a:pt x="1021257" y="606691"/>
                </a:lnTo>
                <a:lnTo>
                  <a:pt x="988898" y="610158"/>
                </a:lnTo>
                <a:lnTo>
                  <a:pt x="937069" y="613918"/>
                </a:lnTo>
                <a:lnTo>
                  <a:pt x="885431" y="616369"/>
                </a:lnTo>
                <a:lnTo>
                  <a:pt x="833780" y="616254"/>
                </a:lnTo>
                <a:lnTo>
                  <a:pt x="782142" y="613575"/>
                </a:lnTo>
                <a:lnTo>
                  <a:pt x="730656" y="609587"/>
                </a:lnTo>
                <a:lnTo>
                  <a:pt x="679335" y="604291"/>
                </a:lnTo>
                <a:lnTo>
                  <a:pt x="628002" y="596430"/>
                </a:lnTo>
                <a:lnTo>
                  <a:pt x="618794" y="595210"/>
                </a:lnTo>
                <a:lnTo>
                  <a:pt x="609320" y="592759"/>
                </a:lnTo>
                <a:lnTo>
                  <a:pt x="600189" y="592810"/>
                </a:lnTo>
                <a:lnTo>
                  <a:pt x="590854" y="591616"/>
                </a:lnTo>
                <a:lnTo>
                  <a:pt x="453885" y="555256"/>
                </a:lnTo>
                <a:lnTo>
                  <a:pt x="341541" y="521703"/>
                </a:lnTo>
                <a:lnTo>
                  <a:pt x="299491" y="508635"/>
                </a:lnTo>
                <a:lnTo>
                  <a:pt x="294703" y="509333"/>
                </a:lnTo>
                <a:lnTo>
                  <a:pt x="289953" y="508749"/>
                </a:lnTo>
                <a:lnTo>
                  <a:pt x="285191" y="501738"/>
                </a:lnTo>
                <a:lnTo>
                  <a:pt x="278777" y="501408"/>
                </a:lnTo>
                <a:lnTo>
                  <a:pt x="272084" y="502399"/>
                </a:lnTo>
                <a:lnTo>
                  <a:pt x="272084" y="508800"/>
                </a:lnTo>
                <a:lnTo>
                  <a:pt x="271983" y="507542"/>
                </a:lnTo>
                <a:lnTo>
                  <a:pt x="272084" y="508800"/>
                </a:lnTo>
                <a:lnTo>
                  <a:pt x="272084" y="502399"/>
                </a:lnTo>
                <a:lnTo>
                  <a:pt x="271284" y="501218"/>
                </a:lnTo>
                <a:lnTo>
                  <a:pt x="269963" y="500126"/>
                </a:lnTo>
                <a:lnTo>
                  <a:pt x="268401" y="501650"/>
                </a:lnTo>
                <a:lnTo>
                  <a:pt x="263715" y="494626"/>
                </a:lnTo>
                <a:lnTo>
                  <a:pt x="256679" y="494385"/>
                </a:lnTo>
                <a:lnTo>
                  <a:pt x="249605" y="495414"/>
                </a:lnTo>
                <a:lnTo>
                  <a:pt x="245008" y="488391"/>
                </a:lnTo>
                <a:lnTo>
                  <a:pt x="239229" y="486676"/>
                </a:lnTo>
                <a:lnTo>
                  <a:pt x="231813" y="489051"/>
                </a:lnTo>
                <a:lnTo>
                  <a:pt x="227571" y="484530"/>
                </a:lnTo>
                <a:lnTo>
                  <a:pt x="224675" y="478548"/>
                </a:lnTo>
                <a:lnTo>
                  <a:pt x="236753" y="470357"/>
                </a:lnTo>
                <a:lnTo>
                  <a:pt x="243674" y="469328"/>
                </a:lnTo>
                <a:lnTo>
                  <a:pt x="249847" y="465861"/>
                </a:lnTo>
                <a:lnTo>
                  <a:pt x="302425" y="445300"/>
                </a:lnTo>
                <a:lnTo>
                  <a:pt x="353098" y="419887"/>
                </a:lnTo>
                <a:lnTo>
                  <a:pt x="402069" y="392150"/>
                </a:lnTo>
                <a:lnTo>
                  <a:pt x="448767" y="359613"/>
                </a:lnTo>
                <a:lnTo>
                  <a:pt x="474827" y="323697"/>
                </a:lnTo>
                <a:lnTo>
                  <a:pt x="478790" y="307708"/>
                </a:lnTo>
                <a:lnTo>
                  <a:pt x="483120" y="291668"/>
                </a:lnTo>
                <a:lnTo>
                  <a:pt x="490359" y="277774"/>
                </a:lnTo>
                <a:lnTo>
                  <a:pt x="493153" y="273507"/>
                </a:lnTo>
                <a:lnTo>
                  <a:pt x="492925" y="264566"/>
                </a:lnTo>
                <a:lnTo>
                  <a:pt x="482625" y="255803"/>
                </a:lnTo>
                <a:lnTo>
                  <a:pt x="475843" y="259372"/>
                </a:lnTo>
                <a:lnTo>
                  <a:pt x="469900" y="262813"/>
                </a:lnTo>
                <a:lnTo>
                  <a:pt x="464947" y="266103"/>
                </a:lnTo>
                <a:lnTo>
                  <a:pt x="459727" y="268160"/>
                </a:lnTo>
                <a:lnTo>
                  <a:pt x="415328" y="295211"/>
                </a:lnTo>
                <a:lnTo>
                  <a:pt x="374662" y="316598"/>
                </a:lnTo>
                <a:lnTo>
                  <a:pt x="332727" y="334302"/>
                </a:lnTo>
                <a:lnTo>
                  <a:pt x="289966" y="350862"/>
                </a:lnTo>
                <a:lnTo>
                  <a:pt x="246214" y="364985"/>
                </a:lnTo>
                <a:lnTo>
                  <a:pt x="240855" y="367055"/>
                </a:lnTo>
                <a:lnTo>
                  <a:pt x="234403" y="365442"/>
                </a:lnTo>
                <a:lnTo>
                  <a:pt x="232333" y="368312"/>
                </a:lnTo>
                <a:lnTo>
                  <a:pt x="230276" y="371182"/>
                </a:lnTo>
                <a:lnTo>
                  <a:pt x="213702" y="371043"/>
                </a:lnTo>
                <a:lnTo>
                  <a:pt x="209003" y="374307"/>
                </a:lnTo>
                <a:lnTo>
                  <a:pt x="206654" y="375932"/>
                </a:lnTo>
                <a:lnTo>
                  <a:pt x="190157" y="375793"/>
                </a:lnTo>
                <a:lnTo>
                  <a:pt x="185356" y="379069"/>
                </a:lnTo>
                <a:lnTo>
                  <a:pt x="182956" y="380695"/>
                </a:lnTo>
                <a:lnTo>
                  <a:pt x="71170" y="391985"/>
                </a:lnTo>
                <a:lnTo>
                  <a:pt x="61861" y="393357"/>
                </a:lnTo>
                <a:lnTo>
                  <a:pt x="53378" y="397167"/>
                </a:lnTo>
                <a:lnTo>
                  <a:pt x="48564" y="400443"/>
                </a:lnTo>
                <a:lnTo>
                  <a:pt x="46151" y="402082"/>
                </a:lnTo>
                <a:lnTo>
                  <a:pt x="41109" y="410527"/>
                </a:lnTo>
                <a:lnTo>
                  <a:pt x="35864" y="411302"/>
                </a:lnTo>
                <a:lnTo>
                  <a:pt x="32994" y="415569"/>
                </a:lnTo>
                <a:lnTo>
                  <a:pt x="30010" y="418579"/>
                </a:lnTo>
                <a:lnTo>
                  <a:pt x="24688" y="428345"/>
                </a:lnTo>
                <a:lnTo>
                  <a:pt x="19735" y="436765"/>
                </a:lnTo>
                <a:lnTo>
                  <a:pt x="15671" y="446354"/>
                </a:lnTo>
                <a:lnTo>
                  <a:pt x="12484" y="455803"/>
                </a:lnTo>
                <a:lnTo>
                  <a:pt x="2514" y="489356"/>
                </a:lnTo>
                <a:lnTo>
                  <a:pt x="0" y="511556"/>
                </a:lnTo>
                <a:lnTo>
                  <a:pt x="5295" y="522325"/>
                </a:lnTo>
                <a:lnTo>
                  <a:pt x="10020" y="531901"/>
                </a:lnTo>
                <a:lnTo>
                  <a:pt x="16243" y="538695"/>
                </a:lnTo>
                <a:lnTo>
                  <a:pt x="21424" y="544347"/>
                </a:lnTo>
                <a:lnTo>
                  <a:pt x="22466" y="545477"/>
                </a:lnTo>
                <a:lnTo>
                  <a:pt x="38023" y="562444"/>
                </a:lnTo>
                <a:lnTo>
                  <a:pt x="70510" y="596188"/>
                </a:lnTo>
                <a:lnTo>
                  <a:pt x="102031" y="630059"/>
                </a:lnTo>
                <a:lnTo>
                  <a:pt x="135712" y="667473"/>
                </a:lnTo>
                <a:lnTo>
                  <a:pt x="171208" y="700760"/>
                </a:lnTo>
                <a:lnTo>
                  <a:pt x="210007" y="731012"/>
                </a:lnTo>
                <a:lnTo>
                  <a:pt x="252844" y="754240"/>
                </a:lnTo>
                <a:lnTo>
                  <a:pt x="301028" y="770267"/>
                </a:lnTo>
                <a:lnTo>
                  <a:pt x="311861" y="744283"/>
                </a:lnTo>
                <a:lnTo>
                  <a:pt x="312508" y="719797"/>
                </a:lnTo>
                <a:lnTo>
                  <a:pt x="302679" y="695566"/>
                </a:lnTo>
                <a:lnTo>
                  <a:pt x="282625" y="674128"/>
                </a:lnTo>
                <a:lnTo>
                  <a:pt x="274485" y="661200"/>
                </a:lnTo>
                <a:lnTo>
                  <a:pt x="264833" y="648500"/>
                </a:lnTo>
                <a:lnTo>
                  <a:pt x="254355" y="638492"/>
                </a:lnTo>
                <a:lnTo>
                  <a:pt x="242989" y="628611"/>
                </a:lnTo>
                <a:lnTo>
                  <a:pt x="226034" y="613130"/>
                </a:lnTo>
                <a:lnTo>
                  <a:pt x="209918" y="597522"/>
                </a:lnTo>
                <a:lnTo>
                  <a:pt x="194983" y="581748"/>
                </a:lnTo>
                <a:lnTo>
                  <a:pt x="181254" y="563219"/>
                </a:lnTo>
                <a:lnTo>
                  <a:pt x="178638" y="562330"/>
                </a:lnTo>
                <a:lnTo>
                  <a:pt x="176822" y="560031"/>
                </a:lnTo>
                <a:lnTo>
                  <a:pt x="178765" y="558457"/>
                </a:lnTo>
                <a:lnTo>
                  <a:pt x="181394" y="556780"/>
                </a:lnTo>
                <a:lnTo>
                  <a:pt x="185305" y="557491"/>
                </a:lnTo>
                <a:lnTo>
                  <a:pt x="188658" y="557009"/>
                </a:lnTo>
                <a:lnTo>
                  <a:pt x="190919" y="559231"/>
                </a:lnTo>
                <a:lnTo>
                  <a:pt x="193116" y="561479"/>
                </a:lnTo>
                <a:lnTo>
                  <a:pt x="195389" y="563714"/>
                </a:lnTo>
                <a:lnTo>
                  <a:pt x="282371" y="592010"/>
                </a:lnTo>
                <a:lnTo>
                  <a:pt x="326085" y="607415"/>
                </a:lnTo>
                <a:lnTo>
                  <a:pt x="369836" y="621525"/>
                </a:lnTo>
                <a:lnTo>
                  <a:pt x="460832" y="647941"/>
                </a:lnTo>
                <a:lnTo>
                  <a:pt x="507987" y="660273"/>
                </a:lnTo>
                <a:lnTo>
                  <a:pt x="572287" y="675220"/>
                </a:lnTo>
                <a:lnTo>
                  <a:pt x="650824" y="691921"/>
                </a:lnTo>
                <a:lnTo>
                  <a:pt x="698842" y="698982"/>
                </a:lnTo>
                <a:lnTo>
                  <a:pt x="747204" y="704710"/>
                </a:lnTo>
                <a:lnTo>
                  <a:pt x="795985" y="709104"/>
                </a:lnTo>
                <a:lnTo>
                  <a:pt x="900557" y="711708"/>
                </a:lnTo>
                <a:lnTo>
                  <a:pt x="952233" y="710539"/>
                </a:lnTo>
                <a:lnTo>
                  <a:pt x="1003376" y="706869"/>
                </a:lnTo>
                <a:lnTo>
                  <a:pt x="1054163" y="701979"/>
                </a:lnTo>
                <a:lnTo>
                  <a:pt x="1104607" y="695845"/>
                </a:lnTo>
                <a:lnTo>
                  <a:pt x="1154506" y="687235"/>
                </a:lnTo>
                <a:lnTo>
                  <a:pt x="1203858" y="676135"/>
                </a:lnTo>
                <a:lnTo>
                  <a:pt x="1252855" y="663803"/>
                </a:lnTo>
                <a:lnTo>
                  <a:pt x="1301305" y="648982"/>
                </a:lnTo>
                <a:lnTo>
                  <a:pt x="1349209" y="631672"/>
                </a:lnTo>
                <a:lnTo>
                  <a:pt x="1396746" y="613143"/>
                </a:lnTo>
                <a:lnTo>
                  <a:pt x="1443723" y="592112"/>
                </a:lnTo>
                <a:lnTo>
                  <a:pt x="1490319" y="569861"/>
                </a:lnTo>
                <a:lnTo>
                  <a:pt x="1536192" y="543877"/>
                </a:lnTo>
                <a:lnTo>
                  <a:pt x="1581670" y="516648"/>
                </a:lnTo>
                <a:lnTo>
                  <a:pt x="1622336" y="488861"/>
                </a:lnTo>
                <a:lnTo>
                  <a:pt x="1661960" y="461213"/>
                </a:lnTo>
                <a:lnTo>
                  <a:pt x="1700174" y="431215"/>
                </a:lnTo>
                <a:lnTo>
                  <a:pt x="1737334" y="401358"/>
                </a:lnTo>
                <a:lnTo>
                  <a:pt x="1773047" y="369163"/>
                </a:lnTo>
                <a:lnTo>
                  <a:pt x="1807311" y="334606"/>
                </a:lnTo>
                <a:lnTo>
                  <a:pt x="1840471" y="300202"/>
                </a:lnTo>
                <a:lnTo>
                  <a:pt x="1872145" y="263461"/>
                </a:lnTo>
                <a:lnTo>
                  <a:pt x="1902510" y="225628"/>
                </a:lnTo>
                <a:lnTo>
                  <a:pt x="1931555" y="186702"/>
                </a:lnTo>
                <a:lnTo>
                  <a:pt x="1968588" y="128638"/>
                </a:lnTo>
                <a:lnTo>
                  <a:pt x="1999068" y="67678"/>
                </a:lnTo>
                <a:lnTo>
                  <a:pt x="2002942" y="56832"/>
                </a:lnTo>
                <a:lnTo>
                  <a:pt x="2004009" y="451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080671" y="267676"/>
            <a:ext cx="7285990" cy="1866900"/>
          </a:xfrm>
          <a:custGeom>
            <a:avLst/>
            <a:gdLst/>
            <a:ahLst/>
            <a:cxnLst/>
            <a:rect l="l" t="t" r="r" b="b"/>
            <a:pathLst>
              <a:path w="7285990" h="1866900">
                <a:moveTo>
                  <a:pt x="5742138" y="12699"/>
                </a:moveTo>
                <a:lnTo>
                  <a:pt x="5136525" y="12699"/>
                </a:lnTo>
                <a:lnTo>
                  <a:pt x="5136671" y="0"/>
                </a:lnTo>
                <a:lnTo>
                  <a:pt x="5695477" y="0"/>
                </a:lnTo>
                <a:lnTo>
                  <a:pt x="5742138" y="12699"/>
                </a:lnTo>
                <a:close/>
              </a:path>
              <a:path w="7285990" h="1866900">
                <a:moveTo>
                  <a:pt x="6739650" y="63499"/>
                </a:moveTo>
                <a:lnTo>
                  <a:pt x="3971349" y="63499"/>
                </a:lnTo>
                <a:lnTo>
                  <a:pt x="4007472" y="50799"/>
                </a:lnTo>
                <a:lnTo>
                  <a:pt x="4079691" y="50799"/>
                </a:lnTo>
                <a:lnTo>
                  <a:pt x="4098680" y="38099"/>
                </a:lnTo>
                <a:lnTo>
                  <a:pt x="4535452" y="38099"/>
                </a:lnTo>
                <a:lnTo>
                  <a:pt x="4543908" y="25399"/>
                </a:lnTo>
                <a:lnTo>
                  <a:pt x="4554235" y="12699"/>
                </a:lnTo>
                <a:lnTo>
                  <a:pt x="6513281" y="12699"/>
                </a:lnTo>
                <a:lnTo>
                  <a:pt x="6564666" y="25399"/>
                </a:lnTo>
                <a:lnTo>
                  <a:pt x="6615954" y="25399"/>
                </a:lnTo>
                <a:lnTo>
                  <a:pt x="6667193" y="38099"/>
                </a:lnTo>
                <a:lnTo>
                  <a:pt x="6739650" y="63499"/>
                </a:lnTo>
                <a:close/>
              </a:path>
              <a:path w="7285990" h="1866900">
                <a:moveTo>
                  <a:pt x="6812215" y="101599"/>
                </a:moveTo>
                <a:lnTo>
                  <a:pt x="2155353" y="101599"/>
                </a:lnTo>
                <a:lnTo>
                  <a:pt x="2163091" y="88899"/>
                </a:lnTo>
                <a:lnTo>
                  <a:pt x="2172442" y="76199"/>
                </a:lnTo>
                <a:lnTo>
                  <a:pt x="3561841" y="76199"/>
                </a:lnTo>
                <a:lnTo>
                  <a:pt x="3612578" y="50799"/>
                </a:lnTo>
                <a:lnTo>
                  <a:pt x="3717222" y="50799"/>
                </a:lnTo>
                <a:lnTo>
                  <a:pt x="3769681" y="63499"/>
                </a:lnTo>
                <a:lnTo>
                  <a:pt x="6739650" y="63499"/>
                </a:lnTo>
                <a:lnTo>
                  <a:pt x="6812215" y="101599"/>
                </a:lnTo>
                <a:close/>
              </a:path>
              <a:path w="7285990" h="1866900">
                <a:moveTo>
                  <a:pt x="3480367" y="76199"/>
                </a:moveTo>
                <a:lnTo>
                  <a:pt x="2940946" y="76199"/>
                </a:lnTo>
                <a:lnTo>
                  <a:pt x="2949199" y="63499"/>
                </a:lnTo>
                <a:lnTo>
                  <a:pt x="3278571" y="63499"/>
                </a:lnTo>
                <a:lnTo>
                  <a:pt x="3480367" y="76199"/>
                </a:lnTo>
                <a:close/>
              </a:path>
              <a:path w="7285990" h="1866900">
                <a:moveTo>
                  <a:pt x="144001" y="825499"/>
                </a:moveTo>
                <a:lnTo>
                  <a:pt x="113361" y="825499"/>
                </a:lnTo>
                <a:lnTo>
                  <a:pt x="93899" y="812799"/>
                </a:lnTo>
                <a:lnTo>
                  <a:pt x="79192" y="800099"/>
                </a:lnTo>
                <a:lnTo>
                  <a:pt x="62818" y="774699"/>
                </a:lnTo>
                <a:lnTo>
                  <a:pt x="38696" y="774699"/>
                </a:lnTo>
                <a:lnTo>
                  <a:pt x="28548" y="761999"/>
                </a:lnTo>
                <a:lnTo>
                  <a:pt x="0" y="761999"/>
                </a:lnTo>
                <a:lnTo>
                  <a:pt x="0" y="609599"/>
                </a:lnTo>
                <a:lnTo>
                  <a:pt x="18455" y="584199"/>
                </a:lnTo>
                <a:lnTo>
                  <a:pt x="21388" y="558799"/>
                </a:lnTo>
                <a:lnTo>
                  <a:pt x="28858" y="520699"/>
                </a:lnTo>
                <a:lnTo>
                  <a:pt x="60923" y="507999"/>
                </a:lnTo>
                <a:lnTo>
                  <a:pt x="74630" y="482599"/>
                </a:lnTo>
                <a:lnTo>
                  <a:pt x="90893" y="457199"/>
                </a:lnTo>
                <a:lnTo>
                  <a:pt x="113086" y="444499"/>
                </a:lnTo>
                <a:lnTo>
                  <a:pt x="144584" y="444499"/>
                </a:lnTo>
                <a:lnTo>
                  <a:pt x="179787" y="419099"/>
                </a:lnTo>
                <a:lnTo>
                  <a:pt x="211629" y="393699"/>
                </a:lnTo>
                <a:lnTo>
                  <a:pt x="245875" y="355599"/>
                </a:lnTo>
                <a:lnTo>
                  <a:pt x="288293" y="342899"/>
                </a:lnTo>
                <a:lnTo>
                  <a:pt x="312187" y="330199"/>
                </a:lnTo>
                <a:lnTo>
                  <a:pt x="339962" y="317499"/>
                </a:lnTo>
                <a:lnTo>
                  <a:pt x="368392" y="317499"/>
                </a:lnTo>
                <a:lnTo>
                  <a:pt x="394254" y="304799"/>
                </a:lnTo>
                <a:lnTo>
                  <a:pt x="538109" y="304799"/>
                </a:lnTo>
                <a:lnTo>
                  <a:pt x="540150" y="292099"/>
                </a:lnTo>
                <a:lnTo>
                  <a:pt x="542044" y="292099"/>
                </a:lnTo>
                <a:lnTo>
                  <a:pt x="544085" y="279399"/>
                </a:lnTo>
                <a:lnTo>
                  <a:pt x="571643" y="266699"/>
                </a:lnTo>
                <a:lnTo>
                  <a:pt x="601456" y="253999"/>
                </a:lnTo>
                <a:lnTo>
                  <a:pt x="632608" y="253999"/>
                </a:lnTo>
                <a:lnTo>
                  <a:pt x="664183" y="241299"/>
                </a:lnTo>
                <a:lnTo>
                  <a:pt x="764168" y="241299"/>
                </a:lnTo>
                <a:lnTo>
                  <a:pt x="793732" y="203199"/>
                </a:lnTo>
                <a:lnTo>
                  <a:pt x="828308" y="177799"/>
                </a:lnTo>
                <a:lnTo>
                  <a:pt x="866739" y="165099"/>
                </a:lnTo>
                <a:lnTo>
                  <a:pt x="907866" y="165099"/>
                </a:lnTo>
                <a:lnTo>
                  <a:pt x="950532" y="152399"/>
                </a:lnTo>
                <a:lnTo>
                  <a:pt x="993578" y="152399"/>
                </a:lnTo>
                <a:lnTo>
                  <a:pt x="1018158" y="139699"/>
                </a:lnTo>
                <a:lnTo>
                  <a:pt x="1427331" y="139699"/>
                </a:lnTo>
                <a:lnTo>
                  <a:pt x="1476515" y="114299"/>
                </a:lnTo>
                <a:lnTo>
                  <a:pt x="1863561" y="114299"/>
                </a:lnTo>
                <a:lnTo>
                  <a:pt x="1882702" y="101599"/>
                </a:lnTo>
                <a:lnTo>
                  <a:pt x="6894364" y="101599"/>
                </a:lnTo>
                <a:lnTo>
                  <a:pt x="6922913" y="114299"/>
                </a:lnTo>
                <a:lnTo>
                  <a:pt x="6943591" y="139699"/>
                </a:lnTo>
                <a:lnTo>
                  <a:pt x="6959131" y="177799"/>
                </a:lnTo>
                <a:lnTo>
                  <a:pt x="7102404" y="177799"/>
                </a:lnTo>
                <a:lnTo>
                  <a:pt x="7102841" y="190499"/>
                </a:lnTo>
                <a:lnTo>
                  <a:pt x="7103425" y="190499"/>
                </a:lnTo>
                <a:lnTo>
                  <a:pt x="7103862" y="203199"/>
                </a:lnTo>
                <a:lnTo>
                  <a:pt x="7127619" y="203199"/>
                </a:lnTo>
                <a:lnTo>
                  <a:pt x="7137516" y="215899"/>
                </a:lnTo>
                <a:lnTo>
                  <a:pt x="7145255" y="215899"/>
                </a:lnTo>
                <a:lnTo>
                  <a:pt x="7186794" y="266699"/>
                </a:lnTo>
                <a:lnTo>
                  <a:pt x="7207659" y="266699"/>
                </a:lnTo>
                <a:lnTo>
                  <a:pt x="7197251" y="292099"/>
                </a:lnTo>
                <a:lnTo>
                  <a:pt x="7181651" y="317499"/>
                </a:lnTo>
                <a:lnTo>
                  <a:pt x="7173728" y="330199"/>
                </a:lnTo>
                <a:lnTo>
                  <a:pt x="7083165" y="330199"/>
                </a:lnTo>
                <a:lnTo>
                  <a:pt x="7000525" y="342899"/>
                </a:lnTo>
                <a:lnTo>
                  <a:pt x="7000379" y="355599"/>
                </a:lnTo>
                <a:lnTo>
                  <a:pt x="7000525" y="368299"/>
                </a:lnTo>
                <a:lnTo>
                  <a:pt x="7081117" y="368299"/>
                </a:lnTo>
                <a:lnTo>
                  <a:pt x="7091376" y="393699"/>
                </a:lnTo>
                <a:lnTo>
                  <a:pt x="7085809" y="419099"/>
                </a:lnTo>
                <a:lnTo>
                  <a:pt x="7078263" y="444499"/>
                </a:lnTo>
                <a:lnTo>
                  <a:pt x="7082582" y="469899"/>
                </a:lnTo>
                <a:lnTo>
                  <a:pt x="7117399" y="495299"/>
                </a:lnTo>
                <a:lnTo>
                  <a:pt x="7146549" y="533399"/>
                </a:lnTo>
                <a:lnTo>
                  <a:pt x="7166744" y="584199"/>
                </a:lnTo>
                <a:lnTo>
                  <a:pt x="7174696" y="634999"/>
                </a:lnTo>
                <a:lnTo>
                  <a:pt x="7167117" y="673099"/>
                </a:lnTo>
                <a:lnTo>
                  <a:pt x="7186939" y="698499"/>
                </a:lnTo>
                <a:lnTo>
                  <a:pt x="7212541" y="698499"/>
                </a:lnTo>
                <a:lnTo>
                  <a:pt x="7232595" y="723899"/>
                </a:lnTo>
                <a:lnTo>
                  <a:pt x="7250189" y="736599"/>
                </a:lnTo>
                <a:lnTo>
                  <a:pt x="7268413" y="761999"/>
                </a:lnTo>
                <a:lnTo>
                  <a:pt x="7285976" y="787399"/>
                </a:lnTo>
                <a:lnTo>
                  <a:pt x="7284421" y="812799"/>
                </a:lnTo>
                <a:lnTo>
                  <a:pt x="145604" y="812799"/>
                </a:lnTo>
                <a:lnTo>
                  <a:pt x="144001" y="825499"/>
                </a:lnTo>
                <a:close/>
              </a:path>
              <a:path w="7285990" h="1866900">
                <a:moveTo>
                  <a:pt x="7094096" y="177799"/>
                </a:moveTo>
                <a:lnTo>
                  <a:pt x="6979245" y="177799"/>
                </a:lnTo>
                <a:lnTo>
                  <a:pt x="7007644" y="152399"/>
                </a:lnTo>
                <a:lnTo>
                  <a:pt x="7036343" y="152399"/>
                </a:lnTo>
                <a:lnTo>
                  <a:pt x="7094096" y="177799"/>
                </a:lnTo>
                <a:close/>
              </a:path>
              <a:path w="7285990" h="1866900">
                <a:moveTo>
                  <a:pt x="7207659" y="266699"/>
                </a:moveTo>
                <a:lnTo>
                  <a:pt x="7186794" y="266699"/>
                </a:lnTo>
                <a:lnTo>
                  <a:pt x="7207928" y="241299"/>
                </a:lnTo>
                <a:lnTo>
                  <a:pt x="7207659" y="266699"/>
                </a:lnTo>
                <a:close/>
              </a:path>
              <a:path w="7285990" h="1866900">
                <a:moveTo>
                  <a:pt x="477769" y="304799"/>
                </a:moveTo>
                <a:lnTo>
                  <a:pt x="415030" y="304799"/>
                </a:lnTo>
                <a:lnTo>
                  <a:pt x="435519" y="292099"/>
                </a:lnTo>
                <a:lnTo>
                  <a:pt x="456254" y="292099"/>
                </a:lnTo>
                <a:lnTo>
                  <a:pt x="477769" y="304799"/>
                </a:lnTo>
                <a:close/>
              </a:path>
              <a:path w="7285990" h="1866900">
                <a:moveTo>
                  <a:pt x="7165805" y="342899"/>
                </a:moveTo>
                <a:lnTo>
                  <a:pt x="7083165" y="330199"/>
                </a:lnTo>
                <a:lnTo>
                  <a:pt x="7173728" y="330199"/>
                </a:lnTo>
                <a:lnTo>
                  <a:pt x="7165805" y="342899"/>
                </a:lnTo>
                <a:close/>
              </a:path>
              <a:path w="7285990" h="1866900">
                <a:moveTo>
                  <a:pt x="7207489" y="1041399"/>
                </a:moveTo>
                <a:lnTo>
                  <a:pt x="146187" y="1041399"/>
                </a:lnTo>
                <a:lnTo>
                  <a:pt x="150661" y="1003299"/>
                </a:lnTo>
                <a:lnTo>
                  <a:pt x="167815" y="914399"/>
                </a:lnTo>
                <a:lnTo>
                  <a:pt x="164922" y="863599"/>
                </a:lnTo>
                <a:lnTo>
                  <a:pt x="144001" y="825499"/>
                </a:lnTo>
                <a:lnTo>
                  <a:pt x="146770" y="812799"/>
                </a:lnTo>
                <a:lnTo>
                  <a:pt x="7284421" y="812799"/>
                </a:lnTo>
                <a:lnTo>
                  <a:pt x="7283644" y="825499"/>
                </a:lnTo>
                <a:lnTo>
                  <a:pt x="7268413" y="850899"/>
                </a:lnTo>
                <a:lnTo>
                  <a:pt x="7247279" y="876299"/>
                </a:lnTo>
                <a:lnTo>
                  <a:pt x="7240376" y="888999"/>
                </a:lnTo>
                <a:lnTo>
                  <a:pt x="7231082" y="901699"/>
                </a:lnTo>
                <a:lnTo>
                  <a:pt x="7208218" y="901699"/>
                </a:lnTo>
                <a:lnTo>
                  <a:pt x="7207974" y="914399"/>
                </a:lnTo>
                <a:lnTo>
                  <a:pt x="7207690" y="927099"/>
                </a:lnTo>
                <a:lnTo>
                  <a:pt x="7207052" y="939799"/>
                </a:lnTo>
                <a:lnTo>
                  <a:pt x="7233274" y="965199"/>
                </a:lnTo>
                <a:lnTo>
                  <a:pt x="7246623" y="990599"/>
                </a:lnTo>
                <a:lnTo>
                  <a:pt x="7240297" y="1015999"/>
                </a:lnTo>
                <a:lnTo>
                  <a:pt x="7207489" y="1041399"/>
                </a:lnTo>
                <a:close/>
              </a:path>
              <a:path w="7285990" h="1866900">
                <a:moveTo>
                  <a:pt x="7260140" y="1130299"/>
                </a:moveTo>
                <a:lnTo>
                  <a:pt x="61798" y="1130299"/>
                </a:lnTo>
                <a:lnTo>
                  <a:pt x="64246" y="1117599"/>
                </a:lnTo>
                <a:lnTo>
                  <a:pt x="63893" y="1104899"/>
                </a:lnTo>
                <a:lnTo>
                  <a:pt x="144001" y="1104899"/>
                </a:lnTo>
                <a:lnTo>
                  <a:pt x="144292" y="1092199"/>
                </a:lnTo>
                <a:lnTo>
                  <a:pt x="144146" y="1092199"/>
                </a:lnTo>
                <a:lnTo>
                  <a:pt x="120551" y="1079499"/>
                </a:lnTo>
                <a:lnTo>
                  <a:pt x="107873" y="1066799"/>
                </a:lnTo>
                <a:lnTo>
                  <a:pt x="104077" y="1054099"/>
                </a:lnTo>
                <a:lnTo>
                  <a:pt x="107126" y="1028699"/>
                </a:lnTo>
                <a:lnTo>
                  <a:pt x="116550" y="1028699"/>
                </a:lnTo>
                <a:lnTo>
                  <a:pt x="135452" y="1041399"/>
                </a:lnTo>
                <a:lnTo>
                  <a:pt x="7207635" y="1041399"/>
                </a:lnTo>
                <a:lnTo>
                  <a:pt x="7207478" y="1054099"/>
                </a:lnTo>
                <a:lnTo>
                  <a:pt x="7207034" y="1066799"/>
                </a:lnTo>
                <a:lnTo>
                  <a:pt x="7207328" y="1066799"/>
                </a:lnTo>
                <a:lnTo>
                  <a:pt x="7209384" y="1079499"/>
                </a:lnTo>
                <a:lnTo>
                  <a:pt x="7249454" y="1104899"/>
                </a:lnTo>
                <a:lnTo>
                  <a:pt x="7260140" y="1130299"/>
                </a:lnTo>
                <a:close/>
              </a:path>
              <a:path w="7285990" h="1866900">
                <a:moveTo>
                  <a:pt x="445394" y="1854199"/>
                </a:moveTo>
                <a:lnTo>
                  <a:pt x="206673" y="1854199"/>
                </a:lnTo>
                <a:lnTo>
                  <a:pt x="167207" y="1841499"/>
                </a:lnTo>
                <a:lnTo>
                  <a:pt x="130227" y="1816099"/>
                </a:lnTo>
                <a:lnTo>
                  <a:pt x="100462" y="1790699"/>
                </a:lnTo>
                <a:lnTo>
                  <a:pt x="82640" y="1752599"/>
                </a:lnTo>
                <a:lnTo>
                  <a:pt x="78413" y="1739899"/>
                </a:lnTo>
                <a:lnTo>
                  <a:pt x="74915" y="1739899"/>
                </a:lnTo>
                <a:lnTo>
                  <a:pt x="61861" y="1701799"/>
                </a:lnTo>
                <a:lnTo>
                  <a:pt x="52251" y="1676399"/>
                </a:lnTo>
                <a:lnTo>
                  <a:pt x="46139" y="1638299"/>
                </a:lnTo>
                <a:lnTo>
                  <a:pt x="43579" y="1600199"/>
                </a:lnTo>
                <a:lnTo>
                  <a:pt x="43383" y="1574799"/>
                </a:lnTo>
                <a:lnTo>
                  <a:pt x="42850" y="1473199"/>
                </a:lnTo>
                <a:lnTo>
                  <a:pt x="34086" y="1435099"/>
                </a:lnTo>
                <a:lnTo>
                  <a:pt x="27986" y="1384299"/>
                </a:lnTo>
                <a:lnTo>
                  <a:pt x="24081" y="1333499"/>
                </a:lnTo>
                <a:lnTo>
                  <a:pt x="21903" y="1282699"/>
                </a:lnTo>
                <a:lnTo>
                  <a:pt x="20985" y="1244599"/>
                </a:lnTo>
                <a:lnTo>
                  <a:pt x="20907" y="1181099"/>
                </a:lnTo>
                <a:lnTo>
                  <a:pt x="21006" y="1155699"/>
                </a:lnTo>
                <a:lnTo>
                  <a:pt x="21109" y="1092199"/>
                </a:lnTo>
                <a:lnTo>
                  <a:pt x="20550" y="1041399"/>
                </a:lnTo>
                <a:lnTo>
                  <a:pt x="37530" y="1066799"/>
                </a:lnTo>
                <a:lnTo>
                  <a:pt x="41611" y="1092199"/>
                </a:lnTo>
                <a:lnTo>
                  <a:pt x="45474" y="1117599"/>
                </a:lnTo>
                <a:lnTo>
                  <a:pt x="61798" y="1130299"/>
                </a:lnTo>
                <a:lnTo>
                  <a:pt x="7260140" y="1130299"/>
                </a:lnTo>
                <a:lnTo>
                  <a:pt x="7250573" y="1155699"/>
                </a:lnTo>
                <a:lnTo>
                  <a:pt x="7229883" y="1181099"/>
                </a:lnTo>
                <a:lnTo>
                  <a:pt x="7207199" y="1206499"/>
                </a:lnTo>
                <a:lnTo>
                  <a:pt x="7184118" y="1231899"/>
                </a:lnTo>
                <a:lnTo>
                  <a:pt x="7126423" y="1231899"/>
                </a:lnTo>
                <a:lnTo>
                  <a:pt x="7103425" y="1257299"/>
                </a:lnTo>
                <a:lnTo>
                  <a:pt x="7113413" y="1257299"/>
                </a:lnTo>
                <a:lnTo>
                  <a:pt x="7123319" y="1269999"/>
                </a:lnTo>
                <a:lnTo>
                  <a:pt x="7133554" y="1269999"/>
                </a:lnTo>
                <a:lnTo>
                  <a:pt x="7144526" y="1282699"/>
                </a:lnTo>
                <a:lnTo>
                  <a:pt x="7170376" y="1295399"/>
                </a:lnTo>
                <a:lnTo>
                  <a:pt x="7179051" y="1308099"/>
                </a:lnTo>
                <a:lnTo>
                  <a:pt x="7172175" y="1320799"/>
                </a:lnTo>
                <a:lnTo>
                  <a:pt x="7151376" y="1333499"/>
                </a:lnTo>
                <a:lnTo>
                  <a:pt x="7145991" y="1346199"/>
                </a:lnTo>
                <a:lnTo>
                  <a:pt x="7147751" y="1358899"/>
                </a:lnTo>
                <a:lnTo>
                  <a:pt x="7155004" y="1371599"/>
                </a:lnTo>
                <a:lnTo>
                  <a:pt x="7166097" y="1371599"/>
                </a:lnTo>
                <a:lnTo>
                  <a:pt x="7190816" y="1396999"/>
                </a:lnTo>
                <a:lnTo>
                  <a:pt x="7216491" y="1409699"/>
                </a:lnTo>
                <a:lnTo>
                  <a:pt x="7237629" y="1435099"/>
                </a:lnTo>
                <a:lnTo>
                  <a:pt x="7248738" y="1460499"/>
                </a:lnTo>
                <a:lnTo>
                  <a:pt x="7244713" y="1523999"/>
                </a:lnTo>
                <a:lnTo>
                  <a:pt x="7233713" y="1549399"/>
                </a:lnTo>
                <a:lnTo>
                  <a:pt x="7223039" y="1562099"/>
                </a:lnTo>
                <a:lnTo>
                  <a:pt x="6795455" y="1562099"/>
                </a:lnTo>
                <a:lnTo>
                  <a:pt x="6747414" y="1574799"/>
                </a:lnTo>
                <a:lnTo>
                  <a:pt x="6699240" y="1574799"/>
                </a:lnTo>
                <a:lnTo>
                  <a:pt x="6650957" y="1587499"/>
                </a:lnTo>
                <a:lnTo>
                  <a:pt x="5851713" y="1587499"/>
                </a:lnTo>
                <a:lnTo>
                  <a:pt x="5800697" y="1600199"/>
                </a:lnTo>
                <a:lnTo>
                  <a:pt x="5698645" y="1600199"/>
                </a:lnTo>
                <a:lnTo>
                  <a:pt x="5647593" y="1612899"/>
                </a:lnTo>
                <a:lnTo>
                  <a:pt x="5596514" y="1612899"/>
                </a:lnTo>
                <a:lnTo>
                  <a:pt x="5548105" y="1625599"/>
                </a:lnTo>
                <a:lnTo>
                  <a:pt x="5156785" y="1625599"/>
                </a:lnTo>
                <a:lnTo>
                  <a:pt x="5132256" y="1638299"/>
                </a:lnTo>
                <a:lnTo>
                  <a:pt x="5049514" y="1638299"/>
                </a:lnTo>
                <a:lnTo>
                  <a:pt x="4999492" y="1650999"/>
                </a:lnTo>
                <a:lnTo>
                  <a:pt x="4648969" y="1650999"/>
                </a:lnTo>
                <a:lnTo>
                  <a:pt x="4598947" y="1663699"/>
                </a:lnTo>
                <a:lnTo>
                  <a:pt x="4449160" y="1663699"/>
                </a:lnTo>
                <a:lnTo>
                  <a:pt x="4399353" y="1676399"/>
                </a:lnTo>
                <a:lnTo>
                  <a:pt x="4300952" y="1676399"/>
                </a:lnTo>
                <a:lnTo>
                  <a:pt x="4252329" y="1689099"/>
                </a:lnTo>
                <a:lnTo>
                  <a:pt x="3816030" y="1689099"/>
                </a:lnTo>
                <a:lnTo>
                  <a:pt x="3766238" y="1701799"/>
                </a:lnTo>
                <a:lnTo>
                  <a:pt x="1305046" y="1701799"/>
                </a:lnTo>
                <a:lnTo>
                  <a:pt x="1212714" y="1727199"/>
                </a:lnTo>
                <a:lnTo>
                  <a:pt x="1118195" y="1727199"/>
                </a:lnTo>
                <a:lnTo>
                  <a:pt x="1047251" y="1752599"/>
                </a:lnTo>
                <a:lnTo>
                  <a:pt x="972590" y="1752599"/>
                </a:lnTo>
                <a:lnTo>
                  <a:pt x="783677" y="1803399"/>
                </a:lnTo>
                <a:lnTo>
                  <a:pt x="734505" y="1816099"/>
                </a:lnTo>
                <a:lnTo>
                  <a:pt x="669022" y="1816099"/>
                </a:lnTo>
                <a:lnTo>
                  <a:pt x="654509" y="1828799"/>
                </a:lnTo>
                <a:lnTo>
                  <a:pt x="497591" y="1828799"/>
                </a:lnTo>
                <a:lnTo>
                  <a:pt x="474341" y="1841499"/>
                </a:lnTo>
                <a:lnTo>
                  <a:pt x="445394" y="1854199"/>
                </a:lnTo>
                <a:close/>
              </a:path>
              <a:path w="7285990" h="1866900">
                <a:moveTo>
                  <a:pt x="6913223" y="1574799"/>
                </a:moveTo>
                <a:lnTo>
                  <a:pt x="6863507" y="1574799"/>
                </a:lnTo>
                <a:lnTo>
                  <a:pt x="6813819" y="1562099"/>
                </a:lnTo>
                <a:lnTo>
                  <a:pt x="6962960" y="1562099"/>
                </a:lnTo>
                <a:lnTo>
                  <a:pt x="6913223" y="1574799"/>
                </a:lnTo>
                <a:close/>
              </a:path>
              <a:path w="7285990" h="1866900">
                <a:moveTo>
                  <a:pt x="7093696" y="1587499"/>
                </a:moveTo>
                <a:lnTo>
                  <a:pt x="7062469" y="1562099"/>
                </a:lnTo>
                <a:lnTo>
                  <a:pt x="7125142" y="1562099"/>
                </a:lnTo>
                <a:lnTo>
                  <a:pt x="7093696" y="1587499"/>
                </a:lnTo>
                <a:close/>
              </a:path>
              <a:path w="7285990" h="1866900">
                <a:moveTo>
                  <a:pt x="7212366" y="1574799"/>
                </a:moveTo>
                <a:lnTo>
                  <a:pt x="7177299" y="1574799"/>
                </a:lnTo>
                <a:lnTo>
                  <a:pt x="7125142" y="1562099"/>
                </a:lnTo>
                <a:lnTo>
                  <a:pt x="7223039" y="1562099"/>
                </a:lnTo>
                <a:lnTo>
                  <a:pt x="7212366" y="1574799"/>
                </a:lnTo>
                <a:close/>
              </a:path>
              <a:path w="7285990" h="1866900">
                <a:moveTo>
                  <a:pt x="5105281" y="1650999"/>
                </a:moveTo>
                <a:lnTo>
                  <a:pt x="5077240" y="1638299"/>
                </a:lnTo>
                <a:lnTo>
                  <a:pt x="5132256" y="1638299"/>
                </a:lnTo>
                <a:lnTo>
                  <a:pt x="5105281" y="1650999"/>
                </a:lnTo>
                <a:close/>
              </a:path>
              <a:path w="7285990" h="1866900">
                <a:moveTo>
                  <a:pt x="2588119" y="1752599"/>
                </a:moveTo>
                <a:lnTo>
                  <a:pt x="1423414" y="1752599"/>
                </a:lnTo>
                <a:lnTo>
                  <a:pt x="1373296" y="1739899"/>
                </a:lnTo>
                <a:lnTo>
                  <a:pt x="1325160" y="1701799"/>
                </a:lnTo>
                <a:lnTo>
                  <a:pt x="2919813" y="1701799"/>
                </a:lnTo>
                <a:lnTo>
                  <a:pt x="2825318" y="1727199"/>
                </a:lnTo>
                <a:lnTo>
                  <a:pt x="2631664" y="1727199"/>
                </a:lnTo>
                <a:lnTo>
                  <a:pt x="2588119" y="1752599"/>
                </a:lnTo>
                <a:close/>
              </a:path>
              <a:path w="7285990" h="1866900">
                <a:moveTo>
                  <a:pt x="3517264" y="1714499"/>
                </a:moveTo>
                <a:lnTo>
                  <a:pt x="2944032" y="1714499"/>
                </a:lnTo>
                <a:lnTo>
                  <a:pt x="2919813" y="1701799"/>
                </a:lnTo>
                <a:lnTo>
                  <a:pt x="3567062" y="1701799"/>
                </a:lnTo>
                <a:lnTo>
                  <a:pt x="3517264" y="1714499"/>
                </a:lnTo>
                <a:close/>
              </a:path>
              <a:path w="7285990" h="1866900">
                <a:moveTo>
                  <a:pt x="2729949" y="1752599"/>
                </a:moveTo>
                <a:lnTo>
                  <a:pt x="2631664" y="1727199"/>
                </a:lnTo>
                <a:lnTo>
                  <a:pt x="2825318" y="1727199"/>
                </a:lnTo>
                <a:lnTo>
                  <a:pt x="2729949" y="1752599"/>
                </a:lnTo>
                <a:close/>
              </a:path>
              <a:path w="7285990" h="1866900">
                <a:moveTo>
                  <a:pt x="1661712" y="1803399"/>
                </a:moveTo>
                <a:lnTo>
                  <a:pt x="1586922" y="1803399"/>
                </a:lnTo>
                <a:lnTo>
                  <a:pt x="1555418" y="1790699"/>
                </a:lnTo>
                <a:lnTo>
                  <a:pt x="1531834" y="1752599"/>
                </a:lnTo>
                <a:lnTo>
                  <a:pt x="2300740" y="1752599"/>
                </a:lnTo>
                <a:lnTo>
                  <a:pt x="2250671" y="1765299"/>
                </a:lnTo>
                <a:lnTo>
                  <a:pt x="2200627" y="1765299"/>
                </a:lnTo>
                <a:lnTo>
                  <a:pt x="2100571" y="1777999"/>
                </a:lnTo>
                <a:lnTo>
                  <a:pt x="2050534" y="1777999"/>
                </a:lnTo>
                <a:lnTo>
                  <a:pt x="2000476" y="1790699"/>
                </a:lnTo>
                <a:lnTo>
                  <a:pt x="1699009" y="1790699"/>
                </a:lnTo>
                <a:lnTo>
                  <a:pt x="1661712" y="1803399"/>
                </a:lnTo>
                <a:close/>
              </a:path>
              <a:path w="7285990" h="1866900">
                <a:moveTo>
                  <a:pt x="559922" y="1841499"/>
                </a:moveTo>
                <a:lnTo>
                  <a:pt x="539129" y="1841499"/>
                </a:lnTo>
                <a:lnTo>
                  <a:pt x="517558" y="1828799"/>
                </a:lnTo>
                <a:lnTo>
                  <a:pt x="601561" y="1828799"/>
                </a:lnTo>
                <a:lnTo>
                  <a:pt x="559922" y="1841499"/>
                </a:lnTo>
                <a:close/>
              </a:path>
              <a:path w="7285990" h="1866900">
                <a:moveTo>
                  <a:pt x="393525" y="1866899"/>
                </a:moveTo>
                <a:lnTo>
                  <a:pt x="207402" y="1866899"/>
                </a:lnTo>
                <a:lnTo>
                  <a:pt x="207111" y="1854199"/>
                </a:lnTo>
                <a:lnTo>
                  <a:pt x="416528" y="1854199"/>
                </a:lnTo>
                <a:lnTo>
                  <a:pt x="393525" y="1866899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10901" y="9008205"/>
            <a:ext cx="3777098" cy="1280931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219199" y="0"/>
            <a:ext cx="7134225" cy="5398135"/>
            <a:chOff x="219199" y="0"/>
            <a:chExt cx="7134225" cy="539813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7185" y="0"/>
              <a:ext cx="3779045" cy="291473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9199" y="1121323"/>
              <a:ext cx="7134224" cy="4276724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9199" y="5782224"/>
            <a:ext cx="7134224" cy="405764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799173" y="217733"/>
            <a:ext cx="12689653" cy="1631216"/>
          </a:xfrm>
          <a:prstGeom prst="rect">
            <a:avLst/>
          </a:prstGeom>
        </p:spPr>
        <p:txBody>
          <a:bodyPr vert="horz" wrap="square" lIns="0" tIns="116840" rIns="0" bIns="0" rtlCol="0">
            <a:spAutoFit/>
          </a:bodyPr>
          <a:lstStyle/>
          <a:p>
            <a:pPr marL="5555615" marR="5080">
              <a:lnSpc>
                <a:spcPts val="5850"/>
              </a:lnSpc>
              <a:spcBef>
                <a:spcPts val="920"/>
              </a:spcBef>
              <a:tabLst>
                <a:tab pos="11198860" algn="l"/>
              </a:tabLst>
            </a:pPr>
            <a:r>
              <a:rPr lang="en-CA" dirty="0"/>
              <a:t>Presenting the  Information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974655" y="2883693"/>
            <a:ext cx="8427720" cy="398017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35"/>
              </a:spcBef>
            </a:pP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As participant study recruitment began the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research team developed presentations that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would be shared with youth during the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interview engagement and Indigenous youth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council orientation. These presentations where </a:t>
            </a:r>
            <a:r>
              <a:rPr sz="3200" spc="-8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created with the intent of making information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being presented was engaging and had clear </a:t>
            </a:r>
            <a:r>
              <a:rPr sz="3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Arial MT"/>
                <a:cs typeface="Arial MT"/>
              </a:rPr>
              <a:t>messaging.</a:t>
            </a:r>
            <a:endParaRPr sz="32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7353300" cy="10287000"/>
          </a:xfrm>
          <a:custGeom>
            <a:avLst/>
            <a:gdLst/>
            <a:ahLst/>
            <a:cxnLst/>
            <a:rect l="l" t="t" r="r" b="b"/>
            <a:pathLst>
              <a:path w="7353300" h="10287000">
                <a:moveTo>
                  <a:pt x="7353300" y="10286917"/>
                </a:moveTo>
                <a:lnTo>
                  <a:pt x="0" y="10286917"/>
                </a:lnTo>
                <a:lnTo>
                  <a:pt x="0" y="0"/>
                </a:lnTo>
                <a:lnTo>
                  <a:pt x="7353300" y="0"/>
                </a:lnTo>
                <a:lnTo>
                  <a:pt x="7353300" y="10286917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02181" y="8591194"/>
            <a:ext cx="2004060" cy="770255"/>
          </a:xfrm>
          <a:custGeom>
            <a:avLst/>
            <a:gdLst/>
            <a:ahLst/>
            <a:cxnLst/>
            <a:rect l="l" t="t" r="r" b="b"/>
            <a:pathLst>
              <a:path w="2004059" h="770254">
                <a:moveTo>
                  <a:pt x="1217523" y="570141"/>
                </a:moveTo>
                <a:lnTo>
                  <a:pt x="1211326" y="569772"/>
                </a:lnTo>
                <a:lnTo>
                  <a:pt x="1209890" y="571271"/>
                </a:lnTo>
                <a:lnTo>
                  <a:pt x="1217523" y="570141"/>
                </a:lnTo>
                <a:close/>
              </a:path>
              <a:path w="2004059" h="770254">
                <a:moveTo>
                  <a:pt x="1749437" y="286613"/>
                </a:moveTo>
                <a:lnTo>
                  <a:pt x="1745907" y="285851"/>
                </a:lnTo>
                <a:lnTo>
                  <a:pt x="1744980" y="287274"/>
                </a:lnTo>
                <a:lnTo>
                  <a:pt x="1749437" y="286613"/>
                </a:lnTo>
                <a:close/>
              </a:path>
              <a:path w="2004059" h="770254">
                <a:moveTo>
                  <a:pt x="1859229" y="154965"/>
                </a:moveTo>
                <a:lnTo>
                  <a:pt x="1854733" y="155625"/>
                </a:lnTo>
                <a:lnTo>
                  <a:pt x="1853018" y="157162"/>
                </a:lnTo>
                <a:lnTo>
                  <a:pt x="1851901" y="161175"/>
                </a:lnTo>
                <a:lnTo>
                  <a:pt x="1854263" y="158254"/>
                </a:lnTo>
                <a:lnTo>
                  <a:pt x="1859229" y="154965"/>
                </a:lnTo>
                <a:close/>
              </a:path>
              <a:path w="2004059" h="770254">
                <a:moveTo>
                  <a:pt x="2004021" y="45123"/>
                </a:moveTo>
                <a:lnTo>
                  <a:pt x="2001139" y="35280"/>
                </a:lnTo>
                <a:lnTo>
                  <a:pt x="1992604" y="26263"/>
                </a:lnTo>
                <a:lnTo>
                  <a:pt x="1989709" y="17703"/>
                </a:lnTo>
                <a:lnTo>
                  <a:pt x="1980831" y="22847"/>
                </a:lnTo>
                <a:lnTo>
                  <a:pt x="1975993" y="18427"/>
                </a:lnTo>
                <a:lnTo>
                  <a:pt x="1976310" y="15811"/>
                </a:lnTo>
                <a:lnTo>
                  <a:pt x="1975967" y="14579"/>
                </a:lnTo>
                <a:lnTo>
                  <a:pt x="1974723" y="13487"/>
                </a:lnTo>
                <a:lnTo>
                  <a:pt x="1970989" y="7607"/>
                </a:lnTo>
                <a:lnTo>
                  <a:pt x="1965579" y="5842"/>
                </a:lnTo>
                <a:lnTo>
                  <a:pt x="1959063" y="2946"/>
                </a:lnTo>
                <a:lnTo>
                  <a:pt x="1952929" y="0"/>
                </a:lnTo>
                <a:lnTo>
                  <a:pt x="1945360" y="20358"/>
                </a:lnTo>
                <a:lnTo>
                  <a:pt x="1940852" y="28727"/>
                </a:lnTo>
                <a:lnTo>
                  <a:pt x="1935607" y="38481"/>
                </a:lnTo>
                <a:lnTo>
                  <a:pt x="1925167" y="56705"/>
                </a:lnTo>
                <a:lnTo>
                  <a:pt x="1915312" y="76123"/>
                </a:lnTo>
                <a:lnTo>
                  <a:pt x="1912264" y="79133"/>
                </a:lnTo>
                <a:lnTo>
                  <a:pt x="1908911" y="82194"/>
                </a:lnTo>
                <a:lnTo>
                  <a:pt x="1908238" y="86144"/>
                </a:lnTo>
                <a:lnTo>
                  <a:pt x="1902180" y="90893"/>
                </a:lnTo>
                <a:lnTo>
                  <a:pt x="1899043" y="96481"/>
                </a:lnTo>
                <a:lnTo>
                  <a:pt x="1895932" y="103365"/>
                </a:lnTo>
                <a:lnTo>
                  <a:pt x="1890522" y="108000"/>
                </a:lnTo>
                <a:lnTo>
                  <a:pt x="1885899" y="113817"/>
                </a:lnTo>
                <a:lnTo>
                  <a:pt x="1882051" y="120802"/>
                </a:lnTo>
                <a:lnTo>
                  <a:pt x="1878571" y="126441"/>
                </a:lnTo>
                <a:lnTo>
                  <a:pt x="1877085" y="127952"/>
                </a:lnTo>
                <a:lnTo>
                  <a:pt x="1876653" y="128866"/>
                </a:lnTo>
                <a:lnTo>
                  <a:pt x="1876653" y="131864"/>
                </a:lnTo>
                <a:lnTo>
                  <a:pt x="1876463" y="133172"/>
                </a:lnTo>
                <a:lnTo>
                  <a:pt x="1876031" y="134518"/>
                </a:lnTo>
                <a:lnTo>
                  <a:pt x="1876310" y="133197"/>
                </a:lnTo>
                <a:lnTo>
                  <a:pt x="1876577" y="131876"/>
                </a:lnTo>
                <a:lnTo>
                  <a:pt x="1876653" y="128866"/>
                </a:lnTo>
                <a:lnTo>
                  <a:pt x="1876437" y="129324"/>
                </a:lnTo>
                <a:lnTo>
                  <a:pt x="1876171" y="130657"/>
                </a:lnTo>
                <a:lnTo>
                  <a:pt x="1872780" y="132435"/>
                </a:lnTo>
                <a:lnTo>
                  <a:pt x="1871129" y="133959"/>
                </a:lnTo>
                <a:lnTo>
                  <a:pt x="1870862" y="135280"/>
                </a:lnTo>
                <a:lnTo>
                  <a:pt x="1870316" y="137934"/>
                </a:lnTo>
                <a:lnTo>
                  <a:pt x="1866900" y="138430"/>
                </a:lnTo>
                <a:lnTo>
                  <a:pt x="1865807" y="140741"/>
                </a:lnTo>
                <a:lnTo>
                  <a:pt x="1865807" y="152717"/>
                </a:lnTo>
                <a:lnTo>
                  <a:pt x="1865769" y="154000"/>
                </a:lnTo>
                <a:lnTo>
                  <a:pt x="1865388" y="154063"/>
                </a:lnTo>
                <a:lnTo>
                  <a:pt x="1865807" y="152717"/>
                </a:lnTo>
                <a:lnTo>
                  <a:pt x="1865807" y="140741"/>
                </a:lnTo>
                <a:lnTo>
                  <a:pt x="1865591" y="141185"/>
                </a:lnTo>
                <a:lnTo>
                  <a:pt x="1865426" y="143776"/>
                </a:lnTo>
                <a:lnTo>
                  <a:pt x="1861235" y="146964"/>
                </a:lnTo>
                <a:lnTo>
                  <a:pt x="1858479" y="149936"/>
                </a:lnTo>
                <a:lnTo>
                  <a:pt x="1858352" y="153809"/>
                </a:lnTo>
                <a:lnTo>
                  <a:pt x="1858314" y="155092"/>
                </a:lnTo>
                <a:lnTo>
                  <a:pt x="1859229" y="154965"/>
                </a:lnTo>
                <a:lnTo>
                  <a:pt x="1857387" y="157797"/>
                </a:lnTo>
                <a:lnTo>
                  <a:pt x="1854758" y="159473"/>
                </a:lnTo>
                <a:lnTo>
                  <a:pt x="1851901" y="161175"/>
                </a:lnTo>
                <a:lnTo>
                  <a:pt x="1845805" y="165925"/>
                </a:lnTo>
                <a:lnTo>
                  <a:pt x="1840636" y="170535"/>
                </a:lnTo>
                <a:lnTo>
                  <a:pt x="1836407" y="177571"/>
                </a:lnTo>
                <a:lnTo>
                  <a:pt x="1832152" y="183324"/>
                </a:lnTo>
                <a:lnTo>
                  <a:pt x="1840407" y="189814"/>
                </a:lnTo>
                <a:lnTo>
                  <a:pt x="1834095" y="197167"/>
                </a:lnTo>
                <a:lnTo>
                  <a:pt x="1827898" y="205778"/>
                </a:lnTo>
                <a:lnTo>
                  <a:pt x="1820786" y="211950"/>
                </a:lnTo>
                <a:lnTo>
                  <a:pt x="1812658" y="218287"/>
                </a:lnTo>
                <a:lnTo>
                  <a:pt x="1762366" y="273481"/>
                </a:lnTo>
                <a:lnTo>
                  <a:pt x="1762366" y="300126"/>
                </a:lnTo>
                <a:lnTo>
                  <a:pt x="1758645" y="300672"/>
                </a:lnTo>
                <a:lnTo>
                  <a:pt x="1756016" y="301066"/>
                </a:lnTo>
                <a:lnTo>
                  <a:pt x="1756016" y="302336"/>
                </a:lnTo>
                <a:lnTo>
                  <a:pt x="1755673" y="303669"/>
                </a:lnTo>
                <a:lnTo>
                  <a:pt x="1755140" y="303758"/>
                </a:lnTo>
                <a:lnTo>
                  <a:pt x="1756016" y="302336"/>
                </a:lnTo>
                <a:lnTo>
                  <a:pt x="1756016" y="301066"/>
                </a:lnTo>
                <a:lnTo>
                  <a:pt x="1730286" y="304838"/>
                </a:lnTo>
                <a:lnTo>
                  <a:pt x="1758188" y="300736"/>
                </a:lnTo>
                <a:lnTo>
                  <a:pt x="1759356" y="299288"/>
                </a:lnTo>
                <a:lnTo>
                  <a:pt x="1758645" y="300672"/>
                </a:lnTo>
                <a:lnTo>
                  <a:pt x="1758797" y="300647"/>
                </a:lnTo>
                <a:lnTo>
                  <a:pt x="1762366" y="300126"/>
                </a:lnTo>
                <a:lnTo>
                  <a:pt x="1762366" y="273481"/>
                </a:lnTo>
                <a:lnTo>
                  <a:pt x="1761337" y="274599"/>
                </a:lnTo>
                <a:lnTo>
                  <a:pt x="1757997" y="275094"/>
                </a:lnTo>
                <a:lnTo>
                  <a:pt x="1755978" y="276669"/>
                </a:lnTo>
                <a:lnTo>
                  <a:pt x="1755457" y="280593"/>
                </a:lnTo>
                <a:lnTo>
                  <a:pt x="1752041" y="281101"/>
                </a:lnTo>
                <a:lnTo>
                  <a:pt x="1750021" y="282676"/>
                </a:lnTo>
                <a:lnTo>
                  <a:pt x="1749590" y="286600"/>
                </a:lnTo>
                <a:lnTo>
                  <a:pt x="1744980" y="287274"/>
                </a:lnTo>
                <a:lnTo>
                  <a:pt x="1744065" y="288696"/>
                </a:lnTo>
                <a:lnTo>
                  <a:pt x="1743443" y="291350"/>
                </a:lnTo>
                <a:lnTo>
                  <a:pt x="1739874" y="291871"/>
                </a:lnTo>
                <a:lnTo>
                  <a:pt x="1737931" y="293446"/>
                </a:lnTo>
                <a:lnTo>
                  <a:pt x="1737410" y="297370"/>
                </a:lnTo>
                <a:lnTo>
                  <a:pt x="1733842" y="297891"/>
                </a:lnTo>
                <a:lnTo>
                  <a:pt x="1731899" y="299466"/>
                </a:lnTo>
                <a:lnTo>
                  <a:pt x="1731391" y="303390"/>
                </a:lnTo>
                <a:lnTo>
                  <a:pt x="1731048" y="303631"/>
                </a:lnTo>
                <a:lnTo>
                  <a:pt x="1728355" y="303898"/>
                </a:lnTo>
                <a:lnTo>
                  <a:pt x="1726361" y="305676"/>
                </a:lnTo>
                <a:lnTo>
                  <a:pt x="1726044" y="307428"/>
                </a:lnTo>
                <a:lnTo>
                  <a:pt x="1725168" y="308152"/>
                </a:lnTo>
                <a:lnTo>
                  <a:pt x="1725942" y="308051"/>
                </a:lnTo>
                <a:lnTo>
                  <a:pt x="1721751" y="308660"/>
                </a:lnTo>
                <a:lnTo>
                  <a:pt x="1719656" y="310248"/>
                </a:lnTo>
                <a:lnTo>
                  <a:pt x="1719135" y="314172"/>
                </a:lnTo>
                <a:lnTo>
                  <a:pt x="1715719" y="314680"/>
                </a:lnTo>
                <a:lnTo>
                  <a:pt x="1713623" y="316268"/>
                </a:lnTo>
                <a:lnTo>
                  <a:pt x="1713026" y="320205"/>
                </a:lnTo>
                <a:lnTo>
                  <a:pt x="1709496" y="319443"/>
                </a:lnTo>
                <a:lnTo>
                  <a:pt x="1708543" y="320865"/>
                </a:lnTo>
                <a:lnTo>
                  <a:pt x="1707591" y="322287"/>
                </a:lnTo>
                <a:lnTo>
                  <a:pt x="1706740" y="324980"/>
                </a:lnTo>
                <a:lnTo>
                  <a:pt x="1703400" y="325475"/>
                </a:lnTo>
                <a:lnTo>
                  <a:pt x="1701215" y="327075"/>
                </a:lnTo>
                <a:lnTo>
                  <a:pt x="1700555" y="331025"/>
                </a:lnTo>
                <a:lnTo>
                  <a:pt x="1697101" y="330250"/>
                </a:lnTo>
                <a:lnTo>
                  <a:pt x="1696110" y="331673"/>
                </a:lnTo>
                <a:lnTo>
                  <a:pt x="1695119" y="333108"/>
                </a:lnTo>
                <a:lnTo>
                  <a:pt x="1694192" y="335813"/>
                </a:lnTo>
                <a:lnTo>
                  <a:pt x="1690992" y="336283"/>
                </a:lnTo>
                <a:lnTo>
                  <a:pt x="1688820" y="337883"/>
                </a:lnTo>
                <a:lnTo>
                  <a:pt x="1687830" y="340601"/>
                </a:lnTo>
                <a:lnTo>
                  <a:pt x="1686534" y="340791"/>
                </a:lnTo>
                <a:lnTo>
                  <a:pt x="1685569" y="342214"/>
                </a:lnTo>
                <a:lnTo>
                  <a:pt x="1683169" y="343852"/>
                </a:lnTo>
                <a:lnTo>
                  <a:pt x="1681962" y="344030"/>
                </a:lnTo>
                <a:lnTo>
                  <a:pt x="1681492" y="346659"/>
                </a:lnTo>
                <a:lnTo>
                  <a:pt x="1679295" y="348272"/>
                </a:lnTo>
                <a:lnTo>
                  <a:pt x="1622323" y="390017"/>
                </a:lnTo>
                <a:lnTo>
                  <a:pt x="1556372" y="436930"/>
                </a:lnTo>
                <a:lnTo>
                  <a:pt x="1543100" y="446582"/>
                </a:lnTo>
                <a:lnTo>
                  <a:pt x="1497736" y="473786"/>
                </a:lnTo>
                <a:lnTo>
                  <a:pt x="1451521" y="498538"/>
                </a:lnTo>
                <a:lnTo>
                  <a:pt x="1404378" y="520877"/>
                </a:lnTo>
                <a:lnTo>
                  <a:pt x="1356436" y="542036"/>
                </a:lnTo>
                <a:lnTo>
                  <a:pt x="1307630" y="562038"/>
                </a:lnTo>
                <a:lnTo>
                  <a:pt x="1305166" y="561124"/>
                </a:lnTo>
                <a:lnTo>
                  <a:pt x="1301851" y="560324"/>
                </a:lnTo>
                <a:lnTo>
                  <a:pt x="1298028" y="557034"/>
                </a:lnTo>
                <a:lnTo>
                  <a:pt x="1298232" y="555726"/>
                </a:lnTo>
                <a:lnTo>
                  <a:pt x="1304251" y="552272"/>
                </a:lnTo>
                <a:lnTo>
                  <a:pt x="1313091" y="545833"/>
                </a:lnTo>
                <a:lnTo>
                  <a:pt x="1305077" y="545731"/>
                </a:lnTo>
                <a:lnTo>
                  <a:pt x="1302537" y="544817"/>
                </a:lnTo>
                <a:lnTo>
                  <a:pt x="1263154" y="558304"/>
                </a:lnTo>
                <a:lnTo>
                  <a:pt x="1242847" y="562571"/>
                </a:lnTo>
                <a:lnTo>
                  <a:pt x="1222997" y="569341"/>
                </a:lnTo>
                <a:lnTo>
                  <a:pt x="1209890" y="571271"/>
                </a:lnTo>
                <a:lnTo>
                  <a:pt x="1207020" y="574255"/>
                </a:lnTo>
                <a:lnTo>
                  <a:pt x="1203591" y="574763"/>
                </a:lnTo>
                <a:lnTo>
                  <a:pt x="1202105" y="576262"/>
                </a:lnTo>
                <a:lnTo>
                  <a:pt x="1196797" y="574471"/>
                </a:lnTo>
                <a:lnTo>
                  <a:pt x="1191996" y="575183"/>
                </a:lnTo>
                <a:lnTo>
                  <a:pt x="1189482" y="578116"/>
                </a:lnTo>
                <a:lnTo>
                  <a:pt x="1188212" y="579589"/>
                </a:lnTo>
                <a:lnTo>
                  <a:pt x="1172718" y="579297"/>
                </a:lnTo>
                <a:lnTo>
                  <a:pt x="1169581" y="582320"/>
                </a:lnTo>
                <a:lnTo>
                  <a:pt x="1166456" y="585355"/>
                </a:lnTo>
                <a:lnTo>
                  <a:pt x="1158024" y="584022"/>
                </a:lnTo>
                <a:lnTo>
                  <a:pt x="1149858" y="583933"/>
                </a:lnTo>
                <a:lnTo>
                  <a:pt x="1144651" y="588556"/>
                </a:lnTo>
                <a:lnTo>
                  <a:pt x="1142911" y="590092"/>
                </a:lnTo>
                <a:lnTo>
                  <a:pt x="1129957" y="589432"/>
                </a:lnTo>
                <a:lnTo>
                  <a:pt x="1123924" y="591604"/>
                </a:lnTo>
                <a:lnTo>
                  <a:pt x="1121041" y="593305"/>
                </a:lnTo>
                <a:lnTo>
                  <a:pt x="1118146" y="595020"/>
                </a:lnTo>
                <a:lnTo>
                  <a:pt x="1053439" y="601954"/>
                </a:lnTo>
                <a:lnTo>
                  <a:pt x="1021257" y="606679"/>
                </a:lnTo>
                <a:lnTo>
                  <a:pt x="988910" y="610146"/>
                </a:lnTo>
                <a:lnTo>
                  <a:pt x="937069" y="613918"/>
                </a:lnTo>
                <a:lnTo>
                  <a:pt x="885431" y="616369"/>
                </a:lnTo>
                <a:lnTo>
                  <a:pt x="833793" y="616254"/>
                </a:lnTo>
                <a:lnTo>
                  <a:pt x="782142" y="613575"/>
                </a:lnTo>
                <a:lnTo>
                  <a:pt x="730656" y="609587"/>
                </a:lnTo>
                <a:lnTo>
                  <a:pt x="679348" y="604291"/>
                </a:lnTo>
                <a:lnTo>
                  <a:pt x="628002" y="596430"/>
                </a:lnTo>
                <a:lnTo>
                  <a:pt x="618794" y="595210"/>
                </a:lnTo>
                <a:lnTo>
                  <a:pt x="609333" y="592747"/>
                </a:lnTo>
                <a:lnTo>
                  <a:pt x="600189" y="592810"/>
                </a:lnTo>
                <a:lnTo>
                  <a:pt x="590854" y="591616"/>
                </a:lnTo>
                <a:lnTo>
                  <a:pt x="453898" y="555256"/>
                </a:lnTo>
                <a:lnTo>
                  <a:pt x="341553" y="521703"/>
                </a:lnTo>
                <a:lnTo>
                  <a:pt x="299491" y="508622"/>
                </a:lnTo>
                <a:lnTo>
                  <a:pt x="294703" y="509333"/>
                </a:lnTo>
                <a:lnTo>
                  <a:pt x="289953" y="508736"/>
                </a:lnTo>
                <a:lnTo>
                  <a:pt x="285203" y="501738"/>
                </a:lnTo>
                <a:lnTo>
                  <a:pt x="278777" y="501396"/>
                </a:lnTo>
                <a:lnTo>
                  <a:pt x="272097" y="502373"/>
                </a:lnTo>
                <a:lnTo>
                  <a:pt x="272097" y="508800"/>
                </a:lnTo>
                <a:lnTo>
                  <a:pt x="271983" y="507530"/>
                </a:lnTo>
                <a:lnTo>
                  <a:pt x="272097" y="508800"/>
                </a:lnTo>
                <a:lnTo>
                  <a:pt x="272097" y="502373"/>
                </a:lnTo>
                <a:lnTo>
                  <a:pt x="271297" y="501218"/>
                </a:lnTo>
                <a:lnTo>
                  <a:pt x="269963" y="500126"/>
                </a:lnTo>
                <a:lnTo>
                  <a:pt x="268401" y="501637"/>
                </a:lnTo>
                <a:lnTo>
                  <a:pt x="263715" y="494626"/>
                </a:lnTo>
                <a:lnTo>
                  <a:pt x="256692" y="494372"/>
                </a:lnTo>
                <a:lnTo>
                  <a:pt x="249618" y="495414"/>
                </a:lnTo>
                <a:lnTo>
                  <a:pt x="245008" y="488391"/>
                </a:lnTo>
                <a:lnTo>
                  <a:pt x="239242" y="486664"/>
                </a:lnTo>
                <a:lnTo>
                  <a:pt x="231825" y="489038"/>
                </a:lnTo>
                <a:lnTo>
                  <a:pt x="227584" y="484530"/>
                </a:lnTo>
                <a:lnTo>
                  <a:pt x="224688" y="478536"/>
                </a:lnTo>
                <a:lnTo>
                  <a:pt x="236766" y="470344"/>
                </a:lnTo>
                <a:lnTo>
                  <a:pt x="243687" y="469328"/>
                </a:lnTo>
                <a:lnTo>
                  <a:pt x="249859" y="465848"/>
                </a:lnTo>
                <a:lnTo>
                  <a:pt x="302425" y="445300"/>
                </a:lnTo>
                <a:lnTo>
                  <a:pt x="353098" y="419874"/>
                </a:lnTo>
                <a:lnTo>
                  <a:pt x="402069" y="392150"/>
                </a:lnTo>
                <a:lnTo>
                  <a:pt x="448767" y="359613"/>
                </a:lnTo>
                <a:lnTo>
                  <a:pt x="474827" y="323697"/>
                </a:lnTo>
                <a:lnTo>
                  <a:pt x="478802" y="307708"/>
                </a:lnTo>
                <a:lnTo>
                  <a:pt x="483133" y="291668"/>
                </a:lnTo>
                <a:lnTo>
                  <a:pt x="490359" y="277774"/>
                </a:lnTo>
                <a:lnTo>
                  <a:pt x="493153" y="273507"/>
                </a:lnTo>
                <a:lnTo>
                  <a:pt x="492925" y="264553"/>
                </a:lnTo>
                <a:lnTo>
                  <a:pt x="482625" y="255803"/>
                </a:lnTo>
                <a:lnTo>
                  <a:pt x="475843" y="259359"/>
                </a:lnTo>
                <a:lnTo>
                  <a:pt x="469900" y="262801"/>
                </a:lnTo>
                <a:lnTo>
                  <a:pt x="464947" y="266103"/>
                </a:lnTo>
                <a:lnTo>
                  <a:pt x="459727" y="268147"/>
                </a:lnTo>
                <a:lnTo>
                  <a:pt x="415328" y="295211"/>
                </a:lnTo>
                <a:lnTo>
                  <a:pt x="374662" y="316585"/>
                </a:lnTo>
                <a:lnTo>
                  <a:pt x="332740" y="334302"/>
                </a:lnTo>
                <a:lnTo>
                  <a:pt x="289966" y="350850"/>
                </a:lnTo>
                <a:lnTo>
                  <a:pt x="246227" y="364985"/>
                </a:lnTo>
                <a:lnTo>
                  <a:pt x="240855" y="367055"/>
                </a:lnTo>
                <a:lnTo>
                  <a:pt x="234403" y="365429"/>
                </a:lnTo>
                <a:lnTo>
                  <a:pt x="232346" y="368300"/>
                </a:lnTo>
                <a:lnTo>
                  <a:pt x="230276" y="371170"/>
                </a:lnTo>
                <a:lnTo>
                  <a:pt x="213702" y="371043"/>
                </a:lnTo>
                <a:lnTo>
                  <a:pt x="209003" y="374294"/>
                </a:lnTo>
                <a:lnTo>
                  <a:pt x="206654" y="375932"/>
                </a:lnTo>
                <a:lnTo>
                  <a:pt x="190157" y="375780"/>
                </a:lnTo>
                <a:lnTo>
                  <a:pt x="185356" y="379056"/>
                </a:lnTo>
                <a:lnTo>
                  <a:pt x="182956" y="380695"/>
                </a:lnTo>
                <a:lnTo>
                  <a:pt x="71170" y="391985"/>
                </a:lnTo>
                <a:lnTo>
                  <a:pt x="61861" y="393344"/>
                </a:lnTo>
                <a:lnTo>
                  <a:pt x="53390" y="397167"/>
                </a:lnTo>
                <a:lnTo>
                  <a:pt x="48564" y="400443"/>
                </a:lnTo>
                <a:lnTo>
                  <a:pt x="46151" y="402082"/>
                </a:lnTo>
                <a:lnTo>
                  <a:pt x="41109" y="410514"/>
                </a:lnTo>
                <a:lnTo>
                  <a:pt x="35864" y="411289"/>
                </a:lnTo>
                <a:lnTo>
                  <a:pt x="32994" y="415556"/>
                </a:lnTo>
                <a:lnTo>
                  <a:pt x="30022" y="418566"/>
                </a:lnTo>
                <a:lnTo>
                  <a:pt x="24688" y="428332"/>
                </a:lnTo>
                <a:lnTo>
                  <a:pt x="19735" y="436765"/>
                </a:lnTo>
                <a:lnTo>
                  <a:pt x="15671" y="446341"/>
                </a:lnTo>
                <a:lnTo>
                  <a:pt x="12484" y="455803"/>
                </a:lnTo>
                <a:lnTo>
                  <a:pt x="2514" y="489356"/>
                </a:lnTo>
                <a:lnTo>
                  <a:pt x="0" y="511543"/>
                </a:lnTo>
                <a:lnTo>
                  <a:pt x="5308" y="522325"/>
                </a:lnTo>
                <a:lnTo>
                  <a:pt x="10020" y="531901"/>
                </a:lnTo>
                <a:lnTo>
                  <a:pt x="16243" y="538683"/>
                </a:lnTo>
                <a:lnTo>
                  <a:pt x="21424" y="544334"/>
                </a:lnTo>
                <a:lnTo>
                  <a:pt x="22466" y="545477"/>
                </a:lnTo>
                <a:lnTo>
                  <a:pt x="38023" y="562444"/>
                </a:lnTo>
                <a:lnTo>
                  <a:pt x="70510" y="596176"/>
                </a:lnTo>
                <a:lnTo>
                  <a:pt x="102031" y="630059"/>
                </a:lnTo>
                <a:lnTo>
                  <a:pt x="135712" y="667461"/>
                </a:lnTo>
                <a:lnTo>
                  <a:pt x="171208" y="700760"/>
                </a:lnTo>
                <a:lnTo>
                  <a:pt x="210007" y="730999"/>
                </a:lnTo>
                <a:lnTo>
                  <a:pt x="252844" y="754227"/>
                </a:lnTo>
                <a:lnTo>
                  <a:pt x="301028" y="770255"/>
                </a:lnTo>
                <a:lnTo>
                  <a:pt x="311861" y="744283"/>
                </a:lnTo>
                <a:lnTo>
                  <a:pt x="312508" y="719797"/>
                </a:lnTo>
                <a:lnTo>
                  <a:pt x="302679" y="695566"/>
                </a:lnTo>
                <a:lnTo>
                  <a:pt x="282625" y="674128"/>
                </a:lnTo>
                <a:lnTo>
                  <a:pt x="274497" y="661200"/>
                </a:lnTo>
                <a:lnTo>
                  <a:pt x="264845" y="648500"/>
                </a:lnTo>
                <a:lnTo>
                  <a:pt x="254368" y="638479"/>
                </a:lnTo>
                <a:lnTo>
                  <a:pt x="243001" y="628599"/>
                </a:lnTo>
                <a:lnTo>
                  <a:pt x="226047" y="613117"/>
                </a:lnTo>
                <a:lnTo>
                  <a:pt x="209918" y="597522"/>
                </a:lnTo>
                <a:lnTo>
                  <a:pt x="194983" y="581736"/>
                </a:lnTo>
                <a:lnTo>
                  <a:pt x="181254" y="563219"/>
                </a:lnTo>
                <a:lnTo>
                  <a:pt x="178638" y="562317"/>
                </a:lnTo>
                <a:lnTo>
                  <a:pt x="176822" y="560019"/>
                </a:lnTo>
                <a:lnTo>
                  <a:pt x="178765" y="558444"/>
                </a:lnTo>
                <a:lnTo>
                  <a:pt x="181394" y="556780"/>
                </a:lnTo>
                <a:lnTo>
                  <a:pt x="185305" y="557491"/>
                </a:lnTo>
                <a:lnTo>
                  <a:pt x="188658" y="556996"/>
                </a:lnTo>
                <a:lnTo>
                  <a:pt x="190931" y="559231"/>
                </a:lnTo>
                <a:lnTo>
                  <a:pt x="193128" y="561479"/>
                </a:lnTo>
                <a:lnTo>
                  <a:pt x="195389" y="563714"/>
                </a:lnTo>
                <a:lnTo>
                  <a:pt x="282371" y="592010"/>
                </a:lnTo>
                <a:lnTo>
                  <a:pt x="326085" y="607402"/>
                </a:lnTo>
                <a:lnTo>
                  <a:pt x="369836" y="621512"/>
                </a:lnTo>
                <a:lnTo>
                  <a:pt x="460832" y="647941"/>
                </a:lnTo>
                <a:lnTo>
                  <a:pt x="507987" y="660273"/>
                </a:lnTo>
                <a:lnTo>
                  <a:pt x="572300" y="675208"/>
                </a:lnTo>
                <a:lnTo>
                  <a:pt x="650836" y="691908"/>
                </a:lnTo>
                <a:lnTo>
                  <a:pt x="698842" y="698982"/>
                </a:lnTo>
                <a:lnTo>
                  <a:pt x="747217" y="704710"/>
                </a:lnTo>
                <a:lnTo>
                  <a:pt x="795985" y="709091"/>
                </a:lnTo>
                <a:lnTo>
                  <a:pt x="900557" y="711708"/>
                </a:lnTo>
                <a:lnTo>
                  <a:pt x="952233" y="710526"/>
                </a:lnTo>
                <a:lnTo>
                  <a:pt x="1003376" y="706869"/>
                </a:lnTo>
                <a:lnTo>
                  <a:pt x="1054176" y="701967"/>
                </a:lnTo>
                <a:lnTo>
                  <a:pt x="1104607" y="695845"/>
                </a:lnTo>
                <a:lnTo>
                  <a:pt x="1154506" y="687235"/>
                </a:lnTo>
                <a:lnTo>
                  <a:pt x="1203871" y="676122"/>
                </a:lnTo>
                <a:lnTo>
                  <a:pt x="1252867" y="663790"/>
                </a:lnTo>
                <a:lnTo>
                  <a:pt x="1301318" y="648970"/>
                </a:lnTo>
                <a:lnTo>
                  <a:pt x="1349209" y="631672"/>
                </a:lnTo>
                <a:lnTo>
                  <a:pt x="1396746" y="613130"/>
                </a:lnTo>
                <a:lnTo>
                  <a:pt x="1443723" y="592112"/>
                </a:lnTo>
                <a:lnTo>
                  <a:pt x="1490332" y="569861"/>
                </a:lnTo>
                <a:lnTo>
                  <a:pt x="1536192" y="543864"/>
                </a:lnTo>
                <a:lnTo>
                  <a:pt x="1581683" y="516648"/>
                </a:lnTo>
                <a:lnTo>
                  <a:pt x="1622336" y="488848"/>
                </a:lnTo>
                <a:lnTo>
                  <a:pt x="1661972" y="461213"/>
                </a:lnTo>
                <a:lnTo>
                  <a:pt x="1700187" y="431203"/>
                </a:lnTo>
                <a:lnTo>
                  <a:pt x="1737347" y="401358"/>
                </a:lnTo>
                <a:lnTo>
                  <a:pt x="1773059" y="369150"/>
                </a:lnTo>
                <a:lnTo>
                  <a:pt x="1807311" y="334594"/>
                </a:lnTo>
                <a:lnTo>
                  <a:pt x="1840471" y="300202"/>
                </a:lnTo>
                <a:lnTo>
                  <a:pt x="1872157" y="263461"/>
                </a:lnTo>
                <a:lnTo>
                  <a:pt x="1902523" y="225615"/>
                </a:lnTo>
                <a:lnTo>
                  <a:pt x="1931555" y="186690"/>
                </a:lnTo>
                <a:lnTo>
                  <a:pt x="1968588" y="128625"/>
                </a:lnTo>
                <a:lnTo>
                  <a:pt x="1999068" y="67665"/>
                </a:lnTo>
                <a:lnTo>
                  <a:pt x="2002955" y="56832"/>
                </a:lnTo>
                <a:lnTo>
                  <a:pt x="2004021" y="451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14545" y="293693"/>
            <a:ext cx="7285990" cy="1866900"/>
          </a:xfrm>
          <a:custGeom>
            <a:avLst/>
            <a:gdLst/>
            <a:ahLst/>
            <a:cxnLst/>
            <a:rect l="l" t="t" r="r" b="b"/>
            <a:pathLst>
              <a:path w="7285990" h="1866900">
                <a:moveTo>
                  <a:pt x="5742138" y="12699"/>
                </a:moveTo>
                <a:lnTo>
                  <a:pt x="5136525" y="12699"/>
                </a:lnTo>
                <a:lnTo>
                  <a:pt x="5136671" y="0"/>
                </a:lnTo>
                <a:lnTo>
                  <a:pt x="5695477" y="0"/>
                </a:lnTo>
                <a:lnTo>
                  <a:pt x="5742138" y="12699"/>
                </a:lnTo>
                <a:close/>
              </a:path>
              <a:path w="7285990" h="1866900">
                <a:moveTo>
                  <a:pt x="6739650" y="63499"/>
                </a:moveTo>
                <a:lnTo>
                  <a:pt x="3971349" y="63499"/>
                </a:lnTo>
                <a:lnTo>
                  <a:pt x="4007472" y="50799"/>
                </a:lnTo>
                <a:lnTo>
                  <a:pt x="4079691" y="50799"/>
                </a:lnTo>
                <a:lnTo>
                  <a:pt x="4098680" y="38099"/>
                </a:lnTo>
                <a:lnTo>
                  <a:pt x="4535452" y="38099"/>
                </a:lnTo>
                <a:lnTo>
                  <a:pt x="4543908" y="25399"/>
                </a:lnTo>
                <a:lnTo>
                  <a:pt x="4554235" y="12699"/>
                </a:lnTo>
                <a:lnTo>
                  <a:pt x="6513281" y="12699"/>
                </a:lnTo>
                <a:lnTo>
                  <a:pt x="6564666" y="25399"/>
                </a:lnTo>
                <a:lnTo>
                  <a:pt x="6615954" y="25399"/>
                </a:lnTo>
                <a:lnTo>
                  <a:pt x="6667193" y="38099"/>
                </a:lnTo>
                <a:lnTo>
                  <a:pt x="6739650" y="63499"/>
                </a:lnTo>
                <a:close/>
              </a:path>
              <a:path w="7285990" h="1866900">
                <a:moveTo>
                  <a:pt x="6812215" y="101599"/>
                </a:moveTo>
                <a:lnTo>
                  <a:pt x="2155353" y="101599"/>
                </a:lnTo>
                <a:lnTo>
                  <a:pt x="2163091" y="88899"/>
                </a:lnTo>
                <a:lnTo>
                  <a:pt x="2172442" y="76199"/>
                </a:lnTo>
                <a:lnTo>
                  <a:pt x="3561841" y="76199"/>
                </a:lnTo>
                <a:lnTo>
                  <a:pt x="3612578" y="50799"/>
                </a:lnTo>
                <a:lnTo>
                  <a:pt x="3717222" y="50799"/>
                </a:lnTo>
                <a:lnTo>
                  <a:pt x="3769681" y="63499"/>
                </a:lnTo>
                <a:lnTo>
                  <a:pt x="6739650" y="63499"/>
                </a:lnTo>
                <a:lnTo>
                  <a:pt x="6812215" y="101599"/>
                </a:lnTo>
                <a:close/>
              </a:path>
              <a:path w="7285990" h="1866900">
                <a:moveTo>
                  <a:pt x="3480367" y="76199"/>
                </a:moveTo>
                <a:lnTo>
                  <a:pt x="2940946" y="76199"/>
                </a:lnTo>
                <a:lnTo>
                  <a:pt x="2949199" y="63499"/>
                </a:lnTo>
                <a:lnTo>
                  <a:pt x="3278571" y="63499"/>
                </a:lnTo>
                <a:lnTo>
                  <a:pt x="3480367" y="76199"/>
                </a:lnTo>
                <a:close/>
              </a:path>
              <a:path w="7285990" h="1866900">
                <a:moveTo>
                  <a:pt x="144001" y="825499"/>
                </a:moveTo>
                <a:lnTo>
                  <a:pt x="113361" y="825499"/>
                </a:lnTo>
                <a:lnTo>
                  <a:pt x="93899" y="812799"/>
                </a:lnTo>
                <a:lnTo>
                  <a:pt x="79192" y="800099"/>
                </a:lnTo>
                <a:lnTo>
                  <a:pt x="62818" y="774699"/>
                </a:lnTo>
                <a:lnTo>
                  <a:pt x="38696" y="774699"/>
                </a:lnTo>
                <a:lnTo>
                  <a:pt x="28548" y="761999"/>
                </a:lnTo>
                <a:lnTo>
                  <a:pt x="0" y="761999"/>
                </a:lnTo>
                <a:lnTo>
                  <a:pt x="0" y="609599"/>
                </a:lnTo>
                <a:lnTo>
                  <a:pt x="18455" y="584199"/>
                </a:lnTo>
                <a:lnTo>
                  <a:pt x="21388" y="558799"/>
                </a:lnTo>
                <a:lnTo>
                  <a:pt x="28858" y="520699"/>
                </a:lnTo>
                <a:lnTo>
                  <a:pt x="60923" y="507999"/>
                </a:lnTo>
                <a:lnTo>
                  <a:pt x="74630" y="482599"/>
                </a:lnTo>
                <a:lnTo>
                  <a:pt x="90893" y="457199"/>
                </a:lnTo>
                <a:lnTo>
                  <a:pt x="113086" y="444499"/>
                </a:lnTo>
                <a:lnTo>
                  <a:pt x="144584" y="444499"/>
                </a:lnTo>
                <a:lnTo>
                  <a:pt x="179787" y="419099"/>
                </a:lnTo>
                <a:lnTo>
                  <a:pt x="211629" y="393699"/>
                </a:lnTo>
                <a:lnTo>
                  <a:pt x="245875" y="355599"/>
                </a:lnTo>
                <a:lnTo>
                  <a:pt x="288293" y="342899"/>
                </a:lnTo>
                <a:lnTo>
                  <a:pt x="312187" y="330199"/>
                </a:lnTo>
                <a:lnTo>
                  <a:pt x="339962" y="317499"/>
                </a:lnTo>
                <a:lnTo>
                  <a:pt x="368392" y="317499"/>
                </a:lnTo>
                <a:lnTo>
                  <a:pt x="394254" y="304799"/>
                </a:lnTo>
                <a:lnTo>
                  <a:pt x="538109" y="304799"/>
                </a:lnTo>
                <a:lnTo>
                  <a:pt x="540150" y="292099"/>
                </a:lnTo>
                <a:lnTo>
                  <a:pt x="542044" y="292099"/>
                </a:lnTo>
                <a:lnTo>
                  <a:pt x="544085" y="279399"/>
                </a:lnTo>
                <a:lnTo>
                  <a:pt x="571643" y="266699"/>
                </a:lnTo>
                <a:lnTo>
                  <a:pt x="601456" y="253999"/>
                </a:lnTo>
                <a:lnTo>
                  <a:pt x="632608" y="253999"/>
                </a:lnTo>
                <a:lnTo>
                  <a:pt x="664183" y="241299"/>
                </a:lnTo>
                <a:lnTo>
                  <a:pt x="764168" y="241299"/>
                </a:lnTo>
                <a:lnTo>
                  <a:pt x="793732" y="203199"/>
                </a:lnTo>
                <a:lnTo>
                  <a:pt x="828308" y="177799"/>
                </a:lnTo>
                <a:lnTo>
                  <a:pt x="866739" y="165099"/>
                </a:lnTo>
                <a:lnTo>
                  <a:pt x="907866" y="165099"/>
                </a:lnTo>
                <a:lnTo>
                  <a:pt x="950532" y="152399"/>
                </a:lnTo>
                <a:lnTo>
                  <a:pt x="993578" y="152399"/>
                </a:lnTo>
                <a:lnTo>
                  <a:pt x="1018158" y="139699"/>
                </a:lnTo>
                <a:lnTo>
                  <a:pt x="1427331" y="139699"/>
                </a:lnTo>
                <a:lnTo>
                  <a:pt x="1476515" y="114299"/>
                </a:lnTo>
                <a:lnTo>
                  <a:pt x="1863561" y="114299"/>
                </a:lnTo>
                <a:lnTo>
                  <a:pt x="1882702" y="101599"/>
                </a:lnTo>
                <a:lnTo>
                  <a:pt x="6894364" y="101599"/>
                </a:lnTo>
                <a:lnTo>
                  <a:pt x="6922913" y="114299"/>
                </a:lnTo>
                <a:lnTo>
                  <a:pt x="6943591" y="139699"/>
                </a:lnTo>
                <a:lnTo>
                  <a:pt x="6959131" y="177799"/>
                </a:lnTo>
                <a:lnTo>
                  <a:pt x="7102404" y="177799"/>
                </a:lnTo>
                <a:lnTo>
                  <a:pt x="7102841" y="190499"/>
                </a:lnTo>
                <a:lnTo>
                  <a:pt x="7103425" y="190499"/>
                </a:lnTo>
                <a:lnTo>
                  <a:pt x="7103862" y="203199"/>
                </a:lnTo>
                <a:lnTo>
                  <a:pt x="7127619" y="203199"/>
                </a:lnTo>
                <a:lnTo>
                  <a:pt x="7137516" y="215899"/>
                </a:lnTo>
                <a:lnTo>
                  <a:pt x="7145255" y="215899"/>
                </a:lnTo>
                <a:lnTo>
                  <a:pt x="7186794" y="266699"/>
                </a:lnTo>
                <a:lnTo>
                  <a:pt x="7207659" y="266699"/>
                </a:lnTo>
                <a:lnTo>
                  <a:pt x="7197251" y="292099"/>
                </a:lnTo>
                <a:lnTo>
                  <a:pt x="7181651" y="317499"/>
                </a:lnTo>
                <a:lnTo>
                  <a:pt x="7173728" y="330199"/>
                </a:lnTo>
                <a:lnTo>
                  <a:pt x="7083165" y="330199"/>
                </a:lnTo>
                <a:lnTo>
                  <a:pt x="7000525" y="342899"/>
                </a:lnTo>
                <a:lnTo>
                  <a:pt x="7000379" y="355599"/>
                </a:lnTo>
                <a:lnTo>
                  <a:pt x="7000525" y="368299"/>
                </a:lnTo>
                <a:lnTo>
                  <a:pt x="7081117" y="368299"/>
                </a:lnTo>
                <a:lnTo>
                  <a:pt x="7091376" y="393699"/>
                </a:lnTo>
                <a:lnTo>
                  <a:pt x="7085809" y="419099"/>
                </a:lnTo>
                <a:lnTo>
                  <a:pt x="7078263" y="444499"/>
                </a:lnTo>
                <a:lnTo>
                  <a:pt x="7082582" y="469899"/>
                </a:lnTo>
                <a:lnTo>
                  <a:pt x="7117399" y="495299"/>
                </a:lnTo>
                <a:lnTo>
                  <a:pt x="7146549" y="533399"/>
                </a:lnTo>
                <a:lnTo>
                  <a:pt x="7166744" y="584199"/>
                </a:lnTo>
                <a:lnTo>
                  <a:pt x="7174696" y="634999"/>
                </a:lnTo>
                <a:lnTo>
                  <a:pt x="7167117" y="673099"/>
                </a:lnTo>
                <a:lnTo>
                  <a:pt x="7186939" y="698499"/>
                </a:lnTo>
                <a:lnTo>
                  <a:pt x="7212541" y="698499"/>
                </a:lnTo>
                <a:lnTo>
                  <a:pt x="7232595" y="723899"/>
                </a:lnTo>
                <a:lnTo>
                  <a:pt x="7250189" y="736599"/>
                </a:lnTo>
                <a:lnTo>
                  <a:pt x="7268413" y="761999"/>
                </a:lnTo>
                <a:lnTo>
                  <a:pt x="7285976" y="787399"/>
                </a:lnTo>
                <a:lnTo>
                  <a:pt x="7284421" y="812799"/>
                </a:lnTo>
                <a:lnTo>
                  <a:pt x="145604" y="812799"/>
                </a:lnTo>
                <a:lnTo>
                  <a:pt x="144001" y="825499"/>
                </a:lnTo>
                <a:close/>
              </a:path>
              <a:path w="7285990" h="1866900">
                <a:moveTo>
                  <a:pt x="7094096" y="177799"/>
                </a:moveTo>
                <a:lnTo>
                  <a:pt x="6979245" y="177799"/>
                </a:lnTo>
                <a:lnTo>
                  <a:pt x="7007644" y="152399"/>
                </a:lnTo>
                <a:lnTo>
                  <a:pt x="7036343" y="152399"/>
                </a:lnTo>
                <a:lnTo>
                  <a:pt x="7094096" y="177799"/>
                </a:lnTo>
                <a:close/>
              </a:path>
              <a:path w="7285990" h="1866900">
                <a:moveTo>
                  <a:pt x="7207659" y="266699"/>
                </a:moveTo>
                <a:lnTo>
                  <a:pt x="7186794" y="266699"/>
                </a:lnTo>
                <a:lnTo>
                  <a:pt x="7207928" y="241299"/>
                </a:lnTo>
                <a:lnTo>
                  <a:pt x="7207659" y="266699"/>
                </a:lnTo>
                <a:close/>
              </a:path>
              <a:path w="7285990" h="1866900">
                <a:moveTo>
                  <a:pt x="477769" y="304799"/>
                </a:moveTo>
                <a:lnTo>
                  <a:pt x="415030" y="304799"/>
                </a:lnTo>
                <a:lnTo>
                  <a:pt x="435519" y="292099"/>
                </a:lnTo>
                <a:lnTo>
                  <a:pt x="456254" y="292099"/>
                </a:lnTo>
                <a:lnTo>
                  <a:pt x="477769" y="304799"/>
                </a:lnTo>
                <a:close/>
              </a:path>
              <a:path w="7285990" h="1866900">
                <a:moveTo>
                  <a:pt x="7165805" y="342899"/>
                </a:moveTo>
                <a:lnTo>
                  <a:pt x="7083165" y="330199"/>
                </a:lnTo>
                <a:lnTo>
                  <a:pt x="7173728" y="330199"/>
                </a:lnTo>
                <a:lnTo>
                  <a:pt x="7165805" y="342899"/>
                </a:lnTo>
                <a:close/>
              </a:path>
              <a:path w="7285990" h="1866900">
                <a:moveTo>
                  <a:pt x="7207489" y="1041399"/>
                </a:moveTo>
                <a:lnTo>
                  <a:pt x="146187" y="1041399"/>
                </a:lnTo>
                <a:lnTo>
                  <a:pt x="150661" y="1003299"/>
                </a:lnTo>
                <a:lnTo>
                  <a:pt x="167815" y="914399"/>
                </a:lnTo>
                <a:lnTo>
                  <a:pt x="164922" y="863599"/>
                </a:lnTo>
                <a:lnTo>
                  <a:pt x="144001" y="825499"/>
                </a:lnTo>
                <a:lnTo>
                  <a:pt x="146770" y="812799"/>
                </a:lnTo>
                <a:lnTo>
                  <a:pt x="7284421" y="812799"/>
                </a:lnTo>
                <a:lnTo>
                  <a:pt x="7283644" y="825499"/>
                </a:lnTo>
                <a:lnTo>
                  <a:pt x="7268413" y="850899"/>
                </a:lnTo>
                <a:lnTo>
                  <a:pt x="7247279" y="876299"/>
                </a:lnTo>
                <a:lnTo>
                  <a:pt x="7240376" y="888999"/>
                </a:lnTo>
                <a:lnTo>
                  <a:pt x="7231082" y="901699"/>
                </a:lnTo>
                <a:lnTo>
                  <a:pt x="7208218" y="901699"/>
                </a:lnTo>
                <a:lnTo>
                  <a:pt x="7207974" y="914399"/>
                </a:lnTo>
                <a:lnTo>
                  <a:pt x="7207690" y="927099"/>
                </a:lnTo>
                <a:lnTo>
                  <a:pt x="7207052" y="939799"/>
                </a:lnTo>
                <a:lnTo>
                  <a:pt x="7233274" y="965199"/>
                </a:lnTo>
                <a:lnTo>
                  <a:pt x="7246623" y="990599"/>
                </a:lnTo>
                <a:lnTo>
                  <a:pt x="7240297" y="1015999"/>
                </a:lnTo>
                <a:lnTo>
                  <a:pt x="7207489" y="1041399"/>
                </a:lnTo>
                <a:close/>
              </a:path>
              <a:path w="7285990" h="1866900">
                <a:moveTo>
                  <a:pt x="7260140" y="1130299"/>
                </a:moveTo>
                <a:lnTo>
                  <a:pt x="61798" y="1130299"/>
                </a:lnTo>
                <a:lnTo>
                  <a:pt x="64246" y="1117599"/>
                </a:lnTo>
                <a:lnTo>
                  <a:pt x="63893" y="1104899"/>
                </a:lnTo>
                <a:lnTo>
                  <a:pt x="144001" y="1104899"/>
                </a:lnTo>
                <a:lnTo>
                  <a:pt x="144292" y="1092199"/>
                </a:lnTo>
                <a:lnTo>
                  <a:pt x="144146" y="1092199"/>
                </a:lnTo>
                <a:lnTo>
                  <a:pt x="120551" y="1079499"/>
                </a:lnTo>
                <a:lnTo>
                  <a:pt x="107873" y="1066799"/>
                </a:lnTo>
                <a:lnTo>
                  <a:pt x="104077" y="1054099"/>
                </a:lnTo>
                <a:lnTo>
                  <a:pt x="107126" y="1028699"/>
                </a:lnTo>
                <a:lnTo>
                  <a:pt x="116550" y="1028699"/>
                </a:lnTo>
                <a:lnTo>
                  <a:pt x="135452" y="1041399"/>
                </a:lnTo>
                <a:lnTo>
                  <a:pt x="7207635" y="1041399"/>
                </a:lnTo>
                <a:lnTo>
                  <a:pt x="7207478" y="1054099"/>
                </a:lnTo>
                <a:lnTo>
                  <a:pt x="7207034" y="1066799"/>
                </a:lnTo>
                <a:lnTo>
                  <a:pt x="7207328" y="1066799"/>
                </a:lnTo>
                <a:lnTo>
                  <a:pt x="7209384" y="1079499"/>
                </a:lnTo>
                <a:lnTo>
                  <a:pt x="7249454" y="1104899"/>
                </a:lnTo>
                <a:lnTo>
                  <a:pt x="7260140" y="1130299"/>
                </a:lnTo>
                <a:close/>
              </a:path>
              <a:path w="7285990" h="1866900">
                <a:moveTo>
                  <a:pt x="445394" y="1854199"/>
                </a:moveTo>
                <a:lnTo>
                  <a:pt x="206673" y="1854199"/>
                </a:lnTo>
                <a:lnTo>
                  <a:pt x="167207" y="1841499"/>
                </a:lnTo>
                <a:lnTo>
                  <a:pt x="130227" y="1816099"/>
                </a:lnTo>
                <a:lnTo>
                  <a:pt x="100462" y="1790699"/>
                </a:lnTo>
                <a:lnTo>
                  <a:pt x="82640" y="1752599"/>
                </a:lnTo>
                <a:lnTo>
                  <a:pt x="78413" y="1739899"/>
                </a:lnTo>
                <a:lnTo>
                  <a:pt x="74915" y="1739899"/>
                </a:lnTo>
                <a:lnTo>
                  <a:pt x="61861" y="1701799"/>
                </a:lnTo>
                <a:lnTo>
                  <a:pt x="52251" y="1676399"/>
                </a:lnTo>
                <a:lnTo>
                  <a:pt x="46139" y="1638299"/>
                </a:lnTo>
                <a:lnTo>
                  <a:pt x="43579" y="1600199"/>
                </a:lnTo>
                <a:lnTo>
                  <a:pt x="43383" y="1574799"/>
                </a:lnTo>
                <a:lnTo>
                  <a:pt x="42850" y="1473199"/>
                </a:lnTo>
                <a:lnTo>
                  <a:pt x="34086" y="1435099"/>
                </a:lnTo>
                <a:lnTo>
                  <a:pt x="27986" y="1384299"/>
                </a:lnTo>
                <a:lnTo>
                  <a:pt x="24081" y="1333499"/>
                </a:lnTo>
                <a:lnTo>
                  <a:pt x="21903" y="1282699"/>
                </a:lnTo>
                <a:lnTo>
                  <a:pt x="20985" y="1244599"/>
                </a:lnTo>
                <a:lnTo>
                  <a:pt x="20907" y="1181099"/>
                </a:lnTo>
                <a:lnTo>
                  <a:pt x="21006" y="1155699"/>
                </a:lnTo>
                <a:lnTo>
                  <a:pt x="21109" y="1092199"/>
                </a:lnTo>
                <a:lnTo>
                  <a:pt x="20550" y="1041399"/>
                </a:lnTo>
                <a:lnTo>
                  <a:pt x="37530" y="1066799"/>
                </a:lnTo>
                <a:lnTo>
                  <a:pt x="41611" y="1092199"/>
                </a:lnTo>
                <a:lnTo>
                  <a:pt x="45474" y="1117599"/>
                </a:lnTo>
                <a:lnTo>
                  <a:pt x="61798" y="1130299"/>
                </a:lnTo>
                <a:lnTo>
                  <a:pt x="7260140" y="1130299"/>
                </a:lnTo>
                <a:lnTo>
                  <a:pt x="7250573" y="1155699"/>
                </a:lnTo>
                <a:lnTo>
                  <a:pt x="7229883" y="1181099"/>
                </a:lnTo>
                <a:lnTo>
                  <a:pt x="7207199" y="1206499"/>
                </a:lnTo>
                <a:lnTo>
                  <a:pt x="7184118" y="1231899"/>
                </a:lnTo>
                <a:lnTo>
                  <a:pt x="7126423" y="1231899"/>
                </a:lnTo>
                <a:lnTo>
                  <a:pt x="7103425" y="1257299"/>
                </a:lnTo>
                <a:lnTo>
                  <a:pt x="7113413" y="1257299"/>
                </a:lnTo>
                <a:lnTo>
                  <a:pt x="7123319" y="1269999"/>
                </a:lnTo>
                <a:lnTo>
                  <a:pt x="7133554" y="1269999"/>
                </a:lnTo>
                <a:lnTo>
                  <a:pt x="7144526" y="1282699"/>
                </a:lnTo>
                <a:lnTo>
                  <a:pt x="7170376" y="1295399"/>
                </a:lnTo>
                <a:lnTo>
                  <a:pt x="7179051" y="1308099"/>
                </a:lnTo>
                <a:lnTo>
                  <a:pt x="7172175" y="1320799"/>
                </a:lnTo>
                <a:lnTo>
                  <a:pt x="7151376" y="1333499"/>
                </a:lnTo>
                <a:lnTo>
                  <a:pt x="7145991" y="1346199"/>
                </a:lnTo>
                <a:lnTo>
                  <a:pt x="7147751" y="1358899"/>
                </a:lnTo>
                <a:lnTo>
                  <a:pt x="7155004" y="1371599"/>
                </a:lnTo>
                <a:lnTo>
                  <a:pt x="7166097" y="1371599"/>
                </a:lnTo>
                <a:lnTo>
                  <a:pt x="7190816" y="1396999"/>
                </a:lnTo>
                <a:lnTo>
                  <a:pt x="7216491" y="1409699"/>
                </a:lnTo>
                <a:lnTo>
                  <a:pt x="7237629" y="1435099"/>
                </a:lnTo>
                <a:lnTo>
                  <a:pt x="7248738" y="1460499"/>
                </a:lnTo>
                <a:lnTo>
                  <a:pt x="7244713" y="1523999"/>
                </a:lnTo>
                <a:lnTo>
                  <a:pt x="7233713" y="1549399"/>
                </a:lnTo>
                <a:lnTo>
                  <a:pt x="7223039" y="1562099"/>
                </a:lnTo>
                <a:lnTo>
                  <a:pt x="6795455" y="1562099"/>
                </a:lnTo>
                <a:lnTo>
                  <a:pt x="6747414" y="1574799"/>
                </a:lnTo>
                <a:lnTo>
                  <a:pt x="6699240" y="1574799"/>
                </a:lnTo>
                <a:lnTo>
                  <a:pt x="6650957" y="1587499"/>
                </a:lnTo>
                <a:lnTo>
                  <a:pt x="5851713" y="1587499"/>
                </a:lnTo>
                <a:lnTo>
                  <a:pt x="5800697" y="1600199"/>
                </a:lnTo>
                <a:lnTo>
                  <a:pt x="5698645" y="1600199"/>
                </a:lnTo>
                <a:lnTo>
                  <a:pt x="5647593" y="1612899"/>
                </a:lnTo>
                <a:lnTo>
                  <a:pt x="5596514" y="1612899"/>
                </a:lnTo>
                <a:lnTo>
                  <a:pt x="5548105" y="1625599"/>
                </a:lnTo>
                <a:lnTo>
                  <a:pt x="5156785" y="1625599"/>
                </a:lnTo>
                <a:lnTo>
                  <a:pt x="5132256" y="1638299"/>
                </a:lnTo>
                <a:lnTo>
                  <a:pt x="5049514" y="1638299"/>
                </a:lnTo>
                <a:lnTo>
                  <a:pt x="4999492" y="1650999"/>
                </a:lnTo>
                <a:lnTo>
                  <a:pt x="4648969" y="1650999"/>
                </a:lnTo>
                <a:lnTo>
                  <a:pt x="4598947" y="1663699"/>
                </a:lnTo>
                <a:lnTo>
                  <a:pt x="4449160" y="1663699"/>
                </a:lnTo>
                <a:lnTo>
                  <a:pt x="4399353" y="1676399"/>
                </a:lnTo>
                <a:lnTo>
                  <a:pt x="4300952" y="1676399"/>
                </a:lnTo>
                <a:lnTo>
                  <a:pt x="4252329" y="1689099"/>
                </a:lnTo>
                <a:lnTo>
                  <a:pt x="3816030" y="1689099"/>
                </a:lnTo>
                <a:lnTo>
                  <a:pt x="3766238" y="1701799"/>
                </a:lnTo>
                <a:lnTo>
                  <a:pt x="1305046" y="1701799"/>
                </a:lnTo>
                <a:lnTo>
                  <a:pt x="1212714" y="1727199"/>
                </a:lnTo>
                <a:lnTo>
                  <a:pt x="1118195" y="1727199"/>
                </a:lnTo>
                <a:lnTo>
                  <a:pt x="1047251" y="1752599"/>
                </a:lnTo>
                <a:lnTo>
                  <a:pt x="972590" y="1752599"/>
                </a:lnTo>
                <a:lnTo>
                  <a:pt x="783677" y="1803399"/>
                </a:lnTo>
                <a:lnTo>
                  <a:pt x="734505" y="1816099"/>
                </a:lnTo>
                <a:lnTo>
                  <a:pt x="669022" y="1816099"/>
                </a:lnTo>
                <a:lnTo>
                  <a:pt x="654509" y="1828799"/>
                </a:lnTo>
                <a:lnTo>
                  <a:pt x="497591" y="1828799"/>
                </a:lnTo>
                <a:lnTo>
                  <a:pt x="474341" y="1841499"/>
                </a:lnTo>
                <a:lnTo>
                  <a:pt x="445394" y="1854199"/>
                </a:lnTo>
                <a:close/>
              </a:path>
              <a:path w="7285990" h="1866900">
                <a:moveTo>
                  <a:pt x="6913223" y="1574799"/>
                </a:moveTo>
                <a:lnTo>
                  <a:pt x="6863507" y="1574799"/>
                </a:lnTo>
                <a:lnTo>
                  <a:pt x="6813819" y="1562099"/>
                </a:lnTo>
                <a:lnTo>
                  <a:pt x="6962960" y="1562099"/>
                </a:lnTo>
                <a:lnTo>
                  <a:pt x="6913223" y="1574799"/>
                </a:lnTo>
                <a:close/>
              </a:path>
              <a:path w="7285990" h="1866900">
                <a:moveTo>
                  <a:pt x="7093696" y="1587499"/>
                </a:moveTo>
                <a:lnTo>
                  <a:pt x="7062469" y="1562099"/>
                </a:lnTo>
                <a:lnTo>
                  <a:pt x="7125142" y="1562099"/>
                </a:lnTo>
                <a:lnTo>
                  <a:pt x="7093696" y="1587499"/>
                </a:lnTo>
                <a:close/>
              </a:path>
              <a:path w="7285990" h="1866900">
                <a:moveTo>
                  <a:pt x="7212366" y="1574799"/>
                </a:moveTo>
                <a:lnTo>
                  <a:pt x="7177299" y="1574799"/>
                </a:lnTo>
                <a:lnTo>
                  <a:pt x="7125142" y="1562099"/>
                </a:lnTo>
                <a:lnTo>
                  <a:pt x="7223039" y="1562099"/>
                </a:lnTo>
                <a:lnTo>
                  <a:pt x="7212366" y="1574799"/>
                </a:lnTo>
                <a:close/>
              </a:path>
              <a:path w="7285990" h="1866900">
                <a:moveTo>
                  <a:pt x="5105281" y="1650999"/>
                </a:moveTo>
                <a:lnTo>
                  <a:pt x="5077240" y="1638299"/>
                </a:lnTo>
                <a:lnTo>
                  <a:pt x="5132256" y="1638299"/>
                </a:lnTo>
                <a:lnTo>
                  <a:pt x="5105281" y="1650999"/>
                </a:lnTo>
                <a:close/>
              </a:path>
              <a:path w="7285990" h="1866900">
                <a:moveTo>
                  <a:pt x="2588119" y="1752599"/>
                </a:moveTo>
                <a:lnTo>
                  <a:pt x="1423414" y="1752599"/>
                </a:lnTo>
                <a:lnTo>
                  <a:pt x="1373296" y="1739899"/>
                </a:lnTo>
                <a:lnTo>
                  <a:pt x="1325160" y="1701799"/>
                </a:lnTo>
                <a:lnTo>
                  <a:pt x="2919813" y="1701799"/>
                </a:lnTo>
                <a:lnTo>
                  <a:pt x="2825318" y="1727199"/>
                </a:lnTo>
                <a:lnTo>
                  <a:pt x="2631664" y="1727199"/>
                </a:lnTo>
                <a:lnTo>
                  <a:pt x="2588119" y="1752599"/>
                </a:lnTo>
                <a:close/>
              </a:path>
              <a:path w="7285990" h="1866900">
                <a:moveTo>
                  <a:pt x="3517264" y="1714499"/>
                </a:moveTo>
                <a:lnTo>
                  <a:pt x="2944032" y="1714499"/>
                </a:lnTo>
                <a:lnTo>
                  <a:pt x="2919813" y="1701799"/>
                </a:lnTo>
                <a:lnTo>
                  <a:pt x="3567062" y="1701799"/>
                </a:lnTo>
                <a:lnTo>
                  <a:pt x="3517264" y="1714499"/>
                </a:lnTo>
                <a:close/>
              </a:path>
              <a:path w="7285990" h="1866900">
                <a:moveTo>
                  <a:pt x="2729949" y="1752599"/>
                </a:moveTo>
                <a:lnTo>
                  <a:pt x="2631664" y="1727199"/>
                </a:lnTo>
                <a:lnTo>
                  <a:pt x="2825318" y="1727199"/>
                </a:lnTo>
                <a:lnTo>
                  <a:pt x="2729949" y="1752599"/>
                </a:lnTo>
                <a:close/>
              </a:path>
              <a:path w="7285990" h="1866900">
                <a:moveTo>
                  <a:pt x="1661712" y="1803399"/>
                </a:moveTo>
                <a:lnTo>
                  <a:pt x="1586922" y="1803399"/>
                </a:lnTo>
                <a:lnTo>
                  <a:pt x="1555418" y="1790699"/>
                </a:lnTo>
                <a:lnTo>
                  <a:pt x="1531834" y="1752599"/>
                </a:lnTo>
                <a:lnTo>
                  <a:pt x="2300740" y="1752599"/>
                </a:lnTo>
                <a:lnTo>
                  <a:pt x="2250671" y="1765299"/>
                </a:lnTo>
                <a:lnTo>
                  <a:pt x="2200627" y="1765299"/>
                </a:lnTo>
                <a:lnTo>
                  <a:pt x="2100571" y="1777999"/>
                </a:lnTo>
                <a:lnTo>
                  <a:pt x="2050534" y="1777999"/>
                </a:lnTo>
                <a:lnTo>
                  <a:pt x="2000476" y="1790699"/>
                </a:lnTo>
                <a:lnTo>
                  <a:pt x="1699009" y="1790699"/>
                </a:lnTo>
                <a:lnTo>
                  <a:pt x="1661712" y="1803399"/>
                </a:lnTo>
                <a:close/>
              </a:path>
              <a:path w="7285990" h="1866900">
                <a:moveTo>
                  <a:pt x="559922" y="1841499"/>
                </a:moveTo>
                <a:lnTo>
                  <a:pt x="539129" y="1841499"/>
                </a:lnTo>
                <a:lnTo>
                  <a:pt x="517558" y="1828799"/>
                </a:lnTo>
                <a:lnTo>
                  <a:pt x="601561" y="1828799"/>
                </a:lnTo>
                <a:lnTo>
                  <a:pt x="559922" y="1841499"/>
                </a:lnTo>
                <a:close/>
              </a:path>
              <a:path w="7285990" h="1866900">
                <a:moveTo>
                  <a:pt x="393525" y="1866899"/>
                </a:moveTo>
                <a:lnTo>
                  <a:pt x="207402" y="1866899"/>
                </a:lnTo>
                <a:lnTo>
                  <a:pt x="207111" y="1854199"/>
                </a:lnTo>
                <a:lnTo>
                  <a:pt x="416528" y="1854199"/>
                </a:lnTo>
                <a:lnTo>
                  <a:pt x="393525" y="1866899"/>
                </a:lnTo>
                <a:close/>
              </a:path>
            </a:pathLst>
          </a:custGeom>
          <a:solidFill>
            <a:srgbClr val="9CBE5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10901" y="9008208"/>
            <a:ext cx="3777098" cy="1280928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447722" y="1"/>
            <a:ext cx="6781800" cy="10090785"/>
            <a:chOff x="447722" y="1"/>
            <a:chExt cx="6781800" cy="100907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47376" y="1"/>
              <a:ext cx="3779045" cy="273735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7722" y="1232223"/>
              <a:ext cx="6781799" cy="8858249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42535" y="450032"/>
            <a:ext cx="7057999" cy="1138773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 marR="5080">
              <a:lnSpc>
                <a:spcPts val="7650"/>
              </a:lnSpc>
              <a:spcBef>
                <a:spcPts val="1180"/>
              </a:spcBef>
            </a:pPr>
            <a:r>
              <a:rPr lang="en-CA" sz="7200" dirty="0"/>
              <a:t>Complaint  Form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6452870" marR="5080">
              <a:lnSpc>
                <a:spcPct val="101600"/>
              </a:lnSpc>
              <a:spcBef>
                <a:spcPts val="35"/>
              </a:spcBef>
              <a:tabLst>
                <a:tab pos="12257405" algn="l"/>
              </a:tabLst>
            </a:pPr>
            <a:r>
              <a:rPr spc="-5" dirty="0"/>
              <a:t>To ensure there where safe spaces for youth to </a:t>
            </a:r>
            <a:r>
              <a:rPr spc="-875" dirty="0"/>
              <a:t> </a:t>
            </a:r>
            <a:r>
              <a:rPr spc="-5" dirty="0"/>
              <a:t>file</a:t>
            </a:r>
            <a:r>
              <a:rPr spc="75" dirty="0"/>
              <a:t> </a:t>
            </a:r>
            <a:r>
              <a:rPr spc="-5" dirty="0"/>
              <a:t>complaints</a:t>
            </a:r>
            <a:r>
              <a:rPr spc="80" dirty="0"/>
              <a:t> </a:t>
            </a:r>
            <a:r>
              <a:rPr spc="-5" dirty="0"/>
              <a:t>of</a:t>
            </a:r>
            <a:r>
              <a:rPr spc="75" dirty="0"/>
              <a:t> </a:t>
            </a:r>
            <a:r>
              <a:rPr spc="-5" dirty="0"/>
              <a:t>offer</a:t>
            </a:r>
            <a:r>
              <a:rPr spc="80" dirty="0"/>
              <a:t> </a:t>
            </a:r>
            <a:r>
              <a:rPr spc="-5" dirty="0"/>
              <a:t>suggestions</a:t>
            </a:r>
            <a:r>
              <a:rPr spc="80" dirty="0"/>
              <a:t> </a:t>
            </a:r>
            <a:r>
              <a:rPr spc="-5" dirty="0"/>
              <a:t>the </a:t>
            </a:r>
            <a:r>
              <a:rPr dirty="0"/>
              <a:t> </a:t>
            </a:r>
            <a:r>
              <a:rPr spc="-5" dirty="0"/>
              <a:t>research team created </a:t>
            </a:r>
            <a:r>
              <a:rPr dirty="0"/>
              <a:t>a </a:t>
            </a:r>
            <a:r>
              <a:rPr spc="-5" dirty="0"/>
              <a:t>complaint form. This </a:t>
            </a:r>
            <a:r>
              <a:rPr dirty="0"/>
              <a:t> </a:t>
            </a:r>
            <a:r>
              <a:rPr spc="-5" dirty="0"/>
              <a:t>form included description of the event, if the </a:t>
            </a:r>
            <a:r>
              <a:rPr dirty="0"/>
              <a:t> </a:t>
            </a:r>
            <a:r>
              <a:rPr spc="-5" dirty="0"/>
              <a:t>person reporting wanted to disclose who they </a:t>
            </a:r>
            <a:r>
              <a:rPr dirty="0"/>
              <a:t> </a:t>
            </a:r>
            <a:r>
              <a:rPr spc="-5" dirty="0"/>
              <a:t>where and</a:t>
            </a:r>
            <a:r>
              <a:rPr dirty="0"/>
              <a:t> </a:t>
            </a:r>
            <a:r>
              <a:rPr spc="-5" dirty="0"/>
              <a:t>be</a:t>
            </a:r>
            <a:r>
              <a:rPr dirty="0"/>
              <a:t> </a:t>
            </a:r>
            <a:r>
              <a:rPr spc="-5" dirty="0"/>
              <a:t>followed</a:t>
            </a:r>
            <a:r>
              <a:rPr dirty="0"/>
              <a:t> </a:t>
            </a:r>
            <a:r>
              <a:rPr spc="-5" dirty="0"/>
              <a:t>up</a:t>
            </a:r>
            <a:r>
              <a:rPr dirty="0"/>
              <a:t> </a:t>
            </a:r>
            <a:r>
              <a:rPr spc="-5" dirty="0"/>
              <a:t>with.	The form also </a:t>
            </a:r>
            <a:r>
              <a:rPr dirty="0"/>
              <a:t> </a:t>
            </a:r>
            <a:r>
              <a:rPr spc="-5" dirty="0"/>
              <a:t>creates </a:t>
            </a:r>
            <a:r>
              <a:rPr dirty="0"/>
              <a:t>a </a:t>
            </a:r>
            <a:r>
              <a:rPr spc="-5" dirty="0"/>
              <a:t>clear protocol for when </a:t>
            </a:r>
            <a:r>
              <a:rPr dirty="0"/>
              <a:t>a </a:t>
            </a:r>
            <a:r>
              <a:rPr spc="-5" dirty="0"/>
              <a:t>complaint is </a:t>
            </a:r>
            <a:r>
              <a:rPr spc="-875" dirty="0"/>
              <a:t> </a:t>
            </a:r>
            <a:r>
              <a:rPr spc="-5" dirty="0"/>
              <a:t>made</a:t>
            </a:r>
            <a:r>
              <a:rPr spc="90" dirty="0"/>
              <a:t> </a:t>
            </a:r>
            <a:r>
              <a:rPr spc="-5" dirty="0"/>
              <a:t>which</a:t>
            </a:r>
            <a:r>
              <a:rPr spc="95" dirty="0"/>
              <a:t> </a:t>
            </a:r>
            <a:r>
              <a:rPr spc="-5" dirty="0"/>
              <a:t>includes:</a:t>
            </a:r>
            <a:r>
              <a:rPr spc="90" dirty="0"/>
              <a:t> </a:t>
            </a:r>
            <a:r>
              <a:rPr spc="-5" dirty="0"/>
              <a:t>consulting</a:t>
            </a:r>
            <a:r>
              <a:rPr spc="95" dirty="0"/>
              <a:t> </a:t>
            </a:r>
            <a:r>
              <a:rPr spc="-5" dirty="0"/>
              <a:t>the </a:t>
            </a:r>
            <a:r>
              <a:rPr dirty="0"/>
              <a:t> </a:t>
            </a:r>
            <a:r>
              <a:rPr spc="-5" dirty="0"/>
              <a:t>Indigenous youth council, an Elder, and the </a:t>
            </a:r>
            <a:r>
              <a:rPr dirty="0"/>
              <a:t> </a:t>
            </a:r>
            <a:r>
              <a:rPr spc="-5" dirty="0"/>
              <a:t>Principal</a:t>
            </a:r>
            <a:r>
              <a:rPr spc="-10" dirty="0"/>
              <a:t> </a:t>
            </a:r>
            <a:r>
              <a:rPr spc="-5" dirty="0"/>
              <a:t>Investigator</a:t>
            </a:r>
            <a:r>
              <a:rPr spc="-10" dirty="0"/>
              <a:t> </a:t>
            </a:r>
            <a:r>
              <a:rPr spc="-5" dirty="0"/>
              <a:t>of the</a:t>
            </a:r>
            <a:r>
              <a:rPr spc="-10" dirty="0"/>
              <a:t> </a:t>
            </a:r>
            <a:r>
              <a:rPr spc="-5" dirty="0"/>
              <a:t>study.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8DC2AD67E08D47A27599D7FA178F0F" ma:contentTypeVersion="15" ma:contentTypeDescription="Create a new document." ma:contentTypeScope="" ma:versionID="100e6c6331184c890203862d72de86e5">
  <xsd:schema xmlns:xsd="http://www.w3.org/2001/XMLSchema" xmlns:xs="http://www.w3.org/2001/XMLSchema" xmlns:p="http://schemas.microsoft.com/office/2006/metadata/properties" xmlns:ns2="04c36dbd-68e6-4b0a-8347-ebcef4696500" xmlns:ns3="caf47580-536e-4258-b5a2-cc306ba907d6" targetNamespace="http://schemas.microsoft.com/office/2006/metadata/properties" ma:root="true" ma:fieldsID="bafe8127645f8598ad2cd2c1316f393a" ns2:_="" ns3:_="">
    <xsd:import namespace="04c36dbd-68e6-4b0a-8347-ebcef4696500"/>
    <xsd:import namespace="caf47580-536e-4258-b5a2-cc306ba907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c36dbd-68e6-4b0a-8347-ebcef46965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8406f274-7af8-4e05-8564-eff9e2e21b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f47580-536e-4258-b5a2-cc306ba907d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867002c6-c407-408a-ae10-d2e5cbb15577}" ma:internalName="TaxCatchAll" ma:showField="CatchAllData" ma:web="caf47580-536e-4258-b5a2-cc306ba907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c36dbd-68e6-4b0a-8347-ebcef4696500">
      <Terms xmlns="http://schemas.microsoft.com/office/infopath/2007/PartnerControls"/>
    </lcf76f155ced4ddcb4097134ff3c332f>
    <TaxCatchAll xmlns="caf47580-536e-4258-b5a2-cc306ba907d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13D0A9-5F70-436B-8027-B5A927F195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c36dbd-68e6-4b0a-8347-ebcef4696500"/>
    <ds:schemaRef ds:uri="caf47580-536e-4258-b5a2-cc306ba907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6F291A-2B36-429B-A4FF-940B0BB114D2}">
  <ds:schemaRefs>
    <ds:schemaRef ds:uri="http://schemas.microsoft.com/office/2006/metadata/properties"/>
    <ds:schemaRef ds:uri="http://schemas.microsoft.com/office/infopath/2007/PartnerControls"/>
    <ds:schemaRef ds:uri="04c36dbd-68e6-4b0a-8347-ebcef4696500"/>
    <ds:schemaRef ds:uri="caf47580-536e-4258-b5a2-cc306ba907d6"/>
  </ds:schemaRefs>
</ds:datastoreItem>
</file>

<file path=customXml/itemProps3.xml><?xml version="1.0" encoding="utf-8"?>
<ds:datastoreItem xmlns:ds="http://schemas.openxmlformats.org/officeDocument/2006/customXml" ds:itemID="{EA7CBB4F-893D-455B-928F-4E5D85E27C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1270</Words>
  <Application>Microsoft Office PowerPoint</Application>
  <PresentationFormat>Custom</PresentationFormat>
  <Paragraphs>49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Supporting an Equity and Youth Focused Approach to Indigenous Youth Homelessness   </vt:lpstr>
      <vt:lpstr>PowerPoint Presentation</vt:lpstr>
      <vt:lpstr>Abst ract</vt:lpstr>
      <vt:lpstr>Highlights</vt:lpstr>
      <vt:lpstr>Highlights</vt:lpstr>
      <vt:lpstr>Touring the Space</vt:lpstr>
      <vt:lpstr>Modifying Tool S</vt:lpstr>
      <vt:lpstr>Presenting the  Information</vt:lpstr>
      <vt:lpstr>Complaint  Form</vt:lpstr>
      <vt:lpstr>YOUTH RECRUITMENT INTERVIEWS </vt:lpstr>
      <vt:lpstr>YOUTH RECRUITMENT YOUTH COUNCIL</vt:lpstr>
      <vt:lpstr>Research Project Team Up-dates</vt:lpstr>
      <vt:lpstr>Research Experience</vt:lpstr>
      <vt:lpstr>Questions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output</dc:title>
  <dc:creator>rachel radyk</dc:creator>
  <cp:keywords>DAFI288XyTE,BAEYIF5vKY4</cp:keywords>
  <cp:lastModifiedBy>Rachel Radyk</cp:lastModifiedBy>
  <cp:revision>8</cp:revision>
  <dcterms:created xsi:type="dcterms:W3CDTF">2022-08-10T04:29:22Z</dcterms:created>
  <dcterms:modified xsi:type="dcterms:W3CDTF">2022-08-11T18:05:54Z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2022-08-10T00:00:00Z</vt:filetime>
  </property>
  <property fmtid="{D5CDD505-2E9C-101B-9397-08002B2CF9AE}" pid="3" name="Creator">
    <vt:lpwstr>Canva</vt:lpwstr>
  </property>
  <property fmtid="{D5CDD505-2E9C-101B-9397-08002B2CF9AE}" pid="4" name="LastSaved">
    <vt:filetime>2022-08-10T00:00:00Z</vt:filetime>
  </property>
  <property fmtid="{D5CDD505-2E9C-101B-9397-08002B2CF9AE}" pid="5" name="ContentTypeId">
    <vt:lpwstr>0x010100338DC2AD67E08D47A27599D7FA178F0F</vt:lpwstr>
  </property>
  <property fmtid="{D5CDD505-2E9C-101B-9397-08002B2CF9AE}" pid="6" name="MediaServiceImageTags">
    <vt:lpwstr/>
  </property>
</Properties>
</file>