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10" r:id="rId2"/>
    <p:sldId id="257" r:id="rId3"/>
    <p:sldId id="260" r:id="rId4"/>
    <p:sldId id="264" r:id="rId5"/>
    <p:sldId id="309" r:id="rId6"/>
    <p:sldId id="278" r:id="rId7"/>
    <p:sldId id="279" r:id="rId8"/>
    <p:sldId id="266" r:id="rId9"/>
    <p:sldId id="268" r:id="rId10"/>
    <p:sldId id="267" r:id="rId11"/>
    <p:sldId id="269" r:id="rId12"/>
    <p:sldId id="303" r:id="rId13"/>
    <p:sldId id="304" r:id="rId14"/>
    <p:sldId id="305" r:id="rId15"/>
    <p:sldId id="306" r:id="rId16"/>
    <p:sldId id="307" r:id="rId17"/>
    <p:sldId id="308" r:id="rId18"/>
    <p:sldId id="28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2783"/>
    <a:srgbClr val="4F2683"/>
    <a:srgbClr val="FFC314"/>
    <a:srgbClr val="3C1B71"/>
    <a:srgbClr val="F6AC41"/>
    <a:srgbClr val="DE3B3C"/>
    <a:srgbClr val="ABC61F"/>
    <a:srgbClr val="1573BD"/>
    <a:srgbClr val="807F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34" autoAdjust="0"/>
    <p:restoredTop sz="95097" autoAdjust="0"/>
  </p:normalViewPr>
  <p:slideViewPr>
    <p:cSldViewPr snapToGrid="0" snapToObjects="1">
      <p:cViewPr varScale="1">
        <p:scale>
          <a:sx n="83" d="100"/>
          <a:sy n="83" d="100"/>
        </p:scale>
        <p:origin x="141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001999-BB1C-45F2-ACE0-F63FA26185AE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0A3EF85-19F2-48BD-AEB2-DDEACC142295}">
      <dgm:prSet phldrT="[Text]"/>
      <dgm:spPr/>
      <dgm:t>
        <a:bodyPr/>
        <a:lstStyle/>
        <a:p>
          <a:r>
            <a:rPr lang="en-US" dirty="0"/>
            <a:t>Factors</a:t>
          </a:r>
        </a:p>
      </dgm:t>
    </dgm:pt>
    <dgm:pt modelId="{BE29B899-7127-4231-BBB0-D64BB89329CB}" type="parTrans" cxnId="{3C972E73-515C-491D-92D6-83431EE23126}">
      <dgm:prSet/>
      <dgm:spPr/>
      <dgm:t>
        <a:bodyPr/>
        <a:lstStyle/>
        <a:p>
          <a:endParaRPr lang="en-US"/>
        </a:p>
      </dgm:t>
    </dgm:pt>
    <dgm:pt modelId="{B4E1BB84-F2CB-4335-8123-8496605472E2}" type="sibTrans" cxnId="{3C972E73-515C-491D-92D6-83431EE23126}">
      <dgm:prSet/>
      <dgm:spPr/>
      <dgm:t>
        <a:bodyPr/>
        <a:lstStyle/>
        <a:p>
          <a:endParaRPr lang="en-US"/>
        </a:p>
      </dgm:t>
    </dgm:pt>
    <dgm:pt modelId="{E6933D3F-39B6-4628-84F5-7023E89ADDD3}">
      <dgm:prSet phldrT="[Text]"/>
      <dgm:spPr/>
      <dgm:t>
        <a:bodyPr/>
        <a:lstStyle/>
        <a:p>
          <a:r>
            <a:rPr lang="en-US" dirty="0"/>
            <a:t>Dissimilar metals</a:t>
          </a:r>
        </a:p>
      </dgm:t>
    </dgm:pt>
    <dgm:pt modelId="{F487FA03-C3E5-423B-A65C-F16B141711B3}" type="parTrans" cxnId="{6587587D-3876-43A8-AABC-4613782E61FA}">
      <dgm:prSet/>
      <dgm:spPr/>
      <dgm:t>
        <a:bodyPr/>
        <a:lstStyle/>
        <a:p>
          <a:endParaRPr lang="en-US"/>
        </a:p>
      </dgm:t>
    </dgm:pt>
    <dgm:pt modelId="{88DDC47E-A276-480B-A2DB-CE03737F140F}" type="sibTrans" cxnId="{6587587D-3876-43A8-AABC-4613782E61FA}">
      <dgm:prSet/>
      <dgm:spPr/>
      <dgm:t>
        <a:bodyPr/>
        <a:lstStyle/>
        <a:p>
          <a:endParaRPr lang="en-US"/>
        </a:p>
      </dgm:t>
    </dgm:pt>
    <dgm:pt modelId="{9A7A2CA5-9FC7-4DE8-AD31-D60440C4488F}">
      <dgm:prSet phldrT="[Text]"/>
      <dgm:spPr/>
      <dgm:t>
        <a:bodyPr/>
        <a:lstStyle/>
        <a:p>
          <a:r>
            <a:rPr lang="en-US" dirty="0"/>
            <a:t>Electrical contact</a:t>
          </a:r>
        </a:p>
      </dgm:t>
    </dgm:pt>
    <dgm:pt modelId="{CD71F080-111F-4CAB-940F-8BE6C6859BD6}" type="parTrans" cxnId="{AE3DFEBF-B8F3-4C08-B78F-896686593C09}">
      <dgm:prSet/>
      <dgm:spPr/>
      <dgm:t>
        <a:bodyPr/>
        <a:lstStyle/>
        <a:p>
          <a:endParaRPr lang="en-US"/>
        </a:p>
      </dgm:t>
    </dgm:pt>
    <dgm:pt modelId="{F8390C88-EB5D-46C0-8F1B-3EC4074787EC}" type="sibTrans" cxnId="{AE3DFEBF-B8F3-4C08-B78F-896686593C09}">
      <dgm:prSet/>
      <dgm:spPr/>
      <dgm:t>
        <a:bodyPr/>
        <a:lstStyle/>
        <a:p>
          <a:endParaRPr lang="en-US"/>
        </a:p>
      </dgm:t>
    </dgm:pt>
    <dgm:pt modelId="{2222B318-D4BD-43DB-A6C0-E72369EECFF2}">
      <dgm:prSet phldrT="[Text]"/>
      <dgm:spPr/>
      <dgm:t>
        <a:bodyPr/>
        <a:lstStyle/>
        <a:p>
          <a:r>
            <a:rPr lang="en-US" dirty="0"/>
            <a:t>Conductive electrolyte</a:t>
          </a:r>
        </a:p>
      </dgm:t>
    </dgm:pt>
    <dgm:pt modelId="{800C4B95-7918-4723-A32E-247985492F3C}" type="parTrans" cxnId="{A46FB35F-DEC1-4616-97CF-FF7C0D73135A}">
      <dgm:prSet/>
      <dgm:spPr/>
      <dgm:t>
        <a:bodyPr/>
        <a:lstStyle/>
        <a:p>
          <a:endParaRPr lang="en-US"/>
        </a:p>
      </dgm:t>
    </dgm:pt>
    <dgm:pt modelId="{BBB28D9E-A98A-4A58-85A9-0FD85765B5F7}" type="sibTrans" cxnId="{A46FB35F-DEC1-4616-97CF-FF7C0D73135A}">
      <dgm:prSet/>
      <dgm:spPr/>
      <dgm:t>
        <a:bodyPr/>
        <a:lstStyle/>
        <a:p>
          <a:endParaRPr lang="en-US"/>
        </a:p>
      </dgm:t>
    </dgm:pt>
    <dgm:pt modelId="{4723E0EE-4017-4885-A70C-D24F6270E70C}" type="pres">
      <dgm:prSet presAssocID="{DE001999-BB1C-45F2-ACE0-F63FA26185AE}" presName="composite" presStyleCnt="0">
        <dgm:presLayoutVars>
          <dgm:chMax val="1"/>
          <dgm:dir/>
          <dgm:resizeHandles val="exact"/>
        </dgm:presLayoutVars>
      </dgm:prSet>
      <dgm:spPr/>
    </dgm:pt>
    <dgm:pt modelId="{12420C58-FE5A-4182-8F77-D447048E352F}" type="pres">
      <dgm:prSet presAssocID="{DE001999-BB1C-45F2-ACE0-F63FA26185AE}" presName="radial" presStyleCnt="0">
        <dgm:presLayoutVars>
          <dgm:animLvl val="ctr"/>
        </dgm:presLayoutVars>
      </dgm:prSet>
      <dgm:spPr/>
    </dgm:pt>
    <dgm:pt modelId="{8D88CA23-6EC2-4B00-8E0D-44A82C1E9295}" type="pres">
      <dgm:prSet presAssocID="{A0A3EF85-19F2-48BD-AEB2-DDEACC142295}" presName="centerShape" presStyleLbl="vennNode1" presStyleIdx="0" presStyleCnt="4"/>
      <dgm:spPr/>
    </dgm:pt>
    <dgm:pt modelId="{6339728F-67F4-4B69-B60D-DA40084C527C}" type="pres">
      <dgm:prSet presAssocID="{E6933D3F-39B6-4628-84F5-7023E89ADDD3}" presName="node" presStyleLbl="vennNode1" presStyleIdx="1" presStyleCnt="4" custScaleX="122547" custScaleY="119287">
        <dgm:presLayoutVars>
          <dgm:bulletEnabled val="1"/>
        </dgm:presLayoutVars>
      </dgm:prSet>
      <dgm:spPr/>
    </dgm:pt>
    <dgm:pt modelId="{6E5168EF-2A2B-4F45-BD29-73C893744B70}" type="pres">
      <dgm:prSet presAssocID="{9A7A2CA5-9FC7-4DE8-AD31-D60440C4488F}" presName="node" presStyleLbl="vennNode1" presStyleIdx="2" presStyleCnt="4" custScaleX="122547" custScaleY="119287">
        <dgm:presLayoutVars>
          <dgm:bulletEnabled val="1"/>
        </dgm:presLayoutVars>
      </dgm:prSet>
      <dgm:spPr/>
    </dgm:pt>
    <dgm:pt modelId="{CD3BA6A8-494D-4C2C-B228-DC7BCD8D56D7}" type="pres">
      <dgm:prSet presAssocID="{2222B318-D4BD-43DB-A6C0-E72369EECFF2}" presName="node" presStyleLbl="vennNode1" presStyleIdx="3" presStyleCnt="4" custScaleX="122547" custScaleY="119287">
        <dgm:presLayoutVars>
          <dgm:bulletEnabled val="1"/>
        </dgm:presLayoutVars>
      </dgm:prSet>
      <dgm:spPr/>
    </dgm:pt>
  </dgm:ptLst>
  <dgm:cxnLst>
    <dgm:cxn modelId="{63486F02-41B3-4648-BF91-6A4B7A05F474}" type="presOf" srcId="{DE001999-BB1C-45F2-ACE0-F63FA26185AE}" destId="{4723E0EE-4017-4885-A70C-D24F6270E70C}" srcOrd="0" destOrd="0" presId="urn:microsoft.com/office/officeart/2005/8/layout/radial3"/>
    <dgm:cxn modelId="{702DEF0D-74C4-40D7-A675-4359A41409BA}" type="presOf" srcId="{E6933D3F-39B6-4628-84F5-7023E89ADDD3}" destId="{6339728F-67F4-4B69-B60D-DA40084C527C}" srcOrd="0" destOrd="0" presId="urn:microsoft.com/office/officeart/2005/8/layout/radial3"/>
    <dgm:cxn modelId="{36A3FE3E-CA35-4F2C-97E7-0BD38D8D5679}" type="presOf" srcId="{9A7A2CA5-9FC7-4DE8-AD31-D60440C4488F}" destId="{6E5168EF-2A2B-4F45-BD29-73C893744B70}" srcOrd="0" destOrd="0" presId="urn:microsoft.com/office/officeart/2005/8/layout/radial3"/>
    <dgm:cxn modelId="{ADFB795F-CAB4-4E5C-9F05-33CE36B0F9A3}" type="presOf" srcId="{2222B318-D4BD-43DB-A6C0-E72369EECFF2}" destId="{CD3BA6A8-494D-4C2C-B228-DC7BCD8D56D7}" srcOrd="0" destOrd="0" presId="urn:microsoft.com/office/officeart/2005/8/layout/radial3"/>
    <dgm:cxn modelId="{A46FB35F-DEC1-4616-97CF-FF7C0D73135A}" srcId="{A0A3EF85-19F2-48BD-AEB2-DDEACC142295}" destId="{2222B318-D4BD-43DB-A6C0-E72369EECFF2}" srcOrd="2" destOrd="0" parTransId="{800C4B95-7918-4723-A32E-247985492F3C}" sibTransId="{BBB28D9E-A98A-4A58-85A9-0FD85765B5F7}"/>
    <dgm:cxn modelId="{E37EFD4A-7362-4533-94D9-31C24A4B1D33}" type="presOf" srcId="{A0A3EF85-19F2-48BD-AEB2-DDEACC142295}" destId="{8D88CA23-6EC2-4B00-8E0D-44A82C1E9295}" srcOrd="0" destOrd="0" presId="urn:microsoft.com/office/officeart/2005/8/layout/radial3"/>
    <dgm:cxn modelId="{3C972E73-515C-491D-92D6-83431EE23126}" srcId="{DE001999-BB1C-45F2-ACE0-F63FA26185AE}" destId="{A0A3EF85-19F2-48BD-AEB2-DDEACC142295}" srcOrd="0" destOrd="0" parTransId="{BE29B899-7127-4231-BBB0-D64BB89329CB}" sibTransId="{B4E1BB84-F2CB-4335-8123-8496605472E2}"/>
    <dgm:cxn modelId="{6587587D-3876-43A8-AABC-4613782E61FA}" srcId="{A0A3EF85-19F2-48BD-AEB2-DDEACC142295}" destId="{E6933D3F-39B6-4628-84F5-7023E89ADDD3}" srcOrd="0" destOrd="0" parTransId="{F487FA03-C3E5-423B-A65C-F16B141711B3}" sibTransId="{88DDC47E-A276-480B-A2DB-CE03737F140F}"/>
    <dgm:cxn modelId="{AE3DFEBF-B8F3-4C08-B78F-896686593C09}" srcId="{A0A3EF85-19F2-48BD-AEB2-DDEACC142295}" destId="{9A7A2CA5-9FC7-4DE8-AD31-D60440C4488F}" srcOrd="1" destOrd="0" parTransId="{CD71F080-111F-4CAB-940F-8BE6C6859BD6}" sibTransId="{F8390C88-EB5D-46C0-8F1B-3EC4074787EC}"/>
    <dgm:cxn modelId="{20E96423-641F-4087-992F-479CF4E24D33}" type="presParOf" srcId="{4723E0EE-4017-4885-A70C-D24F6270E70C}" destId="{12420C58-FE5A-4182-8F77-D447048E352F}" srcOrd="0" destOrd="0" presId="urn:microsoft.com/office/officeart/2005/8/layout/radial3"/>
    <dgm:cxn modelId="{52E5F556-CBA4-4C88-8D0A-D33226DDD8E7}" type="presParOf" srcId="{12420C58-FE5A-4182-8F77-D447048E352F}" destId="{8D88CA23-6EC2-4B00-8E0D-44A82C1E9295}" srcOrd="0" destOrd="0" presId="urn:microsoft.com/office/officeart/2005/8/layout/radial3"/>
    <dgm:cxn modelId="{1FA34A58-A506-4ABF-83ED-AE062C4875C9}" type="presParOf" srcId="{12420C58-FE5A-4182-8F77-D447048E352F}" destId="{6339728F-67F4-4B69-B60D-DA40084C527C}" srcOrd="1" destOrd="0" presId="urn:microsoft.com/office/officeart/2005/8/layout/radial3"/>
    <dgm:cxn modelId="{B1A32BC9-5956-4B57-981C-8F90081FD838}" type="presParOf" srcId="{12420C58-FE5A-4182-8F77-D447048E352F}" destId="{6E5168EF-2A2B-4F45-BD29-73C893744B70}" srcOrd="2" destOrd="0" presId="urn:microsoft.com/office/officeart/2005/8/layout/radial3"/>
    <dgm:cxn modelId="{242A3E0C-9F68-453A-A52E-694166E67C19}" type="presParOf" srcId="{12420C58-FE5A-4182-8F77-D447048E352F}" destId="{CD3BA6A8-494D-4C2C-B228-DC7BCD8D56D7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88CA23-6EC2-4B00-8E0D-44A82C1E9295}">
      <dsp:nvSpPr>
        <dsp:cNvPr id="0" name=""/>
        <dsp:cNvSpPr/>
      </dsp:nvSpPr>
      <dsp:spPr>
        <a:xfrm>
          <a:off x="432628" y="745906"/>
          <a:ext cx="1377839" cy="137783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Factors</a:t>
          </a:r>
        </a:p>
      </dsp:txBody>
      <dsp:txXfrm>
        <a:off x="634408" y="947686"/>
        <a:ext cx="974279" cy="974279"/>
      </dsp:txXfrm>
    </dsp:sp>
    <dsp:sp modelId="{6339728F-67F4-4B69-B60D-DA40084C527C}">
      <dsp:nvSpPr>
        <dsp:cNvPr id="0" name=""/>
        <dsp:cNvSpPr/>
      </dsp:nvSpPr>
      <dsp:spPr>
        <a:xfrm>
          <a:off x="699422" y="127517"/>
          <a:ext cx="844250" cy="821791"/>
        </a:xfrm>
        <a:prstGeom prst="ellipse">
          <a:avLst/>
        </a:prstGeom>
        <a:solidFill>
          <a:schemeClr val="accent3">
            <a:alpha val="50000"/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Dissimilar metals</a:t>
          </a:r>
        </a:p>
      </dsp:txBody>
      <dsp:txXfrm>
        <a:off x="823060" y="247866"/>
        <a:ext cx="596974" cy="581093"/>
      </dsp:txXfrm>
    </dsp:sp>
    <dsp:sp modelId="{6E5168EF-2A2B-4F45-BD29-73C893744B70}">
      <dsp:nvSpPr>
        <dsp:cNvPr id="0" name=""/>
        <dsp:cNvSpPr/>
      </dsp:nvSpPr>
      <dsp:spPr>
        <a:xfrm>
          <a:off x="1475739" y="1472137"/>
          <a:ext cx="844250" cy="821791"/>
        </a:xfrm>
        <a:prstGeom prst="ellipse">
          <a:avLst/>
        </a:prstGeom>
        <a:solidFill>
          <a:schemeClr val="accent3">
            <a:alpha val="50000"/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Electrical contact</a:t>
          </a:r>
        </a:p>
      </dsp:txBody>
      <dsp:txXfrm>
        <a:off x="1599377" y="1592486"/>
        <a:ext cx="596974" cy="581093"/>
      </dsp:txXfrm>
    </dsp:sp>
    <dsp:sp modelId="{CD3BA6A8-494D-4C2C-B228-DC7BCD8D56D7}">
      <dsp:nvSpPr>
        <dsp:cNvPr id="0" name=""/>
        <dsp:cNvSpPr/>
      </dsp:nvSpPr>
      <dsp:spPr>
        <a:xfrm>
          <a:off x="-76893" y="1472137"/>
          <a:ext cx="844250" cy="821791"/>
        </a:xfrm>
        <a:prstGeom prst="ellipse">
          <a:avLst/>
        </a:prstGeom>
        <a:solidFill>
          <a:schemeClr val="accent3">
            <a:alpha val="50000"/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Conductive electrolyte</a:t>
          </a:r>
        </a:p>
      </dsp:txBody>
      <dsp:txXfrm>
        <a:off x="46745" y="1592486"/>
        <a:ext cx="596974" cy="581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E7E02-177F-1742-9B54-4359DFA80663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0D64E-5987-2D4B-9D87-3BA09D935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91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97568-298B-6740-9B9F-550E69FACD20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C7D68-8AC4-0440-B1C1-67A64591B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458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01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56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50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7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47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504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98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512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28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11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16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16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800" b="0" i="0" dirty="0">
              <a:solidFill>
                <a:srgbClr val="24202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1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800" b="0" i="0" dirty="0">
              <a:solidFill>
                <a:srgbClr val="24202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03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800" b="0" i="0" dirty="0">
              <a:solidFill>
                <a:srgbClr val="242021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007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="0" i="0" u="none" strike="noStrike" dirty="0">
              <a:solidFill>
                <a:srgbClr val="2E2E2E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9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C7D68-8AC4-0440-B1C1-67A64591BBB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51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2D69-B36B-4D27-8E45-9CBB8F595AAA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7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27C88-A679-4E9B-B1C4-040D25DCFDF7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88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1BB69-2EBF-4BF4-B4BE-CB9885EB7A06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F9F08-47D5-4141-99F9-483D72084F72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93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AEAB-E75C-488E-AC80-0A88A105118C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2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EC489-68FE-46F3-8131-7D28BB166A0E}" type="datetime1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794A1-FD3D-4AF3-AE2D-E941A9EDBA3D}" type="datetime1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4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175BB-4511-4374-A102-55CF5D8EB6E8}" type="datetime1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25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9B356-F6B7-491D-B5D8-1C592FF3EAC4}" type="datetime1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F770-7D81-41FC-B951-E594254A8F93}" type="datetime1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8696B-41E9-496C-8227-EE63D86F3260}" type="datetime1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19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21AE0-F424-4DA1-B2F5-A952A7D2830E}" type="datetime1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F8058-3785-FA4E-971F-CD5983288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5.wdp"/><Relationship Id="rId3" Type="http://schemas.openxmlformats.org/officeDocument/2006/relationships/audio" Target="../media/media10.m4a"/><Relationship Id="rId7" Type="http://schemas.microsoft.com/office/2007/relationships/hdphoto" Target="../media/hdphoto2.wdp"/><Relationship Id="rId12" Type="http://schemas.openxmlformats.org/officeDocument/2006/relationships/image" Target="../media/image23.png"/><Relationship Id="rId17" Type="http://schemas.openxmlformats.org/officeDocument/2006/relationships/image" Target="../media/image3.png"/><Relationship Id="rId2" Type="http://schemas.microsoft.com/office/2007/relationships/media" Target="../media/media10.m4a"/><Relationship Id="rId16" Type="http://schemas.openxmlformats.org/officeDocument/2006/relationships/image" Target="../media/image26.jpg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microsoft.com/office/2007/relationships/hdphoto" Target="../media/hdphoto4.wdp"/><Relationship Id="rId5" Type="http://schemas.openxmlformats.org/officeDocument/2006/relationships/notesSlide" Target="../notesSlides/notesSlide10.xml"/><Relationship Id="rId15" Type="http://schemas.openxmlformats.org/officeDocument/2006/relationships/image" Target="../media/image25.jpg"/><Relationship Id="rId10" Type="http://schemas.openxmlformats.org/officeDocument/2006/relationships/image" Target="../media/image22.png"/><Relationship Id="rId4" Type="http://schemas.openxmlformats.org/officeDocument/2006/relationships/slideLayout" Target="../slideLayouts/slideLayout2.xml"/><Relationship Id="rId9" Type="http://schemas.microsoft.com/office/2007/relationships/hdphoto" Target="../media/hdphoto3.wdp"/><Relationship Id="rId1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media11.m4a"/><Relationship Id="rId7" Type="http://schemas.openxmlformats.org/officeDocument/2006/relationships/image" Target="../media/image20.png"/><Relationship Id="rId12" Type="http://schemas.openxmlformats.org/officeDocument/2006/relationships/image" Target="../media/image3.png"/><Relationship Id="rId2" Type="http://schemas.microsoft.com/office/2007/relationships/media" Target="../media/media11.m4a"/><Relationship Id="rId1" Type="http://schemas.openxmlformats.org/officeDocument/2006/relationships/tags" Target="../tags/tag8.xml"/><Relationship Id="rId6" Type="http://schemas.openxmlformats.org/officeDocument/2006/relationships/image" Target="../media/image27.jpg"/><Relationship Id="rId11" Type="http://schemas.openxmlformats.org/officeDocument/2006/relationships/image" Target="../media/image30.jp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29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audio" Target="../media/media12.m4a"/><Relationship Id="rId7" Type="http://schemas.openxmlformats.org/officeDocument/2006/relationships/image" Target="../media/image31.jpeg"/><Relationship Id="rId2" Type="http://schemas.microsoft.com/office/2007/relationships/media" Target="../media/media12.m4a"/><Relationship Id="rId1" Type="http://schemas.openxmlformats.org/officeDocument/2006/relationships/tags" Target="../tags/tag9.xml"/><Relationship Id="rId6" Type="http://schemas.openxmlformats.org/officeDocument/2006/relationships/image" Target="../media/image9.jp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34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audio" Target="../media/media13.m4a"/><Relationship Id="rId7" Type="http://schemas.openxmlformats.org/officeDocument/2006/relationships/image" Target="../media/image35.jpeg"/><Relationship Id="rId2" Type="http://schemas.microsoft.com/office/2007/relationships/media" Target="../media/media13.m4a"/><Relationship Id="rId1" Type="http://schemas.openxmlformats.org/officeDocument/2006/relationships/tags" Target="../tags/tag10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media14.m4a"/><Relationship Id="rId7" Type="http://schemas.openxmlformats.org/officeDocument/2006/relationships/image" Target="../media/image35.jpeg"/><Relationship Id="rId2" Type="http://schemas.microsoft.com/office/2007/relationships/media" Target="../media/media14.m4a"/><Relationship Id="rId1" Type="http://schemas.openxmlformats.org/officeDocument/2006/relationships/tags" Target="../tags/tag11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media15.m4a"/><Relationship Id="rId7" Type="http://schemas.openxmlformats.org/officeDocument/2006/relationships/image" Target="../media/image36.jpeg"/><Relationship Id="rId2" Type="http://schemas.microsoft.com/office/2007/relationships/media" Target="../media/media15.m4a"/><Relationship Id="rId1" Type="http://schemas.openxmlformats.org/officeDocument/2006/relationships/tags" Target="../tags/tag12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media16.m4a"/><Relationship Id="rId7" Type="http://schemas.openxmlformats.org/officeDocument/2006/relationships/image" Target="../media/image3.png"/><Relationship Id="rId2" Type="http://schemas.microsoft.com/office/2007/relationships/media" Target="../media/media16.m4a"/><Relationship Id="rId1" Type="http://schemas.openxmlformats.org/officeDocument/2006/relationships/tags" Target="../tags/tag13.xml"/><Relationship Id="rId6" Type="http://schemas.openxmlformats.org/officeDocument/2006/relationships/image" Target="../media/image40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microsoft.com/office/2007/relationships/hdphoto" Target="../media/hdphoto6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otaxmetals.net/uses-of-brass/" TargetMode="External"/><Relationship Id="rId3" Type="http://schemas.openxmlformats.org/officeDocument/2006/relationships/audio" Target="../media/media2.m4a"/><Relationship Id="rId7" Type="http://schemas.openxmlformats.org/officeDocument/2006/relationships/image" Target="../media/image3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3.m4a"/><Relationship Id="rId7" Type="http://schemas.openxmlformats.org/officeDocument/2006/relationships/image" Target="../media/image7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media4.m4a"/><Relationship Id="rId7" Type="http://schemas.openxmlformats.org/officeDocument/2006/relationships/image" Target="../media/image9.jp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audio" Target="../media/media5.m4a"/><Relationship Id="rId7" Type="http://schemas.openxmlformats.org/officeDocument/2006/relationships/image" Target="../media/image12.jp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14.JP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audio" Target="../media/media7.m4a"/><Relationship Id="rId7" Type="http://schemas.openxmlformats.org/officeDocument/2006/relationships/image" Target="../media/image16.jpg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openxmlformats.org/officeDocument/2006/relationships/image" Target="../media/image15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slideLayout" Target="../slideLayouts/slideLayout2.xml"/><Relationship Id="rId7" Type="http://schemas.openxmlformats.org/officeDocument/2006/relationships/diagramLayout" Target="../diagrams/layout1.xml"/><Relationship Id="rId12" Type="http://schemas.openxmlformats.org/officeDocument/2006/relationships/image" Target="../media/image19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Data" Target="../diagrams/data1.xml"/><Relationship Id="rId11" Type="http://schemas.openxmlformats.org/officeDocument/2006/relationships/image" Target="../media/image3.png"/><Relationship Id="rId5" Type="http://schemas.openxmlformats.org/officeDocument/2006/relationships/image" Target="../media/image18.png"/><Relationship Id="rId10" Type="http://schemas.microsoft.com/office/2007/relationships/diagramDrawing" Target="../diagrams/drawing1.xml"/><Relationship Id="rId4" Type="http://schemas.openxmlformats.org/officeDocument/2006/relationships/notesSlide" Target="../notesSlides/notesSlide8.xml"/><Relationship Id="rId9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4" y="0"/>
            <a:ext cx="9154704" cy="6866028"/>
          </a:xfrm>
          <a:prstGeom prst="rect">
            <a:avLst/>
          </a:prstGeom>
        </p:spPr>
      </p:pic>
      <p:pic>
        <p:nvPicPr>
          <p:cNvPr id="34" name="Audio 33">
            <a:hlinkClick r:id="" action="ppaction://media"/>
            <a:extLst>
              <a:ext uri="{FF2B5EF4-FFF2-40B4-BE49-F238E27FC236}">
                <a16:creationId xmlns:a16="http://schemas.microsoft.com/office/drawing/2014/main" id="{622747A6-761F-1EF6-3745-0FF0D45C87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0907" y="5730164"/>
            <a:ext cx="487362" cy="48736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AADF93-289C-2ACC-E2AE-4AAAF4BD6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E19347-7F52-FDBB-396B-C8BC746F8EE4}"/>
              </a:ext>
            </a:extLst>
          </p:cNvPr>
          <p:cNvGrpSpPr/>
          <p:nvPr/>
        </p:nvGrpSpPr>
        <p:grpSpPr>
          <a:xfrm rot="1202903">
            <a:off x="4578627" y="-791910"/>
            <a:ext cx="9154704" cy="6866029"/>
            <a:chOff x="2778567" y="-2108532"/>
            <a:chExt cx="10435503" cy="7880435"/>
          </a:xfr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F89BE6A-692E-59DE-77AD-35D0FA7378E1}"/>
                </a:ext>
              </a:extLst>
            </p:cNvPr>
            <p:cNvSpPr/>
            <p:nvPr/>
          </p:nvSpPr>
          <p:spPr>
            <a:xfrm rot="2766206">
              <a:off x="4144150" y="-3474115"/>
              <a:ext cx="2986804" cy="5717969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DBC109-C44A-FDB4-F30C-341F8F0E84DD}"/>
                </a:ext>
              </a:extLst>
            </p:cNvPr>
            <p:cNvSpPr/>
            <p:nvPr/>
          </p:nvSpPr>
          <p:spPr>
            <a:xfrm rot="2766206">
              <a:off x="5310304" y="-1069491"/>
              <a:ext cx="3010551" cy="7297859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C06D46E-3564-060B-3906-F564C5C7CA10}"/>
                </a:ext>
              </a:extLst>
            </p:cNvPr>
            <p:cNvSpPr/>
            <p:nvPr/>
          </p:nvSpPr>
          <p:spPr>
            <a:xfrm rot="2766206">
              <a:off x="8059397" y="617230"/>
              <a:ext cx="2986804" cy="7322542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7FFA98F-9BEE-B3A0-71EA-1889C8FCDCA8}"/>
              </a:ext>
            </a:extLst>
          </p:cNvPr>
          <p:cNvSpPr/>
          <p:nvPr/>
        </p:nvSpPr>
        <p:spPr>
          <a:xfrm>
            <a:off x="663460" y="222479"/>
            <a:ext cx="4459445" cy="322415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34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Corrosion of Copper Alloys – Case Study</a:t>
            </a:r>
            <a:endParaRPr lang="en-GB" sz="3400" b="1" dirty="0">
              <a:solidFill>
                <a:srgbClr val="3C1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3C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72082-5EE0-8DBE-B898-F77CB517C4E4}"/>
              </a:ext>
            </a:extLst>
          </p:cNvPr>
          <p:cNvSpPr txBox="1"/>
          <p:nvPr/>
        </p:nvSpPr>
        <p:spPr>
          <a:xfrm>
            <a:off x="5331796" y="6351242"/>
            <a:ext cx="3189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Chemistry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1DF2FF-D3B9-6314-D727-05B22A32DE8C}"/>
              </a:ext>
            </a:extLst>
          </p:cNvPr>
          <p:cNvSpPr txBox="1"/>
          <p:nvPr/>
        </p:nvSpPr>
        <p:spPr>
          <a:xfrm>
            <a:off x="663460" y="4288563"/>
            <a:ext cx="35708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Hossein Amiriyarahmadi</a:t>
            </a:r>
          </a:p>
          <a:p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Ali </a:t>
            </a:r>
            <a:r>
              <a:rPr lang="en-US" dirty="0" err="1">
                <a:solidFill>
                  <a:srgbClr val="3C1B71"/>
                </a:solidFill>
                <a:latin typeface="Arial"/>
                <a:cs typeface="Arial Unicode MS"/>
              </a:rPr>
              <a:t>Ebrahimzadeh</a:t>
            </a:r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 </a:t>
            </a:r>
            <a:r>
              <a:rPr lang="en-US" dirty="0" err="1">
                <a:solidFill>
                  <a:srgbClr val="3C1B71"/>
                </a:solidFill>
                <a:latin typeface="Arial"/>
                <a:cs typeface="Arial Unicode MS"/>
              </a:rPr>
              <a:t>Pilehrood</a:t>
            </a:r>
            <a:endParaRPr lang="en-US" dirty="0">
              <a:solidFill>
                <a:srgbClr val="3C1B71"/>
              </a:solidFill>
              <a:latin typeface="Arial"/>
              <a:cs typeface="Arial Unicode MS"/>
            </a:endParaRPr>
          </a:p>
          <a:p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Ghazal </a:t>
            </a:r>
            <a:r>
              <a:rPr lang="en-US" dirty="0" err="1">
                <a:solidFill>
                  <a:srgbClr val="3C1B71"/>
                </a:solidFill>
                <a:latin typeface="Arial"/>
                <a:cs typeface="Arial Unicode MS"/>
              </a:rPr>
              <a:t>Shafiee</a:t>
            </a:r>
            <a:endParaRPr lang="en-US" dirty="0">
              <a:solidFill>
                <a:srgbClr val="3C1B71"/>
              </a:solidFill>
              <a:latin typeface="Arial"/>
              <a:cs typeface="Arial Unicode MS"/>
            </a:endParaRPr>
          </a:p>
          <a:p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Mercy </a:t>
            </a:r>
            <a:r>
              <a:rPr lang="en-CA" dirty="0" err="1">
                <a:solidFill>
                  <a:srgbClr val="3C1B71"/>
                </a:solidFill>
                <a:latin typeface="Arial"/>
                <a:cs typeface="Arial Unicode MS"/>
              </a:rPr>
              <a:t>Temitayo</a:t>
            </a:r>
            <a:r>
              <a:rPr lang="en-CA" dirty="0">
                <a:solidFill>
                  <a:srgbClr val="3C1B71"/>
                </a:solidFill>
                <a:latin typeface="Arial"/>
                <a:cs typeface="Arial Unicode MS"/>
              </a:rPr>
              <a:t> </a:t>
            </a:r>
            <a:r>
              <a:rPr lang="en-US" dirty="0">
                <a:solidFill>
                  <a:srgbClr val="3C1B71"/>
                </a:solidFill>
                <a:latin typeface="Arial"/>
                <a:cs typeface="Arial Unicode MS"/>
              </a:rPr>
              <a:t>Ajayi</a:t>
            </a:r>
          </a:p>
        </p:txBody>
      </p:sp>
    </p:spTree>
    <p:extLst>
      <p:ext uri="{BB962C8B-B14F-4D97-AF65-F5344CB8AC3E}">
        <p14:creationId xmlns:p14="http://schemas.microsoft.com/office/powerpoint/2010/main" val="42361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901">
        <p:fade/>
      </p:transition>
    </mc:Choice>
    <mc:Fallback xmlns="">
      <p:transition spd="med" advTm="79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71" x="1701800" y="6299200"/>
          <p14:tracePt t="616" x="2513013" y="6526213"/>
          <p14:tracePt t="624" x="2538413" y="6299200"/>
          <p14:tracePt t="631" x="2555875" y="6081713"/>
          <p14:tracePt t="638" x="2565400" y="5862638"/>
          <p14:tracePt t="645" x="2608263" y="5627688"/>
          <p14:tracePt t="652" x="2643188" y="5375275"/>
          <p14:tracePt t="658" x="2695575" y="5191125"/>
          <p14:tracePt t="665" x="2730500" y="5008563"/>
          <p14:tracePt t="672" x="2792413" y="4833938"/>
          <p14:tracePt t="680" x="2879725" y="4614863"/>
          <p14:tracePt t="686" x="2940050" y="4424363"/>
          <p14:tracePt t="694" x="2984500" y="4292600"/>
          <p14:tracePt t="701" x="3044825" y="4179888"/>
          <p14:tracePt t="707" x="3097213" y="4075113"/>
          <p14:tracePt t="713" x="3132138" y="3987800"/>
          <p14:tracePt t="722" x="3184525" y="3908425"/>
          <p14:tracePt t="728" x="3219450" y="3838575"/>
          <p14:tracePt t="735" x="3246438" y="3786188"/>
          <p14:tracePt t="742" x="3271838" y="3716338"/>
          <p14:tracePt t="749" x="3298825" y="3656013"/>
          <p14:tracePt t="756" x="3324225" y="3594100"/>
          <p14:tracePt t="762" x="3341688" y="3541713"/>
          <p14:tracePt t="769" x="3351213" y="3506788"/>
          <p14:tracePt t="776" x="3351213" y="3489325"/>
          <p14:tracePt t="783" x="3351213" y="3471863"/>
          <p14:tracePt t="790" x="3351213" y="3463925"/>
          <p14:tracePt t="796" x="3351213" y="3454400"/>
          <p14:tracePt t="812" x="3351213" y="3446463"/>
          <p14:tracePt t="832" x="3351213" y="3436938"/>
          <p14:tracePt t="839" x="3351213" y="3429000"/>
          <p14:tracePt t="863" x="3351213" y="3421063"/>
          <p14:tracePt t="867" x="3351213" y="3411538"/>
          <p14:tracePt t="874" x="3351213" y="3403600"/>
          <p14:tracePt t="887" x="3351213" y="3394075"/>
          <p14:tracePt t="901" x="3351213" y="3386138"/>
          <p14:tracePt t="915" x="3351213" y="3376613"/>
          <p14:tracePt t="931" x="3351213" y="3368675"/>
          <p14:tracePt t="943" x="3351213" y="3359150"/>
          <p14:tracePt t="950" x="3341688" y="3359150"/>
          <p14:tracePt t="971" x="3333750" y="3351213"/>
          <p14:tracePt t="977" x="3324225" y="3351213"/>
          <p14:tracePt t="985" x="3324225" y="3341688"/>
          <p14:tracePt t="999" x="3316288" y="3341688"/>
          <p14:tracePt t="1019" x="3306763" y="3341688"/>
          <p14:tracePt t="1026" x="3306763" y="3333750"/>
        </p14:tracePtLst>
      </p14:laserTrace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indoor, window&#10;&#10;Description automatically generated">
            <a:extLst>
              <a:ext uri="{FF2B5EF4-FFF2-40B4-BE49-F238E27FC236}">
                <a16:creationId xmlns:a16="http://schemas.microsoft.com/office/drawing/2014/main" id="{5636A162-6888-3808-D82D-35A665691E5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3992" b="18727"/>
          <a:stretch/>
        </p:blipFill>
        <p:spPr>
          <a:xfrm>
            <a:off x="584360" y="1524000"/>
            <a:ext cx="2306256" cy="2754702"/>
          </a:xfrm>
          <a:prstGeom prst="rect">
            <a:avLst/>
          </a:prstGeom>
          <a:ln w="127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7295FD1B-14E3-4666-4046-2063AF38732B}"/>
              </a:ext>
            </a:extLst>
          </p:cNvPr>
          <p:cNvSpPr>
            <a:spLocks/>
          </p:cNvSpPr>
          <p:nvPr/>
        </p:nvSpPr>
        <p:spPr>
          <a:xfrm>
            <a:off x="2441746" y="3771126"/>
            <a:ext cx="82987" cy="76840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 descr="A picture containing blue, colorful, painted&#10;&#10;Description automatically generated">
            <a:extLst>
              <a:ext uri="{FF2B5EF4-FFF2-40B4-BE49-F238E27FC236}">
                <a16:creationId xmlns:a16="http://schemas.microsoft.com/office/drawing/2014/main" id="{E0CA1C07-89C0-94AA-DA74-1C6E43A1068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278" t="24943" r="3191" b="26606"/>
          <a:stretch/>
        </p:blipFill>
        <p:spPr>
          <a:xfrm>
            <a:off x="3677345" y="1452429"/>
            <a:ext cx="1634624" cy="1521654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8" name="Picture 47" descr="A picture containing blue, old, painted&#10;&#10;Description automatically generated">
            <a:extLst>
              <a:ext uri="{FF2B5EF4-FFF2-40B4-BE49-F238E27FC236}">
                <a16:creationId xmlns:a16="http://schemas.microsoft.com/office/drawing/2014/main" id="{C1F75DDD-597A-2E39-7C2B-CD9F91934A6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400" t="35879" r="10335" b="25576"/>
          <a:stretch/>
        </p:blipFill>
        <p:spPr>
          <a:xfrm>
            <a:off x="7093834" y="1416172"/>
            <a:ext cx="1634624" cy="159416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0" name="Picture 49" descr="A close up of a person's eye&#10;&#10;Description automatically generated with medium confidence">
            <a:extLst>
              <a:ext uri="{FF2B5EF4-FFF2-40B4-BE49-F238E27FC236}">
                <a16:creationId xmlns:a16="http://schemas.microsoft.com/office/drawing/2014/main" id="{95347D90-D25B-B0A6-4B07-9145053AC3A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330" t="28107" r="34567" b="44594"/>
          <a:stretch/>
        </p:blipFill>
        <p:spPr>
          <a:xfrm>
            <a:off x="5562754" y="3319818"/>
            <a:ext cx="1038161" cy="1040679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17E0C0B-8D2A-51E5-B0BA-63638F084CCC}"/>
              </a:ext>
            </a:extLst>
          </p:cNvPr>
          <p:cNvCxnSpPr>
            <a:cxnSpLocks/>
            <a:stCxn id="44" idx="6"/>
            <a:endCxn id="48" idx="2"/>
          </p:cNvCxnSpPr>
          <p:nvPr/>
        </p:nvCxnSpPr>
        <p:spPr>
          <a:xfrm>
            <a:off x="5311969" y="2213256"/>
            <a:ext cx="178186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EA298D8E-B80D-0467-E433-5D7ACBB7348A}"/>
              </a:ext>
            </a:extLst>
          </p:cNvPr>
          <p:cNvSpPr/>
          <p:nvPr/>
        </p:nvSpPr>
        <p:spPr>
          <a:xfrm>
            <a:off x="2483405" y="2213257"/>
            <a:ext cx="1139690" cy="1554660"/>
          </a:xfrm>
          <a:custGeom>
            <a:avLst/>
            <a:gdLst>
              <a:gd name="connsiteX0" fmla="*/ 5303 w 964038"/>
              <a:gd name="connsiteY0" fmla="*/ 1163781 h 1163781"/>
              <a:gd name="connsiteX1" fmla="*/ 143848 w 964038"/>
              <a:gd name="connsiteY1" fmla="*/ 410094 h 1163781"/>
              <a:gd name="connsiteX2" fmla="*/ 964038 w 964038"/>
              <a:gd name="connsiteY2" fmla="*/ 0 h 116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4038" h="1163781">
                <a:moveTo>
                  <a:pt x="5303" y="1163781"/>
                </a:moveTo>
                <a:cubicBezTo>
                  <a:pt x="-5319" y="883919"/>
                  <a:pt x="-15941" y="604057"/>
                  <a:pt x="143848" y="410094"/>
                </a:cubicBezTo>
                <a:cubicBezTo>
                  <a:pt x="303637" y="216131"/>
                  <a:pt x="855973" y="23091"/>
                  <a:pt x="964038" y="0"/>
                </a:cubicBezTo>
              </a:path>
            </a:pathLst>
          </a:cu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0EDA3C-0CB4-A696-A16A-FBEDE94F4748}"/>
              </a:ext>
            </a:extLst>
          </p:cNvPr>
          <p:cNvSpPr txBox="1"/>
          <p:nvPr/>
        </p:nvSpPr>
        <p:spPr>
          <a:xfrm>
            <a:off x="5509956" y="2178288"/>
            <a:ext cx="1143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After rubbing off the surface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F32AF60-966C-E245-CD6D-C39E19D40D56}"/>
              </a:ext>
            </a:extLst>
          </p:cNvPr>
          <p:cNvSpPr>
            <a:spLocks/>
          </p:cNvSpPr>
          <p:nvPr/>
        </p:nvSpPr>
        <p:spPr>
          <a:xfrm>
            <a:off x="2192037" y="3767916"/>
            <a:ext cx="82987" cy="76840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A2605C69-2B6D-D385-C012-0E0381BA7914}"/>
              </a:ext>
            </a:extLst>
          </p:cNvPr>
          <p:cNvSpPr/>
          <p:nvPr/>
        </p:nvSpPr>
        <p:spPr>
          <a:xfrm>
            <a:off x="2229882" y="3840159"/>
            <a:ext cx="3332872" cy="377890"/>
          </a:xfrm>
          <a:custGeom>
            <a:avLst/>
            <a:gdLst>
              <a:gd name="connsiteX0" fmla="*/ 0 w 3308555"/>
              <a:gd name="connsiteY0" fmla="*/ 0 h 618746"/>
              <a:gd name="connsiteX1" fmla="*/ 1243781 w 3308555"/>
              <a:gd name="connsiteY1" fmla="*/ 614516 h 618746"/>
              <a:gd name="connsiteX2" fmla="*/ 3308555 w 3308555"/>
              <a:gd name="connsiteY2" fmla="*/ 280219 h 61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08555" h="618746">
                <a:moveTo>
                  <a:pt x="0" y="0"/>
                </a:moveTo>
                <a:cubicBezTo>
                  <a:pt x="346177" y="283906"/>
                  <a:pt x="692355" y="567813"/>
                  <a:pt x="1243781" y="614516"/>
                </a:cubicBezTo>
                <a:cubicBezTo>
                  <a:pt x="1795207" y="661219"/>
                  <a:pt x="3061929" y="306438"/>
                  <a:pt x="3308555" y="280219"/>
                </a:cubicBezTo>
              </a:path>
            </a:pathLst>
          </a:custGeom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37D738-7AD7-E230-2E80-7C5CB2600F7F}"/>
              </a:ext>
            </a:extLst>
          </p:cNvPr>
          <p:cNvSpPr txBox="1"/>
          <p:nvPr/>
        </p:nvSpPr>
        <p:spPr>
          <a:xfrm>
            <a:off x="3247333" y="3653085"/>
            <a:ext cx="1845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Another screw after rubbing off the surface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C069D02D-1EA9-F9AB-A4B6-61ECC5348115}"/>
              </a:ext>
            </a:extLst>
          </p:cNvPr>
          <p:cNvSpPr/>
          <p:nvPr/>
        </p:nvSpPr>
        <p:spPr>
          <a:xfrm>
            <a:off x="511283" y="4470899"/>
            <a:ext cx="7954045" cy="154093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1DC9A07-3B6D-44DB-5092-2CDF69A2271F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7091" t="7419" r="10909" b="9517"/>
          <a:stretch/>
        </p:blipFill>
        <p:spPr>
          <a:xfrm>
            <a:off x="875467" y="4785904"/>
            <a:ext cx="1670845" cy="95335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A close up of a person's eye&#10;&#10;Description automatically generated with medium confidence">
            <a:extLst>
              <a:ext uri="{FF2B5EF4-FFF2-40B4-BE49-F238E27FC236}">
                <a16:creationId xmlns:a16="http://schemas.microsoft.com/office/drawing/2014/main" id="{4F86C301-CD16-4069-7990-F143E13E8A0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7964" t="12041" b="34808"/>
          <a:stretch/>
        </p:blipFill>
        <p:spPr>
          <a:xfrm>
            <a:off x="6187611" y="4702137"/>
            <a:ext cx="1061486" cy="108982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7F7FEB-9904-964A-A39C-36BC7C1B72C9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5661" t="35475" r="15070" b="27353"/>
          <a:stretch/>
        </p:blipFill>
        <p:spPr>
          <a:xfrm>
            <a:off x="3844928" y="4998551"/>
            <a:ext cx="928760" cy="886043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6D8328C-17DC-D7B4-E7AA-53A034F1ACFA}"/>
              </a:ext>
            </a:extLst>
          </p:cNvPr>
          <p:cNvSpPr/>
          <p:nvPr/>
        </p:nvSpPr>
        <p:spPr>
          <a:xfrm>
            <a:off x="1328364" y="5536076"/>
            <a:ext cx="110391" cy="108550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69CA5DA-D81E-E5B5-B507-EF4BA95BBD29}"/>
              </a:ext>
            </a:extLst>
          </p:cNvPr>
          <p:cNvSpPr/>
          <p:nvPr/>
        </p:nvSpPr>
        <p:spPr>
          <a:xfrm>
            <a:off x="2305002" y="4890001"/>
            <a:ext cx="110391" cy="108550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D67BAEE-675B-F636-AC76-C45E0CB8CEFE}"/>
              </a:ext>
            </a:extLst>
          </p:cNvPr>
          <p:cNvCxnSpPr>
            <a:cxnSpLocks/>
            <a:stCxn id="9" idx="6"/>
            <a:endCxn id="8" idx="2"/>
          </p:cNvCxnSpPr>
          <p:nvPr/>
        </p:nvCxnSpPr>
        <p:spPr>
          <a:xfrm flipV="1">
            <a:off x="1438755" y="5441573"/>
            <a:ext cx="2406173" cy="148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03D7C53-2FBC-AEB4-FCFE-C4270382F5BB}"/>
              </a:ext>
            </a:extLst>
          </p:cNvPr>
          <p:cNvCxnSpPr>
            <a:cxnSpLocks/>
            <a:stCxn id="10" idx="7"/>
          </p:cNvCxnSpPr>
          <p:nvPr/>
        </p:nvCxnSpPr>
        <p:spPr>
          <a:xfrm flipV="1">
            <a:off x="2399227" y="4897595"/>
            <a:ext cx="3766074" cy="83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FEFFA10-609C-B12A-083D-173564FE47F9}"/>
              </a:ext>
            </a:extLst>
          </p:cNvPr>
          <p:cNvSpPr txBox="1"/>
          <p:nvPr/>
        </p:nvSpPr>
        <p:spPr>
          <a:xfrm>
            <a:off x="727286" y="4500425"/>
            <a:ext cx="19672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Another door inside building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B86AA4-427A-12A7-E98A-953AEF04EFE5}"/>
              </a:ext>
            </a:extLst>
          </p:cNvPr>
          <p:cNvSpPr txBox="1"/>
          <p:nvPr/>
        </p:nvSpPr>
        <p:spPr>
          <a:xfrm>
            <a:off x="4795998" y="5137636"/>
            <a:ext cx="1052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and not corroded screw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476D28-8427-B29F-5851-F679DA4B02F2}"/>
              </a:ext>
            </a:extLst>
          </p:cNvPr>
          <p:cNvSpPr txBox="1"/>
          <p:nvPr/>
        </p:nvSpPr>
        <p:spPr>
          <a:xfrm>
            <a:off x="7356964" y="4906018"/>
            <a:ext cx="110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Old and corroded screw</a:t>
            </a:r>
          </a:p>
        </p:txBody>
      </p:sp>
      <p:pic>
        <p:nvPicPr>
          <p:cNvPr id="41" name="Audio 40">
            <a:hlinkClick r:id="" action="ppaction://media"/>
            <a:extLst>
              <a:ext uri="{FF2B5EF4-FFF2-40B4-BE49-F238E27FC236}">
                <a16:creationId xmlns:a16="http://schemas.microsoft.com/office/drawing/2014/main" id="{766EA471-F515-15E2-1AD5-8DD450102D4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rcRect l="-287500" t="-287500" r="-287500" b="-287500"/>
          <a:stretch>
            <a:fillRect/>
          </a:stretch>
        </p:blipFill>
        <p:spPr>
          <a:xfrm>
            <a:off x="7911146" y="5034901"/>
            <a:ext cx="2057400" cy="2057400"/>
          </a:xfrm>
          <a:prstGeom prst="ellipse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A0BA50-00D6-C213-0B67-CA65664FA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BC948-51A2-E442-B268-BF911FBD2FAA}"/>
              </a:ext>
            </a:extLst>
          </p:cNvPr>
          <p:cNvSpPr txBox="1"/>
          <p:nvPr/>
        </p:nvSpPr>
        <p:spPr>
          <a:xfrm>
            <a:off x="279412" y="480707"/>
            <a:ext cx="8005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Galvanic Corrosion</a:t>
            </a:r>
          </a:p>
          <a:p>
            <a:pPr>
              <a:spcAft>
                <a:spcPts val="1200"/>
              </a:spcAft>
            </a:pPr>
            <a:r>
              <a:rPr lang="en-CA" sz="2000" dirty="0">
                <a:solidFill>
                  <a:srgbClr val="3C1B71"/>
                </a:solidFill>
                <a:latin typeface="Arial"/>
                <a:cs typeface="Arial"/>
              </a:rPr>
              <a:t>screw</a:t>
            </a:r>
            <a:endParaRPr lang="en-US" sz="2000" dirty="0">
              <a:solidFill>
                <a:srgbClr val="807F8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248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583"/>
    </mc:Choice>
    <mc:Fallback xmlns="">
      <p:transition spd="slow" advTm="58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42" grpId="0" animBg="1"/>
      <p:bldP spid="58" grpId="0" animBg="1"/>
      <p:bldP spid="59" grpId="0"/>
      <p:bldP spid="61" grpId="0" animBg="1"/>
      <p:bldP spid="62" grpId="0" animBg="1"/>
      <p:bldP spid="63" grpId="0"/>
      <p:bldP spid="73" grpId="0" animBg="1"/>
      <p:bldP spid="9" grpId="0" animBg="1"/>
      <p:bldP spid="10" grpId="0" animBg="1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15FF05D-252D-121E-1436-6FE14D9A432A}"/>
              </a:ext>
            </a:extLst>
          </p:cNvPr>
          <p:cNvSpPr/>
          <p:nvPr/>
        </p:nvSpPr>
        <p:spPr>
          <a:xfrm>
            <a:off x="6020311" y="2982540"/>
            <a:ext cx="2730927" cy="260089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building, outdoor, old, cement&#10;&#10;Description automatically generated">
            <a:extLst>
              <a:ext uri="{FF2B5EF4-FFF2-40B4-BE49-F238E27FC236}">
                <a16:creationId xmlns:a16="http://schemas.microsoft.com/office/drawing/2014/main" id="{7495D0F7-628C-9602-C4BC-A1CA6B8247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341" y="2495957"/>
            <a:ext cx="1884636" cy="3345817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A picture containing indoor, window&#10;&#10;Description automatically generated">
            <a:extLst>
              <a:ext uri="{FF2B5EF4-FFF2-40B4-BE49-F238E27FC236}">
                <a16:creationId xmlns:a16="http://schemas.microsoft.com/office/drawing/2014/main" id="{012D4BF8-8A09-38BE-03CC-1D822E202B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3992" b="18727"/>
          <a:stretch/>
        </p:blipFill>
        <p:spPr>
          <a:xfrm>
            <a:off x="457200" y="2103407"/>
            <a:ext cx="2306256" cy="2754702"/>
          </a:xfrm>
          <a:prstGeom prst="rect">
            <a:avLst/>
          </a:prstGeom>
          <a:ln w="127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1DD8344-A080-4328-95A0-3D3722BD096F}"/>
              </a:ext>
            </a:extLst>
          </p:cNvPr>
          <p:cNvSpPr/>
          <p:nvPr/>
        </p:nvSpPr>
        <p:spPr>
          <a:xfrm>
            <a:off x="1552947" y="4326180"/>
            <a:ext cx="97060" cy="374615"/>
          </a:xfrm>
          <a:prstGeom prst="round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363F395-1D28-91BF-E508-77EF1A90A6D0}"/>
              </a:ext>
            </a:extLst>
          </p:cNvPr>
          <p:cNvSpPr/>
          <p:nvPr/>
        </p:nvSpPr>
        <p:spPr>
          <a:xfrm>
            <a:off x="1690777" y="4287589"/>
            <a:ext cx="621102" cy="103517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5ACD7F-7FC4-95F7-DADC-13543AA38D1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2505" b="27809"/>
          <a:stretch/>
        </p:blipFill>
        <p:spPr>
          <a:xfrm>
            <a:off x="4698795" y="1274561"/>
            <a:ext cx="2961494" cy="828846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6439FC-9286-7683-85A6-08F41F8B6C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10265" y="3222978"/>
            <a:ext cx="1166781" cy="2074277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0684EE-EF1C-8301-0BA4-922A58809E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9542" y="3222978"/>
            <a:ext cx="1166780" cy="2074275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6E1BFA8-EEF3-4687-7404-15A0B10EB31C}"/>
              </a:ext>
            </a:extLst>
          </p:cNvPr>
          <p:cNvSpPr/>
          <p:nvPr/>
        </p:nvSpPr>
        <p:spPr>
          <a:xfrm>
            <a:off x="1994496" y="1433936"/>
            <a:ext cx="2704299" cy="2853653"/>
          </a:xfrm>
          <a:custGeom>
            <a:avLst/>
            <a:gdLst>
              <a:gd name="connsiteX0" fmla="*/ 0 w 3405986"/>
              <a:gd name="connsiteY0" fmla="*/ 2827582 h 2827582"/>
              <a:gd name="connsiteX1" fmla="*/ 1110781 w 3405986"/>
              <a:gd name="connsiteY1" fmla="*/ 299174 h 2827582"/>
              <a:gd name="connsiteX2" fmla="*/ 3405986 w 3405986"/>
              <a:gd name="connsiteY2" fmla="*/ 35287 h 282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5986" h="2827582">
                <a:moveTo>
                  <a:pt x="0" y="2827582"/>
                </a:moveTo>
                <a:cubicBezTo>
                  <a:pt x="271558" y="1796069"/>
                  <a:pt x="543117" y="764556"/>
                  <a:pt x="1110781" y="299174"/>
                </a:cubicBezTo>
                <a:cubicBezTo>
                  <a:pt x="1678445" y="-166208"/>
                  <a:pt x="2993790" y="55743"/>
                  <a:pt x="3405986" y="35287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105FBB6-126E-B71A-74A2-6D6A31E45763}"/>
              </a:ext>
            </a:extLst>
          </p:cNvPr>
          <p:cNvSpPr/>
          <p:nvPr/>
        </p:nvSpPr>
        <p:spPr>
          <a:xfrm>
            <a:off x="1601733" y="4700795"/>
            <a:ext cx="1846607" cy="687416"/>
          </a:xfrm>
          <a:custGeom>
            <a:avLst/>
            <a:gdLst>
              <a:gd name="connsiteX0" fmla="*/ 0 w 1785842"/>
              <a:gd name="connsiteY0" fmla="*/ 0 h 687335"/>
              <a:gd name="connsiteX1" fmla="*/ 693471 w 1785842"/>
              <a:gd name="connsiteY1" fmla="*/ 687334 h 687335"/>
              <a:gd name="connsiteX2" fmla="*/ 1785842 w 1785842"/>
              <a:gd name="connsiteY2" fmla="*/ 6137 h 68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842" h="687335">
                <a:moveTo>
                  <a:pt x="0" y="0"/>
                </a:moveTo>
                <a:cubicBezTo>
                  <a:pt x="197915" y="343155"/>
                  <a:pt x="395831" y="686311"/>
                  <a:pt x="693471" y="687334"/>
                </a:cubicBezTo>
                <a:cubicBezTo>
                  <a:pt x="991111" y="688357"/>
                  <a:pt x="1646739" y="115579"/>
                  <a:pt x="1785842" y="6137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F309BE4-8A84-A885-AE86-857D7F379C92}"/>
              </a:ext>
            </a:extLst>
          </p:cNvPr>
          <p:cNvSpPr/>
          <p:nvPr/>
        </p:nvSpPr>
        <p:spPr>
          <a:xfrm>
            <a:off x="4656008" y="2495957"/>
            <a:ext cx="161469" cy="798228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986243-F427-71FE-FA48-EA0125497C14}"/>
              </a:ext>
            </a:extLst>
          </p:cNvPr>
          <p:cNvSpPr/>
          <p:nvPr/>
        </p:nvSpPr>
        <p:spPr>
          <a:xfrm>
            <a:off x="4811340" y="2717296"/>
            <a:ext cx="2430217" cy="252970"/>
          </a:xfrm>
          <a:custGeom>
            <a:avLst/>
            <a:gdLst>
              <a:gd name="connsiteX0" fmla="*/ 0 w 2430217"/>
              <a:gd name="connsiteY0" fmla="*/ 87273 h 252970"/>
              <a:gd name="connsiteX1" fmla="*/ 1245793 w 2430217"/>
              <a:gd name="connsiteY1" fmla="*/ 7493 h 252970"/>
              <a:gd name="connsiteX2" fmla="*/ 2430217 w 2430217"/>
              <a:gd name="connsiteY2" fmla="*/ 252970 h 252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0217" h="252970">
                <a:moveTo>
                  <a:pt x="0" y="87273"/>
                </a:moveTo>
                <a:cubicBezTo>
                  <a:pt x="420378" y="33575"/>
                  <a:pt x="840757" y="-20123"/>
                  <a:pt x="1245793" y="7493"/>
                </a:cubicBezTo>
                <a:cubicBezTo>
                  <a:pt x="1650829" y="35109"/>
                  <a:pt x="2430217" y="252970"/>
                  <a:pt x="2430217" y="25297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33F5D0-4293-479E-CC6D-E28FC8751F60}"/>
              </a:ext>
            </a:extLst>
          </p:cNvPr>
          <p:cNvSpPr txBox="1"/>
          <p:nvPr/>
        </p:nvSpPr>
        <p:spPr>
          <a:xfrm>
            <a:off x="7707086" y="1334910"/>
            <a:ext cx="1192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 sign of corrosion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6A6CDB-E607-3251-1DD7-0B1DA59D7388}"/>
              </a:ext>
            </a:extLst>
          </p:cNvPr>
          <p:cNvSpPr/>
          <p:nvPr/>
        </p:nvSpPr>
        <p:spPr>
          <a:xfrm>
            <a:off x="4332661" y="2669455"/>
            <a:ext cx="389040" cy="530945"/>
          </a:xfrm>
          <a:prstGeom prst="ellipse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peech Bubble: Rectangle with Corners Rounded 30">
            <a:extLst>
              <a:ext uri="{FF2B5EF4-FFF2-40B4-BE49-F238E27FC236}">
                <a16:creationId xmlns:a16="http://schemas.microsoft.com/office/drawing/2014/main" id="{DA3CE239-865A-951E-8121-482095FD3B62}"/>
              </a:ext>
            </a:extLst>
          </p:cNvPr>
          <p:cNvSpPr/>
          <p:nvPr/>
        </p:nvSpPr>
        <p:spPr>
          <a:xfrm>
            <a:off x="3386188" y="1673707"/>
            <a:ext cx="1059018" cy="582542"/>
          </a:xfrm>
          <a:prstGeom prst="wedgeRoundRect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Sign of having paint on the door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489210B-2A34-0B2D-A9F8-10C5AD51BE6B}"/>
              </a:ext>
            </a:extLst>
          </p:cNvPr>
          <p:cNvSpPr/>
          <p:nvPr/>
        </p:nvSpPr>
        <p:spPr>
          <a:xfrm>
            <a:off x="3696373" y="2339313"/>
            <a:ext cx="630064" cy="607446"/>
          </a:xfrm>
          <a:custGeom>
            <a:avLst/>
            <a:gdLst>
              <a:gd name="connsiteX0" fmla="*/ 630064 w 630064"/>
              <a:gd name="connsiteY0" fmla="*/ 607446 h 607446"/>
              <a:gd name="connsiteX1" fmla="*/ 140553 w 630064"/>
              <a:gd name="connsiteY1" fmla="*/ 494358 h 607446"/>
              <a:gd name="connsiteX2" fmla="*/ 0 w 630064"/>
              <a:gd name="connsiteY2" fmla="*/ 0 h 60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064" h="607446">
                <a:moveTo>
                  <a:pt x="630064" y="607446"/>
                </a:moveTo>
                <a:cubicBezTo>
                  <a:pt x="437814" y="601522"/>
                  <a:pt x="245564" y="595599"/>
                  <a:pt x="140553" y="494358"/>
                </a:cubicBezTo>
                <a:cubicBezTo>
                  <a:pt x="35542" y="393117"/>
                  <a:pt x="30965" y="63545"/>
                  <a:pt x="0" y="0"/>
                </a:cubicBezTo>
              </a:path>
            </a:pathLst>
          </a:cu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Audio 32">
            <a:hlinkClick r:id="" action="ppaction://media"/>
            <a:extLst>
              <a:ext uri="{FF2B5EF4-FFF2-40B4-BE49-F238E27FC236}">
                <a16:creationId xmlns:a16="http://schemas.microsoft.com/office/drawing/2014/main" id="{903C740A-8F69-B10F-BA5A-C331BBC6E76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rcRect l="-287500" t="-287500" r="-287500" b="-287500"/>
          <a:stretch>
            <a:fillRect/>
          </a:stretch>
        </p:blipFill>
        <p:spPr>
          <a:xfrm>
            <a:off x="7953899" y="5044503"/>
            <a:ext cx="2057400" cy="2057400"/>
          </a:xfrm>
          <a:prstGeom prst="ellipse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CCF5C0-B5D7-030D-041B-44295869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11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6A81C5-0EF4-D377-BE7F-A9E6CF55BA0B}"/>
              </a:ext>
            </a:extLst>
          </p:cNvPr>
          <p:cNvSpPr txBox="1"/>
          <p:nvPr/>
        </p:nvSpPr>
        <p:spPr>
          <a:xfrm>
            <a:off x="279412" y="480707"/>
            <a:ext cx="8005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Galvanic Corrosion</a:t>
            </a:r>
          </a:p>
          <a:p>
            <a:pPr>
              <a:spcAft>
                <a:spcPts val="1200"/>
              </a:spcAft>
            </a:pPr>
            <a:r>
              <a:rPr lang="en-CA" sz="2000" dirty="0">
                <a:solidFill>
                  <a:srgbClr val="3C1B71"/>
                </a:solidFill>
                <a:latin typeface="Arial"/>
                <a:cs typeface="Arial"/>
              </a:rPr>
              <a:t>door</a:t>
            </a:r>
            <a:endParaRPr lang="en-US" sz="2000" dirty="0">
              <a:solidFill>
                <a:srgbClr val="807F8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84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2"/>
    </mc:Choice>
    <mc:Fallback xmlns="">
      <p:transition spd="slow" advTm="44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6" grpId="0" animBg="1"/>
      <p:bldP spid="7" grpId="0" animBg="1"/>
      <p:bldP spid="8" grpId="0" animBg="1"/>
      <p:bldP spid="22" grpId="0" animBg="1"/>
      <p:bldP spid="23" grpId="0" animBg="1"/>
      <p:bldP spid="24" grpId="0" animBg="1"/>
      <p:bldP spid="27" grpId="0" animBg="1"/>
      <p:bldP spid="28" grpId="0"/>
      <p:bldP spid="29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75D7-CA32-BB99-4A6C-2F57A446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12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16FF28-AB0A-28A4-D5C4-14C89CEE3F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492" y="1245807"/>
            <a:ext cx="2507722" cy="445421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C23BEFF-3821-AC88-385B-1861FFAAAFFC}"/>
              </a:ext>
            </a:extLst>
          </p:cNvPr>
          <p:cNvSpPr/>
          <p:nvPr/>
        </p:nvSpPr>
        <p:spPr>
          <a:xfrm rot="5400000">
            <a:off x="1580425" y="3251989"/>
            <a:ext cx="761998" cy="4002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1FC745-1D29-6AFE-C425-3AE202F8C76C}"/>
              </a:ext>
            </a:extLst>
          </p:cNvPr>
          <p:cNvSpPr/>
          <p:nvPr/>
        </p:nvSpPr>
        <p:spPr>
          <a:xfrm rot="5400000">
            <a:off x="500923" y="3156675"/>
            <a:ext cx="355605" cy="2906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081515-0D50-EB71-3121-BE7FE1E99F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7910" y="3580798"/>
            <a:ext cx="1589871" cy="211982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41DC751B-6544-F818-7681-F21390BA5820}"/>
              </a:ext>
            </a:extLst>
          </p:cNvPr>
          <p:cNvCxnSpPr>
            <a:cxnSpLocks/>
            <a:stCxn id="5" idx="3"/>
            <a:endCxn id="14" idx="1"/>
          </p:cNvCxnSpPr>
          <p:nvPr/>
        </p:nvCxnSpPr>
        <p:spPr>
          <a:xfrm rot="16200000" flipH="1">
            <a:off x="3290873" y="2503674"/>
            <a:ext cx="807589" cy="3466486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46CEABF-7B7C-E1B9-5E00-23B06CAD5F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9579"/>
          <a:stretch/>
        </p:blipFill>
        <p:spPr>
          <a:xfrm>
            <a:off x="5458651" y="1246412"/>
            <a:ext cx="1528387" cy="218319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D9E837F4-BA3C-6142-66BD-9B449E5E2FFC}"/>
              </a:ext>
            </a:extLst>
          </p:cNvPr>
          <p:cNvCxnSpPr>
            <a:cxnSpLocks/>
            <a:stCxn id="8" idx="1"/>
            <a:endCxn id="4" idx="1"/>
          </p:cNvCxnSpPr>
          <p:nvPr/>
        </p:nvCxnSpPr>
        <p:spPr>
          <a:xfrm rot="5400000" flipH="1" flipV="1">
            <a:off x="2675593" y="341143"/>
            <a:ext cx="786191" cy="4779925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84399008-1279-0EA0-CB74-35F51DB7176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2411"/>
          <a:stretch/>
        </p:blipFill>
        <p:spPr>
          <a:xfrm>
            <a:off x="7256776" y="1246412"/>
            <a:ext cx="1583732" cy="21825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39A5D6E-2471-1D4B-6ED6-020CD4DFB07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9297"/>
          <a:stretch/>
        </p:blipFill>
        <p:spPr>
          <a:xfrm>
            <a:off x="7386712" y="3580799"/>
            <a:ext cx="1315789" cy="211982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7" name="Audio 36">
            <a:hlinkClick r:id="" action="ppaction://media"/>
            <a:extLst>
              <a:ext uri="{FF2B5EF4-FFF2-40B4-BE49-F238E27FC236}">
                <a16:creationId xmlns:a16="http://schemas.microsoft.com/office/drawing/2014/main" id="{61D223B3-37FD-DE69-47E3-490A8684C23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rcRect l="-137500" t="-55469" r="-137500" b="-55469"/>
          <a:stretch>
            <a:fillRect/>
          </a:stretch>
        </p:blipFill>
        <p:spPr>
          <a:xfrm>
            <a:off x="7684256" y="5344560"/>
            <a:ext cx="2286000" cy="12858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F1B28C-940E-30B3-3442-A1816100446B}"/>
              </a:ext>
            </a:extLst>
          </p:cNvPr>
          <p:cNvSpPr txBox="1"/>
          <p:nvPr/>
        </p:nvSpPr>
        <p:spPr>
          <a:xfrm>
            <a:off x="279412" y="308431"/>
            <a:ext cx="8005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Atmospheric</a:t>
            </a: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Corrosion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3C1B71"/>
                </a:solidFill>
                <a:latin typeface="Arial"/>
                <a:cs typeface="Arial"/>
              </a:rPr>
              <a:t>Brass Door Hinges and Handles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63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901">
        <p:fade/>
      </p:transition>
    </mc:Choice>
    <mc:Fallback xmlns="">
      <p:transition spd="med" advTm="289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4948" x="8478838" y="2520950"/>
          <p14:tracePt t="4976" x="8469313" y="2520950"/>
          <p14:tracePt t="4984" x="8458200" y="2520950"/>
          <p14:tracePt t="4992" x="8448675" y="2532063"/>
          <p14:tracePt t="5008" x="8418513" y="2551113"/>
          <p14:tracePt t="5018" x="8407400" y="2562225"/>
          <p14:tracePt t="5021" x="8397875" y="2562225"/>
          <p14:tracePt t="5028" x="8388350" y="2581275"/>
          <p14:tracePt t="5036" x="8377238" y="2581275"/>
          <p14:tracePt t="5052" x="8358188" y="2601913"/>
          <p14:tracePt t="5068" x="8358188" y="2611438"/>
          <p14:tracePt t="5077" x="8347075" y="2622550"/>
          <p14:tracePt t="5116" x="8337550" y="2632075"/>
          <p14:tracePt t="5133" x="8337550" y="2641600"/>
          <p14:tracePt t="5150" x="8337550" y="2652713"/>
          <p14:tracePt t="5156" x="8337550" y="2662238"/>
          <p14:tracePt t="5165" x="8337550" y="2673350"/>
          <p14:tracePt t="5172" x="8337550" y="2682875"/>
          <p14:tracePt t="5181" x="8337550" y="2692400"/>
          <p14:tracePt t="5198" x="8337550" y="2703513"/>
          <p14:tracePt t="5228" x="8337550" y="2722563"/>
          <p14:tracePt t="5244" x="8337550" y="2733675"/>
          <p14:tracePt t="5253" x="8337550" y="2752725"/>
          <p14:tracePt t="5260" x="8347075" y="2782888"/>
          <p14:tracePt t="5268" x="8358188" y="2803525"/>
          <p14:tracePt t="5287" x="8358188" y="2813050"/>
          <p14:tracePt t="5293" x="8358188" y="2824163"/>
          <p14:tracePt t="5317" x="8358188" y="2833688"/>
          <p14:tracePt t="5388" x="8358188" y="2844800"/>
          <p14:tracePt t="5412" x="8328025" y="2863850"/>
          <p14:tracePt t="5420" x="8316913" y="2863850"/>
          <p14:tracePt t="5428" x="8307388" y="2863850"/>
          <p14:tracePt t="5436" x="8286750" y="2884488"/>
          <p14:tracePt t="5461" x="8277225" y="2884488"/>
          <p14:tracePt t="5500" x="8266113" y="2894013"/>
          <p14:tracePt t="5509" x="8256588" y="2905125"/>
          <p14:tracePt t="5518" x="8256588" y="2914650"/>
          <p14:tracePt t="5527" x="8247063" y="2914650"/>
          <p14:tracePt t="5540" x="8226425" y="2935288"/>
          <p14:tracePt t="5556" x="8216900" y="2944813"/>
          <p14:tracePt t="5580" x="8196263" y="2954338"/>
          <p14:tracePt t="5598" x="8186738" y="2965450"/>
          <p14:tracePt t="5621" x="8175625" y="2974975"/>
          <p14:tracePt t="5630" x="8175625" y="2984500"/>
          <p14:tracePt t="5644" x="8175625" y="2995613"/>
          <p14:tracePt t="5660" x="8166100" y="2995613"/>
          <p14:tracePt t="5676" x="8166100" y="3005138"/>
          <p14:tracePt t="5685" x="8156575" y="3016250"/>
          <p14:tracePt t="5702" x="8156575" y="3025775"/>
          <p14:tracePt t="5719" x="8145463" y="3035300"/>
          <p14:tracePt t="5736" x="8135938" y="3046413"/>
          <p14:tracePt t="5742" x="8126413" y="3055938"/>
          <p14:tracePt t="5751" x="8115300" y="3055938"/>
          <p14:tracePt t="5756" x="8115300" y="3065463"/>
          <p14:tracePt t="5764" x="8105775" y="3076575"/>
          <p14:tracePt t="5820" x="8096250" y="3076575"/>
          <p14:tracePt t="5837" x="8075613" y="3076575"/>
          <p14:tracePt t="5846" x="8054975" y="3076575"/>
          <p14:tracePt t="5852" x="8034338" y="3076575"/>
          <p14:tracePt t="5861" x="7994650" y="3076575"/>
          <p14:tracePt t="5868" x="7985125" y="3065463"/>
          <p14:tracePt t="5887" x="7954963" y="3035300"/>
          <p14:tracePt t="5892" x="7934325" y="3016250"/>
          <p14:tracePt t="5902" x="7913688" y="3005138"/>
          <p14:tracePt t="5908" x="7904163" y="2984500"/>
          <p14:tracePt t="5919" x="7874000" y="2965450"/>
          <p14:tracePt t="5924" x="7853363" y="2944813"/>
          <p14:tracePt t="5935" x="7832725" y="2914650"/>
          <p14:tracePt t="5940" x="7813675" y="2894013"/>
          <p14:tracePt t="5952" x="7813675" y="2884488"/>
          <p14:tracePt t="5959" x="7793038" y="2854325"/>
          <p14:tracePt t="5965" x="7783513" y="2854325"/>
          <p14:tracePt t="5972" x="7783513" y="2844800"/>
          <p14:tracePt t="5980" x="7772400" y="2803525"/>
          <p14:tracePt t="5996" x="7762875" y="2794000"/>
          <p14:tracePt t="6005" x="7762875" y="2782888"/>
          <p14:tracePt t="6013" x="7762875" y="2763838"/>
          <p14:tracePt t="6021" x="7753350" y="2733675"/>
          <p14:tracePt t="6028" x="7742238" y="2722563"/>
          <p14:tracePt t="6037" x="7742238" y="2713038"/>
          <p14:tracePt t="6039" x="7732713" y="2682875"/>
          <p14:tracePt t="6053" x="7732713" y="2662238"/>
          <p14:tracePt t="6060" x="7723188" y="2641600"/>
          <p14:tracePt t="6069" x="7693025" y="2601913"/>
          <p14:tracePt t="6077" x="7693025" y="2581275"/>
          <p14:tracePt t="6086" x="7672388" y="2541588"/>
          <p14:tracePt t="6092" x="7672388" y="2520950"/>
          <p14:tracePt t="6101" x="7672388" y="2501900"/>
          <p14:tracePt t="6108" x="7651750" y="2481263"/>
          <p14:tracePt t="6118" x="7651750" y="2460625"/>
          <p14:tracePt t="6124" x="7651750" y="2439988"/>
          <p14:tracePt t="6140" x="7651750" y="2420938"/>
          <p14:tracePt t="6152" x="7651750" y="2409825"/>
          <p14:tracePt t="6157" x="7651750" y="2379663"/>
          <p14:tracePt t="6165" x="7651750" y="2360613"/>
          <p14:tracePt t="6181" x="7651750" y="2319338"/>
          <p14:tracePt t="6188" x="7651750" y="2309813"/>
          <p14:tracePt t="6196" x="7651750" y="2268538"/>
          <p14:tracePt t="6205" x="7651750" y="2249488"/>
          <p14:tracePt t="6212" x="7651750" y="2208213"/>
          <p14:tracePt t="6221" x="7651750" y="2189163"/>
          <p14:tracePt t="6228" x="7651750" y="2168525"/>
          <p14:tracePt t="6236" x="7651750" y="2138363"/>
          <p14:tracePt t="6244" x="7651750" y="2117725"/>
          <p14:tracePt t="6253" x="7651750" y="2097088"/>
          <p14:tracePt t="6269" x="7651750" y="2078038"/>
          <p14:tracePt t="6276" x="7651750" y="2057400"/>
          <p14:tracePt t="6292" x="7651750" y="2036763"/>
          <p14:tracePt t="6308" x="7651750" y="2017713"/>
          <p14:tracePt t="6318" x="7651750" y="1976438"/>
          <p14:tracePt t="6324" x="7661275" y="1966913"/>
          <p14:tracePt t="6335" x="7672388" y="1936750"/>
          <p14:tracePt t="6340" x="7672388" y="1925638"/>
          <p14:tracePt t="6352" x="7681913" y="1916113"/>
          <p14:tracePt t="6356" x="7693025" y="1895475"/>
          <p14:tracePt t="6372" x="7702550" y="1885950"/>
          <p14:tracePt t="6381" x="7702550" y="1876425"/>
          <p14:tracePt t="6388" x="7712075" y="1876425"/>
          <p14:tracePt t="6397" x="7712075" y="1865313"/>
          <p14:tracePt t="6405" x="7723188" y="1846263"/>
          <p14:tracePt t="6421" x="7742238" y="1846263"/>
          <p14:tracePt t="6453" x="7753350" y="1846263"/>
          <p14:tracePt t="6468" x="7762875" y="1846263"/>
          <p14:tracePt t="6476" x="7772400" y="1825625"/>
          <p14:tracePt t="6484" x="7783513" y="1825625"/>
          <p14:tracePt t="6492" x="7802563" y="1825625"/>
          <p14:tracePt t="6502" x="7832725" y="1825625"/>
          <p14:tracePt t="6509" x="7862888" y="1804988"/>
          <p14:tracePt t="6517" x="7874000" y="1804988"/>
          <p14:tracePt t="6524" x="7883525" y="1804988"/>
          <p14:tracePt t="6540" x="7894638" y="1804988"/>
          <p14:tracePt t="6551" x="7904163" y="1804988"/>
          <p14:tracePt t="6565" x="7924800" y="1804988"/>
          <p14:tracePt t="6581" x="7934325" y="1804988"/>
          <p14:tracePt t="6589" x="7954963" y="1804988"/>
          <p14:tracePt t="6596" x="7964488" y="1804988"/>
          <p14:tracePt t="6605" x="7985125" y="1804988"/>
          <p14:tracePt t="6614" x="8004175" y="1804988"/>
          <p14:tracePt t="6621" x="8045450" y="1804988"/>
          <p14:tracePt t="6628" x="8064500" y="1804988"/>
          <p14:tracePt t="6636" x="8085138" y="1804988"/>
          <p14:tracePt t="6644" x="8105775" y="1804988"/>
          <p14:tracePt t="6652" x="8126413" y="1804988"/>
          <p14:tracePt t="6668" x="8135938" y="1816100"/>
          <p14:tracePt t="6676" x="8145463" y="1825625"/>
          <p14:tracePt t="6685" x="8166100" y="1835150"/>
          <p14:tracePt t="6692" x="8175625" y="1846263"/>
          <p14:tracePt t="6701" x="8196263" y="1865313"/>
          <p14:tracePt t="6708" x="8196263" y="1876425"/>
          <p14:tracePt t="6719" x="8226425" y="1916113"/>
          <p14:tracePt t="6724" x="8226425" y="1936750"/>
          <p14:tracePt t="6734" x="8277225" y="1946275"/>
          <p14:tracePt t="6740" x="8277225" y="1976438"/>
          <p14:tracePt t="6751" x="8297863" y="1987550"/>
          <p14:tracePt t="6756" x="8307388" y="1997075"/>
          <p14:tracePt t="6768" x="8328025" y="1997075"/>
          <p14:tracePt t="6772" x="8328025" y="2017713"/>
          <p14:tracePt t="6780" x="8328025" y="2057400"/>
          <p14:tracePt t="6788" x="8337550" y="2087563"/>
          <p14:tracePt t="6796" x="8358188" y="2127250"/>
          <p14:tracePt t="6804" x="8358188" y="2189163"/>
          <p14:tracePt t="6808" x="8358188" y="2219325"/>
          <p14:tracePt t="6821" x="8367713" y="2249488"/>
          <p14:tracePt t="6829" x="8367713" y="2268538"/>
          <p14:tracePt t="6836" x="8367713" y="2298700"/>
          <p14:tracePt t="6844" x="8377238" y="2330450"/>
          <p14:tracePt t="6853" x="8377238" y="2370138"/>
          <p14:tracePt t="6860" x="8377238" y="2390775"/>
          <p14:tracePt t="6868" x="8377238" y="2420938"/>
          <p14:tracePt t="6876" x="8377238" y="2451100"/>
          <p14:tracePt t="6886" x="8377238" y="2481263"/>
          <p14:tracePt t="6892" x="8377238" y="2501900"/>
          <p14:tracePt t="6902" x="8377238" y="2520950"/>
          <p14:tracePt t="6908" x="8377238" y="2532063"/>
          <p14:tracePt t="6918" x="8377238" y="2541588"/>
          <p14:tracePt t="6972" x="8388350" y="2562225"/>
          <p14:tracePt t="6980" x="8388350" y="2581275"/>
          <p14:tracePt t="6987" x="8388350" y="2601913"/>
          <p14:tracePt t="6996" x="8388350" y="2622550"/>
          <p14:tracePt t="7000" x="8388350" y="2632075"/>
          <p14:tracePt t="7012" x="8388350" y="2641600"/>
          <p14:tracePt t="7020" x="8377238" y="2662238"/>
          <p14:tracePt t="7028" x="8377238" y="2673350"/>
          <p14:tracePt t="7036" x="8377238" y="2682875"/>
          <p14:tracePt t="7044" x="8377238" y="2692400"/>
          <p14:tracePt t="7053" x="8377238" y="2703513"/>
          <p14:tracePt t="7060" x="8377238" y="2713038"/>
          <p14:tracePt t="7076" x="8377238" y="2733675"/>
          <p14:tracePt t="7085" x="8367713" y="2752725"/>
          <p14:tracePt t="7092" x="8367713" y="2763838"/>
          <p14:tracePt t="7101" x="8367713" y="2773363"/>
          <p14:tracePt t="7108" x="8358188" y="2773363"/>
          <p14:tracePt t="7117" x="8358188" y="2782888"/>
          <p14:tracePt t="7124" x="8358188" y="2794000"/>
          <p14:tracePt t="7135" x="8358188" y="2803525"/>
          <p14:tracePt t="7140" x="8358188" y="2813050"/>
          <p14:tracePt t="7152" x="8358188" y="2833688"/>
          <p14:tracePt t="7157" x="8358188" y="2844800"/>
          <p14:tracePt t="7166" x="8347075" y="2854325"/>
          <p14:tracePt t="7172" x="8347075" y="2863850"/>
          <p14:tracePt t="7188" x="8347075" y="2884488"/>
          <p14:tracePt t="7192" x="8347075" y="2905125"/>
          <p14:tracePt t="7205" x="8337550" y="2905125"/>
          <p14:tracePt t="7212" x="8328025" y="2935288"/>
          <p14:tracePt t="7220" x="8328025" y="2944813"/>
          <p14:tracePt t="7269" x="8328025" y="2965450"/>
          <p14:tracePt t="7284" x="8328025" y="2984500"/>
          <p14:tracePt t="7292" x="8316913" y="2995613"/>
          <p14:tracePt t="7308" x="8316913" y="3016250"/>
          <p14:tracePt t="7316" x="8307388" y="3025775"/>
          <p14:tracePt t="7333" x="8307388" y="3035300"/>
          <p14:tracePt t="7350" x="8307388" y="3046413"/>
          <p14:tracePt t="7373" x="8307388" y="3055938"/>
          <p14:tracePt t="7429" x="8297863" y="3055938"/>
          <p14:tracePt t="7500" x="8297863" y="3076575"/>
          <p14:tracePt t="8348" x="8297863" y="3086100"/>
          <p14:tracePt t="8369" x="8286750" y="3086100"/>
          <p14:tracePt t="8375" x="8277225" y="3086100"/>
          <p14:tracePt t="8381" x="8266113" y="3086100"/>
          <p14:tracePt t="8496" x="8256588" y="3086100"/>
          <p14:tracePt t="8620" x="8256588" y="3095625"/>
          <p14:tracePt t="8636" x="8247063" y="3095625"/>
          <p14:tracePt t="8756" x="8235950" y="3095625"/>
          <p14:tracePt t="9068" x="8226425" y="3095625"/>
          <p14:tracePt t="9092" x="8205788" y="3095625"/>
          <p14:tracePt t="9100" x="8196263" y="3095625"/>
          <p14:tracePt t="9108" x="8186738" y="3095625"/>
          <p14:tracePt t="9118" x="8166100" y="3095625"/>
          <p14:tracePt t="9124" x="8156575" y="3095625"/>
          <p14:tracePt t="9129" x="8145463" y="3095625"/>
          <p14:tracePt t="9144" x="8135938" y="3095625"/>
          <p14:tracePt t="9152" x="8126413" y="3086100"/>
          <p14:tracePt t="9160" x="8115300" y="3086100"/>
          <p14:tracePt t="9168" x="8105775" y="3086100"/>
          <p14:tracePt t="9185" x="8075613" y="3086100"/>
          <p14:tracePt t="9189" x="8064500" y="3086100"/>
          <p14:tracePt t="9196" x="8045450" y="3086100"/>
          <p14:tracePt t="9204" x="8015288" y="3086100"/>
          <p14:tracePt t="9212" x="7974013" y="3086100"/>
          <p14:tracePt t="9220" x="7954963" y="3086100"/>
          <p14:tracePt t="9228" x="7913688" y="3086100"/>
          <p14:tracePt t="9236" x="7853363" y="3086100"/>
          <p14:tracePt t="9245" x="7802563" y="3086100"/>
          <p14:tracePt t="9251" x="7693025" y="3086100"/>
          <p14:tracePt t="9260" x="7612063" y="3086100"/>
          <p14:tracePt t="9268" x="7531100" y="3086100"/>
          <p14:tracePt t="9276" x="7470775" y="3086100"/>
          <p14:tracePt t="9285" x="7410450" y="3086100"/>
          <p14:tracePt t="9292" x="7359650" y="3086100"/>
          <p14:tracePt t="9302" x="7308850" y="3076575"/>
          <p14:tracePt t="9318" x="7269163" y="3076575"/>
          <p14:tracePt t="9324" x="7258050" y="3076575"/>
          <p14:tracePt t="9335" x="7227888" y="3076575"/>
          <p14:tracePt t="9341" x="7208838" y="3076575"/>
          <p14:tracePt t="9353" x="7197725" y="3076575"/>
          <p14:tracePt t="9356" x="7178675" y="3076575"/>
          <p14:tracePt t="9367" x="7148513" y="3076575"/>
          <p14:tracePt t="9373" x="7137400" y="3076575"/>
          <p14:tracePt t="9381" x="7127875" y="3076575"/>
          <p14:tracePt t="9388" x="7118350" y="3076575"/>
          <p14:tracePt t="9396" x="7086600" y="3076575"/>
          <p14:tracePt t="9404" x="7056438" y="3076575"/>
          <p14:tracePt t="9412" x="7026275" y="3076575"/>
          <p14:tracePt t="9421" x="6986588" y="3095625"/>
          <p14:tracePt t="9428" x="6965950" y="3095625"/>
          <p14:tracePt t="9440" x="6946900" y="3095625"/>
          <p14:tracePt t="9452" x="6935788" y="3095625"/>
          <p14:tracePt t="9461" x="6916738" y="3095625"/>
          <p14:tracePt t="9468" x="6905625" y="3095625"/>
          <p14:tracePt t="9476" x="6896100" y="3095625"/>
          <p14:tracePt t="9485" x="6884988" y="3095625"/>
          <p14:tracePt t="9492" x="6865938" y="3095625"/>
          <p14:tracePt t="9501" x="6845300" y="3095625"/>
          <p14:tracePt t="9508" x="6815138" y="3095625"/>
          <p14:tracePt t="9517" x="6784975" y="3095625"/>
          <p14:tracePt t="9524" x="6754813" y="3095625"/>
          <p14:tracePt t="9534" x="6724650" y="3095625"/>
          <p14:tracePt t="9540" x="6694488" y="3095625"/>
          <p14:tracePt t="9551" x="6643688" y="3095625"/>
          <p14:tracePt t="9557" x="6613525" y="3095625"/>
          <p14:tracePt t="9569" x="6573838" y="3095625"/>
          <p14:tracePt t="9573" x="6543675" y="3095625"/>
          <p14:tracePt t="9580" x="6502400" y="3095625"/>
          <p14:tracePt t="9589" x="6492875" y="3095625"/>
          <p14:tracePt t="9596" x="6462713" y="3095625"/>
          <p14:tracePt t="9613" x="6451600" y="3095625"/>
          <p14:tracePt t="9629" x="6442075" y="3095625"/>
          <p14:tracePt t="9660" x="6421438" y="3095625"/>
          <p14:tracePt t="9668" x="6411913" y="3095625"/>
          <p14:tracePt t="9686" x="6391275" y="3116263"/>
          <p14:tracePt t="9692" x="6381750" y="3116263"/>
          <p14:tracePt t="9701" x="6372225" y="3116263"/>
          <p14:tracePt t="9708" x="6361113" y="3125788"/>
          <p14:tracePt t="9724" x="6351588" y="3125788"/>
          <p14:tracePt t="9740" x="6342063" y="3136900"/>
          <p14:tracePt t="9756" x="6342063" y="3146425"/>
          <p14:tracePt t="9772" x="6330950" y="3155950"/>
          <p14:tracePt t="9781" x="6330950" y="3167063"/>
          <p14:tracePt t="9788" x="6310313" y="3176588"/>
          <p14:tracePt t="9812" x="6310313" y="3197225"/>
          <p14:tracePt t="9824" x="6300788" y="3217863"/>
          <p14:tracePt t="9844" x="6300788" y="3227388"/>
          <p14:tracePt t="9860" x="6300788" y="3248025"/>
          <p14:tracePt t="9869" x="6300788" y="3267075"/>
          <p14:tracePt t="9902" x="6300788" y="3308350"/>
          <p14:tracePt t="9908" x="6300788" y="3317875"/>
          <p14:tracePt t="9924" x="6300788" y="3327400"/>
          <p14:tracePt t="9935" x="6300788" y="3338513"/>
          <p14:tracePt t="9940" x="6300788" y="3348038"/>
          <p14:tracePt t="9956" x="6300788" y="3368675"/>
          <p14:tracePt t="9968" x="6300788" y="3389313"/>
          <p14:tracePt t="9972" x="6310313" y="3398838"/>
          <p14:tracePt t="9981" x="6321425" y="3408363"/>
          <p14:tracePt t="9997" x="6321425" y="3419475"/>
          <p14:tracePt t="10005" x="6342063" y="3449638"/>
          <p14:tracePt t="10018" x="6351588" y="3468688"/>
          <p14:tracePt t="10036" x="6351588" y="3479800"/>
          <p14:tracePt t="10044" x="6351588" y="3498850"/>
          <p14:tracePt t="10052" x="6351588" y="3509963"/>
          <p14:tracePt t="10060" x="6361113" y="3519488"/>
          <p14:tracePt t="10069" x="6372225" y="3519488"/>
          <p14:tracePt t="10132" x="6372225" y="3530600"/>
          <p14:tracePt t="10149" x="6372225" y="3540125"/>
          <p14:tracePt t="11740" x="6372225" y="3509963"/>
          <p14:tracePt t="11747" x="6372225" y="3479800"/>
          <p14:tracePt t="11751" x="6372225" y="3398838"/>
          <p14:tracePt t="11758" x="6372225" y="3368675"/>
          <p14:tracePt t="11768" x="6372225" y="3327400"/>
          <p14:tracePt t="11772" x="6372225" y="3297238"/>
          <p14:tracePt t="11776" x="6372225" y="3257550"/>
          <p14:tracePt t="11781" x="6372225" y="3227388"/>
          <p14:tracePt t="11788" x="6372225" y="3197225"/>
          <p14:tracePt t="11796" x="6391275" y="3167063"/>
          <p14:tracePt t="11812" x="6391275" y="3155950"/>
          <p14:tracePt t="11821" x="6391275" y="3136900"/>
          <p14:tracePt t="11828" x="6391275" y="3125788"/>
          <p14:tracePt t="11836" x="6402388" y="3106738"/>
          <p14:tracePt t="11866" x="6402388" y="3095625"/>
          <p14:tracePt t="11886" x="6402388" y="3086100"/>
          <p14:tracePt t="11889" x="6402388" y="3076575"/>
          <p14:tracePt t="11896" x="6402388" y="3055938"/>
          <p14:tracePt t="11916" x="6402388" y="3046413"/>
          <p14:tracePt t="11924" x="6402388" y="3025775"/>
          <p14:tracePt t="11934" x="6402388" y="3016250"/>
          <p14:tracePt t="14772" x="6351588" y="3217863"/>
          <p14:tracePt t="14784" x="6189663" y="4105275"/>
          <p14:tracePt t="14792" x="6140450" y="4497388"/>
          <p14:tracePt t="14800" x="6119813" y="4649788"/>
          <p14:tracePt t="14809" x="6119813" y="4659313"/>
          <p14:tracePt t="14818" x="6119813" y="4679950"/>
          <p14:tracePt t="14825" x="6119813" y="4699000"/>
          <p14:tracePt t="14828" x="6119813" y="4710113"/>
          <p14:tracePt t="14834" x="6119813" y="4740275"/>
          <p14:tracePt t="14844" x="6119813" y="4749800"/>
          <p14:tracePt t="14853" x="6108700" y="4760913"/>
          <p14:tracePt t="14860" x="6108700" y="4770438"/>
          <p14:tracePt t="14868" x="6108700" y="4779963"/>
          <p14:tracePt t="14886" x="6108700" y="4810125"/>
          <p14:tracePt t="14892" x="6108700" y="4840288"/>
          <p14:tracePt t="14901" x="6108700" y="4860925"/>
          <p14:tracePt t="14908" x="6108700" y="4891088"/>
          <p14:tracePt t="14918" x="6108700" y="4902200"/>
          <p14:tracePt t="14925" x="6108700" y="4951413"/>
          <p14:tracePt t="14935" x="6099175" y="5011738"/>
          <p14:tracePt t="14941" x="6078538" y="5062538"/>
          <p14:tracePt t="14951" x="6069013" y="5092700"/>
          <p14:tracePt t="14956" x="6059488" y="5143500"/>
          <p14:tracePt t="14968" x="6029325" y="5203825"/>
          <p14:tracePt t="14974" x="5999163" y="5284788"/>
          <p14:tracePt t="14984" x="5957888" y="5375275"/>
          <p14:tracePt t="14989" x="5948363" y="5435600"/>
          <p14:tracePt t="14997" x="5948363" y="5465763"/>
          <p14:tracePt t="15004" x="5948363" y="5495925"/>
          <p14:tracePt t="15013" x="5969000" y="5495925"/>
          <p14:tracePt t="15021" x="5969000" y="5507038"/>
          <p14:tracePt t="15024" x="5957888" y="5507038"/>
          <p14:tracePt t="15044" x="5957888" y="5516563"/>
          <p14:tracePt t="15060" x="5948363" y="5526088"/>
          <p14:tracePt t="15085" x="5938838" y="5537200"/>
          <p14:tracePt t="15133" x="5938838" y="5546725"/>
          <p14:tracePt t="15149" x="5948363" y="5546725"/>
          <p14:tracePt t="15157" x="5957888" y="5546725"/>
          <p14:tracePt t="15166" x="5988050" y="5546725"/>
          <p14:tracePt t="15169" x="6029325" y="5546725"/>
          <p14:tracePt t="15182" x="6059488" y="5546725"/>
          <p14:tracePt t="15188" x="6108700" y="5516563"/>
          <p14:tracePt t="15197" x="6149975" y="5495925"/>
          <p14:tracePt t="15204" x="6180138" y="5495925"/>
          <p14:tracePt t="15213" x="6189663" y="5495925"/>
          <p14:tracePt t="15221" x="6219825" y="5495925"/>
          <p14:tracePt t="15228" x="6230938" y="5495925"/>
          <p14:tracePt t="15236" x="6240463" y="5495925"/>
          <p14:tracePt t="15244" x="6249988" y="5495925"/>
          <p14:tracePt t="15252" x="6270625" y="5476875"/>
          <p14:tracePt t="15260" x="6280150" y="5476875"/>
          <p14:tracePt t="15268" x="6291263" y="5476875"/>
          <p14:tracePt t="15276" x="6300788" y="5476875"/>
          <p14:tracePt t="15308" x="6321425" y="5476875"/>
          <p14:tracePt t="15324" x="6330950" y="5476875"/>
          <p14:tracePt t="15332" x="6351588" y="5476875"/>
          <p14:tracePt t="15340" x="6372225" y="5476875"/>
          <p14:tracePt t="15349" x="6381750" y="5476875"/>
          <p14:tracePt t="15357" x="6411913" y="5476875"/>
          <p14:tracePt t="15361" x="6442075" y="5476875"/>
          <p14:tracePt t="15372" x="6451600" y="5476875"/>
          <p14:tracePt t="15383" x="6462713" y="5476875"/>
          <p14:tracePt t="15396" x="6481763" y="5476875"/>
          <p14:tracePt t="15404" x="6502400" y="5476875"/>
          <p14:tracePt t="15420" x="6511925" y="5476875"/>
          <p14:tracePt t="15428" x="6532563" y="5476875"/>
          <p14:tracePt t="15436" x="6543675" y="5476875"/>
          <p14:tracePt t="15444" x="6562725" y="5476875"/>
          <p14:tracePt t="15452" x="6573838" y="5476875"/>
          <p14:tracePt t="15612" x="6562725" y="5476875"/>
          <p14:tracePt t="15620" x="6553200" y="5476875"/>
          <p14:tracePt t="15628" x="6532563" y="5476875"/>
          <p14:tracePt t="15636" x="6511925" y="5476875"/>
          <p14:tracePt t="15644" x="6502400" y="5476875"/>
          <p14:tracePt t="15652" x="6481763" y="5476875"/>
          <p14:tracePt t="15660" x="6472238" y="5476875"/>
          <p14:tracePt t="15668" x="6462713" y="5476875"/>
          <p14:tracePt t="15672" x="6451600" y="5476875"/>
          <p14:tracePt t="15684" x="6442075" y="5476875"/>
          <p14:tracePt t="15700" x="6421438" y="5476875"/>
          <p14:tracePt t="15717" x="6402388" y="5476875"/>
          <p14:tracePt t="15748" x="6391275" y="5476875"/>
          <p14:tracePt t="15780" x="6381750" y="5476875"/>
          <p14:tracePt t="15797" x="6372225" y="5476875"/>
          <p14:tracePt t="15820" x="6361113" y="5476875"/>
          <p14:tracePt t="15844" x="6351588" y="5476875"/>
          <p14:tracePt t="15852" x="6342063" y="5465763"/>
          <p14:tracePt t="15864" x="6342063" y="5456238"/>
          <p14:tracePt t="15876" x="6330950" y="5456238"/>
          <p14:tracePt t="15901" x="6310313" y="5456238"/>
          <p14:tracePt t="15916" x="6291263" y="5456238"/>
          <p14:tracePt t="15924" x="6280150" y="5435600"/>
          <p14:tracePt t="15956" x="6270625" y="5435600"/>
          <p14:tracePt t="15988" x="6249988" y="5435600"/>
          <p14:tracePt t="15996" x="6230938" y="5435600"/>
          <p14:tracePt t="16020" x="6210300" y="5435600"/>
          <p14:tracePt t="16076" x="6200775" y="5435600"/>
          <p14:tracePt t="16083" x="6189663" y="5435600"/>
          <p14:tracePt t="16100" x="6170613" y="5416550"/>
          <p14:tracePt t="16140" x="6149975" y="5416550"/>
          <p14:tracePt t="16156" x="6140450" y="5416550"/>
          <p14:tracePt t="16172" x="6129338" y="5416550"/>
          <p14:tracePt t="16188" x="6119813" y="5416550"/>
          <p14:tracePt t="16196" x="6089650" y="5395913"/>
          <p14:tracePt t="16220" x="6078538" y="5395913"/>
          <p14:tracePt t="16244" x="6069013" y="5395913"/>
          <p14:tracePt t="16260" x="6059488" y="5384800"/>
          <p14:tracePt t="16292" x="6059488" y="5375275"/>
          <p14:tracePt t="16332" x="6048375" y="5354638"/>
          <p14:tracePt t="16341" x="6038850" y="5354638"/>
          <p14:tracePt t="16372" x="6029325" y="5354638"/>
          <p14:tracePt t="16382" x="6018213" y="5354638"/>
          <p14:tracePt t="16404" x="5999163" y="5354638"/>
          <p14:tracePt t="16421" x="5988050" y="5354638"/>
          <p14:tracePt t="16437" x="5978525" y="5354638"/>
          <p14:tracePt t="16484" x="5969000" y="5345113"/>
          <p14:tracePt t="16516" x="5957888" y="5335588"/>
          <p14:tracePt t="16549" x="5948363" y="5335588"/>
          <p14:tracePt t="16573" x="5948363" y="5324475"/>
          <p14:tracePt t="16582" x="5938838" y="5324475"/>
          <p14:tracePt t="16605" x="5927725" y="5314950"/>
          <p14:tracePt t="16614" x="5918200" y="5305425"/>
          <p14:tracePt t="16629" x="5907088" y="5294313"/>
          <p14:tracePt t="16653" x="5897563" y="5294313"/>
          <p14:tracePt t="16662" x="5888038" y="5284788"/>
          <p14:tracePt t="16678" x="5888038" y="5275263"/>
          <p14:tracePt t="16683" x="5888038" y="5264150"/>
          <p14:tracePt t="16693" x="5888038" y="5254625"/>
          <p14:tracePt t="16701" x="5876925" y="5254625"/>
          <p14:tracePt t="16724" x="5876925" y="5233988"/>
          <p14:tracePt t="16734" x="5867400" y="5224463"/>
          <p14:tracePt t="16781" x="5867400" y="5203825"/>
          <p14:tracePt t="16804" x="5867400" y="5194300"/>
          <p14:tracePt t="16812" x="5846763" y="5183188"/>
          <p14:tracePt t="16837" x="5846763" y="5173663"/>
          <p14:tracePt t="16844" x="5846763" y="5164138"/>
          <p14:tracePt t="16860" x="5837238" y="5143500"/>
          <p14:tracePt t="16885" x="5837238" y="5122863"/>
          <p14:tracePt t="16901" x="5827713" y="5113338"/>
          <p14:tracePt t="16908" x="5827713" y="5103813"/>
          <p14:tracePt t="16924" x="5827713" y="5092700"/>
          <p14:tracePt t="16932" x="5827713" y="5083175"/>
          <p14:tracePt t="16956" x="5827713" y="5073650"/>
          <p14:tracePt t="16965" x="5827713" y="5062538"/>
          <p14:tracePt t="16982" x="5827713" y="5053013"/>
          <p14:tracePt t="17012" x="5827713" y="5041900"/>
          <p14:tracePt t="17028" x="5816600" y="5041900"/>
          <p14:tracePt t="17044" x="5816600" y="5032375"/>
          <p14:tracePt t="17076" x="5816600" y="5022850"/>
          <p14:tracePt t="17083" x="5807075" y="5011738"/>
          <p14:tracePt t="17117" x="5797550" y="5011738"/>
          <p14:tracePt t="17126" x="5797550" y="5002213"/>
          <p14:tracePt t="17132" x="5797550" y="4992688"/>
          <p14:tracePt t="17136" x="5786438" y="4992688"/>
          <p14:tracePt t="17164" x="5786438" y="4981575"/>
          <p14:tracePt t="17188" x="5776913" y="4981575"/>
          <p14:tracePt t="17212" x="5767388" y="4972050"/>
          <p14:tracePt t="17276" x="5756275" y="4962525"/>
          <p14:tracePt t="17484" x="5756275" y="4941888"/>
          <p14:tracePt t="17516" x="5756275" y="4921250"/>
          <p14:tracePt t="17555" x="5756275" y="4911725"/>
          <p14:tracePt t="17564" x="5756275" y="4902200"/>
          <p14:tracePt t="19401" x="5756275" y="4891088"/>
          <p14:tracePt t="20268" x="5786438" y="4891088"/>
          <p14:tracePt t="20284" x="5807075" y="4891088"/>
          <p14:tracePt t="20289" x="5857875" y="4891088"/>
          <p14:tracePt t="20292" x="5907088" y="4891088"/>
          <p14:tracePt t="20298" x="5969000" y="4891088"/>
          <p14:tracePt t="20302" x="6018213" y="4891088"/>
          <p14:tracePt t="20310" x="6078538" y="4911725"/>
          <p14:tracePt t="20318" x="6089650" y="4911725"/>
          <p14:tracePt t="20321" x="6108700" y="4911725"/>
          <p14:tracePt t="20324" x="6140450" y="4911725"/>
          <p14:tracePt t="20334" x="6170613" y="4911725"/>
          <p14:tracePt t="20340" x="6219825" y="4911725"/>
          <p14:tracePt t="20350" x="6261100" y="4911725"/>
          <p14:tracePt t="20356" x="6300788" y="4911725"/>
          <p14:tracePt t="20367" x="6330950" y="4911725"/>
          <p14:tracePt t="20372" x="6402388" y="4911725"/>
          <p14:tracePt t="20384" x="6543675" y="4921250"/>
          <p14:tracePt t="20392" x="6613525" y="4932363"/>
          <p14:tracePt t="20400" x="6673850" y="4941888"/>
          <p14:tracePt t="20408" x="6734175" y="4951413"/>
          <p14:tracePt t="20425" x="6754813" y="4951413"/>
          <p14:tracePt t="20434" x="6775450" y="4951413"/>
          <p14:tracePt t="20438" x="6784975" y="4951413"/>
          <p14:tracePt t="20441" x="6815138" y="4962525"/>
          <p14:tracePt t="20469" x="6824663" y="4962525"/>
          <p14:tracePt t="20476" x="6835775" y="4962525"/>
          <p14:tracePt t="20485" x="6845300" y="4962525"/>
          <p14:tracePt t="20492" x="6854825" y="4962525"/>
          <p14:tracePt t="20501" x="6875463" y="4962525"/>
          <p14:tracePt t="20517" x="6884988" y="4962525"/>
          <p14:tracePt t="20524" x="6884988" y="4972050"/>
          <p14:tracePt t="20556" x="6905625" y="4972050"/>
          <p14:tracePt t="20565" x="6916738" y="4981575"/>
          <p14:tracePt t="20572" x="6926263" y="4992688"/>
          <p14:tracePt t="20588" x="6946900" y="4992688"/>
          <p14:tracePt t="20600" x="6977063" y="5011738"/>
          <p14:tracePt t="20613" x="6996113" y="5011738"/>
          <p14:tracePt t="20621" x="7016750" y="5011738"/>
          <p14:tracePt t="20629" x="7046913" y="5032375"/>
          <p14:tracePt t="20645" x="7067550" y="5032375"/>
          <p14:tracePt t="20653" x="7118350" y="5053013"/>
          <p14:tracePt t="20661" x="7137400" y="5062538"/>
          <p14:tracePt t="20668" x="7178675" y="5103813"/>
          <p14:tracePt t="20676" x="7218363" y="5133975"/>
          <p14:tracePt t="20684" x="7248525" y="5164138"/>
          <p14:tracePt t="20692" x="7308850" y="5194300"/>
          <p14:tracePt t="20700" x="7350125" y="5213350"/>
          <p14:tracePt t="20708" x="7380288" y="5224463"/>
          <p14:tracePt t="20717" x="7410450" y="5245100"/>
          <p14:tracePt t="20724" x="7429500" y="5275263"/>
          <p14:tracePt t="20733" x="7450138" y="5275263"/>
          <p14:tracePt t="20740" x="7459663" y="5294313"/>
          <p14:tracePt t="20750" x="7500938" y="5324475"/>
          <p14:tracePt t="20757" x="7510463" y="5354638"/>
          <p14:tracePt t="20766" x="7531100" y="5375275"/>
          <p14:tracePt t="20772" x="7561263" y="5395913"/>
          <p14:tracePt t="20783" x="7570788" y="5416550"/>
          <p14:tracePt t="20787" x="7591425" y="5435600"/>
          <p14:tracePt t="20799" x="7612063" y="5446713"/>
          <p14:tracePt t="20804" x="7642225" y="5476875"/>
          <p14:tracePt t="20812" x="7651750" y="5476875"/>
          <p14:tracePt t="20822" x="7672388" y="5486400"/>
          <p14:tracePt t="20824" x="7672388" y="5495925"/>
          <p14:tracePt t="20844" x="7702550" y="5495925"/>
          <p14:tracePt t="20860" x="7712075" y="5507038"/>
          <p14:tracePt t="20876" x="7723188" y="5516563"/>
          <p14:tracePt t="20964" x="7732713" y="5516563"/>
          <p14:tracePt t="20981" x="7742238" y="5526088"/>
          <p14:tracePt t="21517" x="7742238" y="5507038"/>
          <p14:tracePt t="21604" x="7742238" y="5495925"/>
          <p14:tracePt t="21676" x="7742238" y="5486400"/>
          <p14:tracePt t="21684" x="7742238" y="5465763"/>
          <p14:tracePt t="21724" x="7742238" y="5456238"/>
          <p14:tracePt t="21772" x="7742238" y="5435600"/>
          <p14:tracePt t="21788" x="7742238" y="5426075"/>
          <p14:tracePt t="21797" x="7742238" y="5416550"/>
          <p14:tracePt t="21808" x="7742238" y="5395913"/>
          <p14:tracePt t="21828" x="7742238" y="5384800"/>
          <p14:tracePt t="21837" x="7742238" y="5375275"/>
          <p14:tracePt t="21844" x="7742238" y="5365750"/>
          <p14:tracePt t="21860" x="7742238" y="5354638"/>
          <p14:tracePt t="21876" x="7742238" y="5345113"/>
          <p14:tracePt t="21884" x="7742238" y="5335588"/>
          <p14:tracePt t="21900" x="7742238" y="5305425"/>
          <p14:tracePt t="21917" x="7742238" y="5284788"/>
          <p14:tracePt t="21924" x="7742238" y="5254625"/>
          <p14:tracePt t="21933" x="7742238" y="5233988"/>
          <p14:tracePt t="21940" x="7742238" y="5224463"/>
          <p14:tracePt t="21956" x="7742238" y="5203825"/>
          <p14:tracePt t="21967" x="7742238" y="5183188"/>
          <p14:tracePt t="21984" x="7742238" y="5173663"/>
          <p14:tracePt t="21988" x="7742238" y="5164138"/>
          <p14:tracePt t="22001" x="7742238" y="5143500"/>
          <p14:tracePt t="22012" x="7742238" y="5133975"/>
          <p14:tracePt t="22029" x="7742238" y="5113338"/>
          <p14:tracePt t="22037" x="7742238" y="5103813"/>
          <p14:tracePt t="22052" x="7742238" y="5092700"/>
          <p14:tracePt t="22062" x="7742238" y="5083175"/>
          <p14:tracePt t="22069" x="7742238" y="5073650"/>
          <p14:tracePt t="22085" x="7742238" y="5053013"/>
          <p14:tracePt t="22092" x="7742238" y="5041900"/>
          <p14:tracePt t="22101" x="7742238" y="5032375"/>
          <p14:tracePt t="22116" x="7742238" y="5022850"/>
          <p14:tracePt t="22124" x="7742238" y="5011738"/>
          <p14:tracePt t="22133" x="7742238" y="5002213"/>
          <p14:tracePt t="22140" x="7742238" y="4992688"/>
          <p14:tracePt t="22149" x="7742238" y="4981575"/>
          <p14:tracePt t="22156" x="7742238" y="4972050"/>
          <p14:tracePt t="22167" x="7742238" y="4962525"/>
          <p14:tracePt t="22184" x="7742238" y="4951413"/>
          <p14:tracePt t="22189" x="7742238" y="4941888"/>
          <p14:tracePt t="22192" x="7742238" y="4921250"/>
          <p14:tracePt t="22214" x="7742238" y="4902200"/>
          <p14:tracePt t="22229" x="7742238" y="4881563"/>
          <p14:tracePt t="22236" x="7742238" y="4870450"/>
          <p14:tracePt t="22244" x="7742238" y="4860925"/>
          <p14:tracePt t="22253" x="7742238" y="4851400"/>
          <p14:tracePt t="22260" x="7742238" y="4830763"/>
          <p14:tracePt t="22269" x="7742238" y="4821238"/>
          <p14:tracePt t="22277" x="7742238" y="4800600"/>
          <p14:tracePt t="22293" x="7742238" y="4779963"/>
          <p14:tracePt t="22301" x="7742238" y="4760913"/>
          <p14:tracePt t="22308" x="7742238" y="4749800"/>
          <p14:tracePt t="22316" x="7742238" y="4730750"/>
          <p14:tracePt t="22324" x="7742238" y="4719638"/>
          <p14:tracePt t="22333" x="7742238" y="4689475"/>
          <p14:tracePt t="22340" x="7742238" y="4679950"/>
          <p14:tracePt t="22350" x="7742238" y="4659313"/>
          <p14:tracePt t="22356" x="7742238" y="4638675"/>
          <p14:tracePt t="22366" x="7742238" y="4619625"/>
          <p14:tracePt t="22383" x="7732713" y="4608513"/>
          <p14:tracePt t="22387" x="7723188" y="4598988"/>
          <p14:tracePt t="22401" x="7723188" y="4589463"/>
          <p14:tracePt t="22405" x="7723188" y="4578350"/>
          <p14:tracePt t="22412" x="7723188" y="4559300"/>
          <p14:tracePt t="22421" x="7712075" y="4548188"/>
          <p14:tracePt t="22428" x="7712075" y="4538663"/>
          <p14:tracePt t="22436" x="7702550" y="4518025"/>
          <p14:tracePt t="22444" x="7702550" y="4497388"/>
          <p14:tracePt t="22453" x="7693025" y="4457700"/>
          <p14:tracePt t="22461" x="7693025" y="4427538"/>
          <p14:tracePt t="22468" x="7693025" y="4406900"/>
          <p14:tracePt t="22476" x="7693025" y="4387850"/>
          <p14:tracePt t="22484" x="7693025" y="4367213"/>
          <p14:tracePt t="22492" x="7693025" y="4356100"/>
          <p14:tracePt t="22509" x="7693025" y="4346575"/>
          <p14:tracePt t="22524" x="7693025" y="4337050"/>
          <p14:tracePt t="22564" x="7693025" y="4325938"/>
          <p14:tracePt t="22572" x="7693025" y="4316413"/>
          <p14:tracePt t="22581" x="7693025" y="4306888"/>
          <p14:tracePt t="22598" x="7693025" y="4295775"/>
          <p14:tracePt t="22613" x="7693025" y="4286250"/>
          <p14:tracePt t="22622" x="7693025" y="4276725"/>
          <p14:tracePt t="22636" x="7693025" y="4265613"/>
          <p14:tracePt t="22644" x="7693025" y="4256088"/>
          <p14:tracePt t="22668" x="7693025" y="4246563"/>
          <p14:tracePt t="22692" x="7693025" y="4235450"/>
          <p14:tracePt t="22717" x="7693025" y="4225925"/>
          <p14:tracePt t="22740" x="7693025" y="4216400"/>
          <p14:tracePt t="22804" x="7693025" y="4205288"/>
          <p14:tracePt t="22829" x="7693025" y="4184650"/>
          <p14:tracePt t="22948" x="7693025" y="4175125"/>
          <p14:tracePt t="22956" x="7693025" y="4165600"/>
          <p14:tracePt t="23344" x="7681913" y="4165600"/>
          <p14:tracePt t="23356" x="7681913" y="4144963"/>
          <p14:tracePt t="23384" x="7661275" y="4124325"/>
          <p14:tracePt t="23461" x="7651750" y="4124325"/>
          <p14:tracePt t="23500" x="7651750" y="4114800"/>
          <p14:tracePt t="23644" x="7642225" y="4114800"/>
          <p14:tracePt t="23693" x="7631113" y="4114800"/>
          <p14:tracePt t="23860" x="7631113" y="4135438"/>
          <p14:tracePt t="24281" x="7621588" y="4144963"/>
          <p14:tracePt t="24462" x="7600950" y="4154488"/>
          <p14:tracePt t="24469" x="7591425" y="4144963"/>
          <p14:tracePt t="24500" x="7591425" y="4154488"/>
          <p14:tracePt t="27412" x="7591425" y="4165600"/>
          <p14:tracePt t="27484" x="7591425" y="4175125"/>
          <p14:tracePt t="27492" x="7600950" y="4184650"/>
          <p14:tracePt t="27533" x="7600950" y="4195763"/>
          <p14:tracePt t="27564" x="7591425" y="4195763"/>
          <p14:tracePt t="27680" x="7591425" y="4205288"/>
          <p14:tracePt t="27748" x="7581900" y="4175125"/>
          <p14:tracePt t="27758" x="7551738" y="4154488"/>
          <p14:tracePt t="27761" x="7491413" y="4124325"/>
          <p14:tracePt t="27774" x="7410450" y="4064000"/>
          <p14:tracePt t="27781" x="7258050" y="3983038"/>
          <p14:tracePt t="27789" x="7016750" y="3832225"/>
          <p14:tracePt t="27798" x="6724650" y="3681413"/>
          <p14:tracePt t="27804" x="6372225" y="3459163"/>
          <p14:tracePt t="27816" x="6018213" y="3236913"/>
          <p14:tracePt t="27820" x="5665788" y="3016250"/>
          <p14:tracePt t="27828" x="5283200" y="2782888"/>
          <p14:tracePt t="27836" x="4829175" y="2481263"/>
          <p14:tracePt t="27844" x="4335463" y="2178050"/>
          <p14:tracePt t="27853" x="3881438" y="1895475"/>
          <p14:tracePt t="27861" x="3468688" y="1624013"/>
          <p14:tracePt t="27868" x="3035300" y="1350963"/>
          <p14:tracePt t="27875" x="2632075" y="1098550"/>
          <p14:tracePt t="27899" x="1985963" y="736600"/>
          <p14:tracePt t="27901" x="1693863" y="584200"/>
          <p14:tracePt t="27908" x="1462088" y="493713"/>
          <p14:tracePt t="27916" x="1209675" y="382588"/>
          <p14:tracePt t="27924" x="1008063" y="312738"/>
          <p14:tracePt t="27932" x="785813" y="231775"/>
          <p14:tracePt t="27940" x="655638" y="180975"/>
          <p14:tracePt t="27949" x="534988" y="131763"/>
          <p14:tracePt t="27953" x="393700" y="90488"/>
          <p14:tracePt t="27966" x="271463" y="39688"/>
          <p14:tracePt t="27973" x="150813" y="0"/>
        </p14:tracePtLst>
      </p14:laserTrace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C2AE7FC-354F-FF97-431C-8102A29961F3}"/>
              </a:ext>
            </a:extLst>
          </p:cNvPr>
          <p:cNvSpPr txBox="1"/>
          <p:nvPr/>
        </p:nvSpPr>
        <p:spPr>
          <a:xfrm>
            <a:off x="187791" y="206267"/>
            <a:ext cx="406523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Corrosion in Cu Pipes</a:t>
            </a:r>
            <a:endParaRPr lang="en-US" sz="24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75D7-CA32-BB99-4A6C-2F57A446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13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8C01D5-5F3F-D1CD-69D0-28C4EB12A9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801"/>
          <a:stretch/>
        </p:blipFill>
        <p:spPr>
          <a:xfrm>
            <a:off x="303492" y="1689100"/>
            <a:ext cx="3009899" cy="378036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9CF1C46-F4E9-699D-565F-24ABAE01BFC9}"/>
              </a:ext>
            </a:extLst>
          </p:cNvPr>
          <p:cNvSpPr/>
          <p:nvPr/>
        </p:nvSpPr>
        <p:spPr>
          <a:xfrm rot="5400000">
            <a:off x="863672" y="1806261"/>
            <a:ext cx="612531" cy="30006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4726F4-9E3B-6CEF-D71E-31A5BE04A438}"/>
              </a:ext>
            </a:extLst>
          </p:cNvPr>
          <p:cNvSpPr/>
          <p:nvPr/>
        </p:nvSpPr>
        <p:spPr>
          <a:xfrm rot="10800000">
            <a:off x="1656623" y="5165779"/>
            <a:ext cx="761998" cy="4002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00E073-9A84-2439-D77C-B26D701838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0015" y="653238"/>
            <a:ext cx="1354501" cy="180600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7B14357-07C6-1FC3-EDD6-F50E30FE6644}"/>
              </a:ext>
            </a:extLst>
          </p:cNvPr>
          <p:cNvSpPr/>
          <p:nvPr/>
        </p:nvSpPr>
        <p:spPr>
          <a:xfrm rot="5400000">
            <a:off x="947782" y="4770148"/>
            <a:ext cx="514652" cy="30006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1ADBDF-7281-5042-B7EF-10F00E861E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0015" y="2535606"/>
            <a:ext cx="1354501" cy="180600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86341B-4299-A919-BF7F-456B9BE56B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0014" y="4434315"/>
            <a:ext cx="1354501" cy="180600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7D0EF25F-7D96-BFDF-C798-2380F5D9654D}"/>
              </a:ext>
            </a:extLst>
          </p:cNvPr>
          <p:cNvCxnSpPr>
            <a:stCxn id="6" idx="1"/>
            <a:endCxn id="10" idx="1"/>
          </p:cNvCxnSpPr>
          <p:nvPr/>
        </p:nvCxnSpPr>
        <p:spPr>
          <a:xfrm rot="5400000" flipH="1" flipV="1">
            <a:off x="2698083" y="28094"/>
            <a:ext cx="93787" cy="3150078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3B9DDAC6-4BD0-AF89-4B73-C3CDE2940785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1355139" y="3429000"/>
            <a:ext cx="3087907" cy="1491179"/>
          </a:xfrm>
          <a:prstGeom prst="bentConnector3">
            <a:avLst>
              <a:gd name="adj1" fmla="val 30258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AEDC00F-94DF-FFCC-0A6E-2233CA22C752}"/>
              </a:ext>
            </a:extLst>
          </p:cNvPr>
          <p:cNvCxnSpPr>
            <a:stCxn id="8" idx="1"/>
            <a:endCxn id="17" idx="1"/>
          </p:cNvCxnSpPr>
          <p:nvPr/>
        </p:nvCxnSpPr>
        <p:spPr>
          <a:xfrm flipV="1">
            <a:off x="2418621" y="5337316"/>
            <a:ext cx="1901393" cy="285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9E415B3-E18D-3AC6-D42D-82615AE40358}"/>
              </a:ext>
            </a:extLst>
          </p:cNvPr>
          <p:cNvSpPr txBox="1"/>
          <p:nvPr/>
        </p:nvSpPr>
        <p:spPr>
          <a:xfrm>
            <a:off x="5741509" y="1756001"/>
            <a:ext cx="3338693" cy="3391698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CA" sz="2000" b="1" dirty="0">
                <a:solidFill>
                  <a:srgbClr val="3C1B71"/>
                </a:solidFill>
                <a:latin typeface="+mj-lt"/>
                <a:cs typeface="Arial"/>
              </a:rPr>
              <a:t>Possible Corrosion Types:</a:t>
            </a:r>
          </a:p>
          <a:p>
            <a:pPr marL="285750" indent="-285750">
              <a:lnSpc>
                <a:spcPct val="20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cs typeface="Arial"/>
              </a:rPr>
              <a:t>Erosion corrosion at elbow</a:t>
            </a:r>
          </a:p>
          <a:p>
            <a:pPr marL="285750" indent="-285750">
              <a:lnSpc>
                <a:spcPct val="20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cs typeface="Arial"/>
              </a:rPr>
              <a:t>Crevice corrosion at fittings</a:t>
            </a:r>
          </a:p>
          <a:p>
            <a:pPr marL="285750" indent="-285750">
              <a:lnSpc>
                <a:spcPct val="20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cs typeface="Arial"/>
              </a:rPr>
              <a:t>Flux induced pitting</a:t>
            </a:r>
          </a:p>
          <a:p>
            <a:pPr marL="285750" indent="-285750">
              <a:lnSpc>
                <a:spcPct val="20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cs typeface="Arial"/>
              </a:rPr>
              <a:t>Galvanic corrosion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009F668-D614-1089-F3AA-A1E6C29ACF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 l="-137500" t="-55469" r="-137500" b="-55469"/>
          <a:stretch>
            <a:fillRect/>
          </a:stretch>
        </p:blipFill>
        <p:spPr>
          <a:xfrm>
            <a:off x="7671004" y="5337315"/>
            <a:ext cx="2286000" cy="1285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93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312">
        <p:fade/>
      </p:transition>
    </mc:Choice>
    <mc:Fallback xmlns="">
      <p:transition spd="med" advTm="343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43" x="1462088" y="1754188"/>
          <p14:tracePt t="50" x="1462088" y="1724025"/>
          <p14:tracePt t="54" x="1462088" y="1714500"/>
          <p14:tracePt t="61" x="1420813" y="1693863"/>
          <p14:tracePt t="68" x="1411288" y="1684338"/>
          <p14:tracePt t="75" x="1381125" y="1644650"/>
          <p14:tracePt t="85" x="1350963" y="1633538"/>
          <p14:tracePt t="92" x="1320800" y="1612900"/>
          <p14:tracePt t="102" x="1300163" y="1603375"/>
          <p14:tracePt t="109" x="1281113" y="1603375"/>
          <p14:tracePt t="114" x="1249363" y="1582738"/>
          <p14:tracePt t="121" x="1230313" y="1573213"/>
          <p14:tracePt t="127" x="1219200" y="1573213"/>
          <p14:tracePt t="136" x="1200150" y="1563688"/>
          <p14:tracePt t="143" x="1189038" y="1552575"/>
          <p14:tracePt t="152" x="1179513" y="1552575"/>
          <p14:tracePt t="159" x="1169988" y="1543050"/>
          <p14:tracePt t="169" x="1149350" y="1543050"/>
          <p14:tracePt t="172" x="1139825" y="1533525"/>
          <p14:tracePt t="185" x="1119188" y="1533525"/>
          <p14:tracePt t="191" x="1109663" y="1533525"/>
          <p14:tracePt t="203" x="1068388" y="1522413"/>
          <p14:tracePt t="224" x="1058863" y="1522413"/>
          <p14:tracePt t="248" x="1047750" y="1522413"/>
          <p14:tracePt t="287" x="1028700" y="1522413"/>
          <p14:tracePt t="312" x="1008063" y="1533525"/>
          <p14:tracePt t="328" x="987425" y="1563688"/>
          <p14:tracePt t="336" x="987425" y="1582738"/>
          <p14:tracePt t="343" x="977900" y="1603375"/>
          <p14:tracePt t="351" x="957263" y="1624013"/>
          <p14:tracePt t="359" x="957263" y="1644650"/>
          <p14:tracePt t="369" x="938213" y="1663700"/>
          <p14:tracePt t="375" x="927100" y="1693863"/>
          <p14:tracePt t="385" x="927100" y="1704975"/>
          <p14:tracePt t="391" x="917575" y="1724025"/>
          <p14:tracePt t="401" x="917575" y="1735138"/>
          <p14:tracePt t="407" x="896938" y="1765300"/>
          <p14:tracePt t="420" x="896938" y="1784350"/>
          <p14:tracePt t="425" x="896938" y="1804988"/>
          <p14:tracePt t="437" x="877888" y="1835150"/>
          <p14:tracePt t="441" x="877888" y="1855788"/>
          <p14:tracePt t="447" x="866775" y="1895475"/>
          <p14:tracePt t="456" x="866775" y="1925638"/>
          <p14:tracePt t="463" x="857250" y="1946275"/>
          <p14:tracePt t="472" x="857250" y="1997075"/>
          <p14:tracePt t="479" x="846138" y="2027238"/>
          <p14:tracePt t="488" x="846138" y="2047875"/>
          <p14:tracePt t="496" x="846138" y="2066925"/>
          <p14:tracePt t="504" x="836613" y="2097088"/>
          <p14:tracePt t="508" x="836613" y="2117725"/>
          <p14:tracePt t="520" x="836613" y="2138363"/>
          <p14:tracePt t="527" x="836613" y="2168525"/>
          <p14:tracePt t="537" x="836613" y="2189163"/>
          <p14:tracePt t="545" x="836613" y="2219325"/>
          <p14:tracePt t="554" x="836613" y="2238375"/>
          <p14:tracePt t="562" x="836613" y="2279650"/>
          <p14:tracePt t="569" x="836613" y="2330450"/>
          <p14:tracePt t="575" x="836613" y="2360613"/>
          <p14:tracePt t="585" x="836613" y="2400300"/>
          <p14:tracePt t="591" x="836613" y="2430463"/>
          <p14:tracePt t="601" x="836613" y="2460625"/>
          <p14:tracePt t="607" x="836613" y="2481263"/>
          <p14:tracePt t="619" x="836613" y="2511425"/>
          <p14:tracePt t="623" x="836613" y="2562225"/>
          <p14:tracePt t="635" x="866775" y="2601913"/>
          <p14:tracePt t="640" x="877888" y="2632075"/>
          <p14:tracePt t="648" x="877888" y="2662238"/>
          <p14:tracePt t="656" x="887413" y="2703513"/>
          <p14:tracePt t="664" x="896938" y="2713038"/>
          <p14:tracePt t="672" x="896938" y="2733675"/>
          <p14:tracePt t="679" x="896938" y="2763838"/>
          <p14:tracePt t="688" x="896938" y="2813050"/>
          <p14:tracePt t="695" x="896938" y="2854325"/>
          <p14:tracePt t="701" x="896938" y="2884488"/>
          <p14:tracePt t="711" x="896938" y="2914650"/>
          <p14:tracePt t="719" x="896938" y="2965450"/>
          <p14:tracePt t="727" x="896938" y="3016250"/>
          <p14:tracePt t="736" x="896938" y="3086100"/>
          <p14:tracePt t="743" x="896938" y="3155950"/>
          <p14:tracePt t="753" x="896938" y="3206750"/>
          <p14:tracePt t="760" x="896938" y="3267075"/>
          <p14:tracePt t="768" x="896938" y="3317875"/>
          <p14:tracePt t="775" x="896938" y="3359150"/>
          <p14:tracePt t="784" x="896938" y="3398838"/>
          <p14:tracePt t="792" x="896938" y="3438525"/>
          <p14:tracePt t="802" x="896938" y="3459163"/>
          <p14:tracePt t="808" x="896938" y="3479800"/>
          <p14:tracePt t="818" x="896938" y="3509963"/>
          <p14:tracePt t="823" x="896938" y="3549650"/>
          <p14:tracePt t="835" x="896938" y="3600450"/>
          <p14:tracePt t="840" x="896938" y="3621088"/>
          <p14:tracePt t="847" x="877888" y="3670300"/>
          <p14:tracePt t="856" x="866775" y="3711575"/>
          <p14:tracePt t="864" x="857250" y="3771900"/>
          <p14:tracePt t="871" x="857250" y="3822700"/>
          <p14:tracePt t="880" x="846138" y="3862388"/>
          <p14:tracePt t="891" x="827088" y="3883025"/>
          <p14:tracePt t="904" x="815975" y="3873500"/>
          <p14:tracePt t="927" x="815975" y="3883025"/>
          <p14:tracePt t="935" x="827088" y="3892550"/>
          <p14:tracePt t="943" x="827088" y="3903663"/>
          <p14:tracePt t="952" x="836613" y="3922713"/>
          <p14:tracePt t="959" x="836613" y="3943350"/>
          <p14:tracePt t="969" x="846138" y="3983038"/>
          <p14:tracePt t="976" x="846138" y="4003675"/>
          <p14:tracePt t="985" x="866775" y="4024313"/>
          <p14:tracePt t="991" x="887413" y="4044950"/>
          <p14:tracePt t="1002" x="896938" y="4054475"/>
          <p14:tracePt t="1007" x="908050" y="4064000"/>
          <p14:tracePt t="1019" x="927100" y="4075113"/>
          <p14:tracePt t="1025" x="927100" y="4084638"/>
          <p14:tracePt t="1035" x="938213" y="4084638"/>
          <p14:tracePt t="1048" x="957263" y="4084638"/>
          <p14:tracePt t="1064" x="968375" y="4094163"/>
          <p14:tracePt t="1072" x="977900" y="4094163"/>
          <p14:tracePt t="1081" x="987425" y="4094163"/>
          <p14:tracePt t="1087" x="998538" y="4094163"/>
          <p14:tracePt t="1096" x="1008063" y="4094163"/>
          <p14:tracePt t="1104" x="1028700" y="4094163"/>
          <p14:tracePt t="1111" x="1047750" y="4094163"/>
          <p14:tracePt t="1120" x="1079500" y="4075113"/>
          <p14:tracePt t="1127" x="1079500" y="4064000"/>
          <p14:tracePt t="1136" x="1109663" y="4044950"/>
          <p14:tracePt t="1143" x="1128713" y="4024313"/>
          <p14:tracePt t="1152" x="1149350" y="4003675"/>
          <p14:tracePt t="1159" x="1169988" y="3973513"/>
          <p14:tracePt t="1168" x="1179513" y="3963988"/>
          <p14:tracePt t="1175" x="1189038" y="3943350"/>
          <p14:tracePt t="1192" x="1189038" y="3922713"/>
          <p14:tracePt t="1202" x="1189038" y="3903663"/>
          <p14:tracePt t="1207" x="1189038" y="3883025"/>
          <p14:tracePt t="1223" x="1189038" y="3862388"/>
          <p14:tracePt t="1239" x="1189038" y="3841750"/>
          <p14:tracePt t="1255" x="1189038" y="3822700"/>
          <p14:tracePt t="1264" x="1200150" y="3822700"/>
          <p14:tracePt t="1383" x="1209675" y="3822700"/>
          <p14:tracePt t="1407" x="1219200" y="3822700"/>
          <p14:tracePt t="1417" x="1230313" y="3811588"/>
          <p14:tracePt t="1423" x="1249363" y="3792538"/>
          <p14:tracePt t="1433" x="1260475" y="3781425"/>
          <p14:tracePt t="1439" x="1281113" y="3771900"/>
          <p14:tracePt t="1448" x="1290638" y="3762375"/>
          <p14:tracePt t="1456" x="1311275" y="3741738"/>
          <p14:tracePt t="1463" x="1330325" y="3732213"/>
          <p14:tracePt t="1471" x="1350963" y="3711575"/>
          <p14:tracePt t="1479" x="1360488" y="3702050"/>
          <p14:tracePt t="1487" x="1390650" y="3670300"/>
          <p14:tracePt t="1504" x="1390650" y="3640138"/>
          <p14:tracePt t="1511" x="1401763" y="3630613"/>
          <p14:tracePt t="1520" x="1411288" y="3609975"/>
          <p14:tracePt t="1528" x="1411288" y="3590925"/>
          <p14:tracePt t="1535" x="1411288" y="3570288"/>
          <p14:tracePt t="1543" x="1420813" y="3540125"/>
          <p14:tracePt t="1551" x="1431925" y="3519488"/>
          <p14:tracePt t="1559" x="1431925" y="3489325"/>
          <p14:tracePt t="1563" x="1462088" y="3449638"/>
          <p14:tracePt t="1575" x="1471613" y="3429000"/>
          <p14:tracePt t="1585" x="1471613" y="3398838"/>
          <p14:tracePt t="1591" x="1482725" y="3378200"/>
          <p14:tracePt t="1602" x="1482725" y="3359150"/>
          <p14:tracePt t="1607" x="1482725" y="3338513"/>
          <p14:tracePt t="1618" x="1492250" y="3308350"/>
          <p14:tracePt t="1634" x="1492250" y="3287713"/>
          <p14:tracePt t="1639" x="1492250" y="3278188"/>
          <p14:tracePt t="1647" x="1492250" y="3257550"/>
          <p14:tracePt t="1655" x="1501775" y="3236913"/>
          <p14:tracePt t="1663" x="1501775" y="3227388"/>
          <p14:tracePt t="1672" x="1501775" y="3206750"/>
          <p14:tracePt t="1679" x="1501775" y="3187700"/>
          <p14:tracePt t="1688" x="1501775" y="3146425"/>
          <p14:tracePt t="1695" x="1501775" y="3116263"/>
          <p14:tracePt t="1704" x="1501775" y="3095625"/>
          <p14:tracePt t="1711" x="1501775" y="3076575"/>
          <p14:tracePt t="1720" x="1501775" y="3055938"/>
          <p14:tracePt t="1736" x="1501775" y="3035300"/>
          <p14:tracePt t="1961" x="1501775" y="3016250"/>
          <p14:tracePt t="1992" x="1501775" y="2995613"/>
          <p14:tracePt t="2065" x="1512888" y="2995613"/>
          <p14:tracePt t="3995" x="1501775" y="2995613"/>
          <p14:tracePt t="4011" x="1492250" y="2995613"/>
          <p14:tracePt t="4032" x="1482725" y="3005138"/>
          <p14:tracePt t="4041" x="1471613" y="3016250"/>
          <p14:tracePt t="4049" x="1462088" y="3025775"/>
          <p14:tracePt t="4057" x="1462088" y="3035300"/>
          <p14:tracePt t="4072" x="1450975" y="3046413"/>
          <p14:tracePt t="4075" x="1441450" y="3055938"/>
          <p14:tracePt t="4095" x="1441450" y="3065463"/>
          <p14:tracePt t="4104" x="1431925" y="3065463"/>
          <p14:tracePt t="4111" x="1431925" y="3076575"/>
          <p14:tracePt t="4127" x="1420813" y="3076575"/>
          <p14:tracePt t="4144" x="1401763" y="3076575"/>
          <p14:tracePt t="4159" x="1390650" y="3086100"/>
          <p14:tracePt t="4167" x="1390650" y="3095625"/>
          <p14:tracePt t="4175" x="1381125" y="3095625"/>
          <p14:tracePt t="4185" x="1371600" y="3095625"/>
          <p14:tracePt t="4207" x="1360488" y="3106738"/>
          <p14:tracePt t="4279" x="1350963" y="3106738"/>
          <p14:tracePt t="4292" x="1350963" y="3116263"/>
          <p14:tracePt t="5831" x="1330325" y="3116263"/>
          <p14:tracePt t="7399" x="1360488" y="3116263"/>
          <p14:tracePt t="7407" x="1420813" y="3125788"/>
          <p14:tracePt t="7411" x="1492250" y="3146425"/>
          <p14:tracePt t="7418" x="1573213" y="3146425"/>
          <p14:tracePt t="7421" x="1673225" y="3146425"/>
          <p14:tracePt t="7427" x="1774825" y="3146425"/>
          <p14:tracePt t="7438" x="1865313" y="3136900"/>
          <p14:tracePt t="7443" x="1955800" y="3125788"/>
          <p14:tracePt t="7451" x="2025650" y="3106738"/>
          <p14:tracePt t="7459" x="2046288" y="3106738"/>
          <p14:tracePt t="7467" x="2076450" y="3106738"/>
          <p14:tracePt t="7475" x="2127250" y="3106738"/>
          <p14:tracePt t="7480" x="2166938" y="3076575"/>
          <p14:tracePt t="7487" x="2227263" y="3065463"/>
          <p14:tracePt t="7495" x="2247900" y="3055938"/>
          <p14:tracePt t="7503" x="2289175" y="3055938"/>
          <p14:tracePt t="7512" x="2398713" y="3055938"/>
          <p14:tracePt t="7520" x="2479675" y="3055938"/>
          <p14:tracePt t="7527" x="2560638" y="3055938"/>
          <p14:tracePt t="7536" x="2662238" y="3055938"/>
          <p14:tracePt t="7543" x="2762250" y="3055938"/>
          <p14:tracePt t="7551" x="2852738" y="3055938"/>
          <p14:tracePt t="7559" x="2963863" y="3055938"/>
          <p14:tracePt t="7568" x="3044825" y="3055938"/>
          <p14:tracePt t="7575" x="3125788" y="3055938"/>
          <p14:tracePt t="7584" x="3225800" y="3055938"/>
          <p14:tracePt t="7591" x="3336925" y="3055938"/>
          <p14:tracePt t="7600" x="3427413" y="3055938"/>
          <p14:tracePt t="7603" x="3529013" y="3055938"/>
          <p14:tracePt t="7617" x="3609975" y="3055938"/>
          <p14:tracePt t="7623" x="3629025" y="3055938"/>
          <p14:tracePt t="7635" x="3679825" y="3055938"/>
          <p14:tracePt t="7640" x="3740150" y="3046413"/>
          <p14:tracePt t="7650" x="3790950" y="3016250"/>
          <p14:tracePt t="7655" x="3821113" y="3016250"/>
          <p14:tracePt t="7663" x="3851275" y="3005138"/>
          <p14:tracePt t="7671" x="3890963" y="2984500"/>
          <p14:tracePt t="7679" x="3932238" y="2954338"/>
          <p14:tracePt t="7688" x="3951288" y="2954338"/>
          <p14:tracePt t="7695" x="3962400" y="2944813"/>
          <p14:tracePt t="7703" x="3981450" y="2944813"/>
          <p14:tracePt t="7711" x="3992563" y="2935288"/>
          <p14:tracePt t="7719" x="4022725" y="2935288"/>
          <p14:tracePt t="7727" x="4052888" y="2924175"/>
          <p14:tracePt t="7736" x="4092575" y="2914650"/>
          <p14:tracePt t="7743" x="4122738" y="2894013"/>
          <p14:tracePt t="7751" x="4184650" y="2874963"/>
          <p14:tracePt t="7760" x="4244975" y="2863850"/>
          <p14:tracePt t="7768" x="4305300" y="2833688"/>
          <p14:tracePt t="7775" x="4344988" y="2803525"/>
          <p14:tracePt t="7784" x="4365625" y="2794000"/>
          <p14:tracePt t="7791" x="4416425" y="2773363"/>
          <p14:tracePt t="7795" x="4465638" y="2752725"/>
          <p14:tracePt t="7807" x="4525963" y="2733675"/>
          <p14:tracePt t="7817" x="4576763" y="2703513"/>
          <p14:tracePt t="7823" x="4587875" y="2682875"/>
          <p14:tracePt t="7834" x="4606925" y="2662238"/>
          <p14:tracePt t="7839" x="4606925" y="2652713"/>
          <p14:tracePt t="7851" x="4618038" y="2641600"/>
          <p14:tracePt t="7856" x="4627563" y="2632075"/>
          <p14:tracePt t="7864" x="4637088" y="2611438"/>
          <p14:tracePt t="7873" x="4657725" y="2592388"/>
          <p14:tracePt t="7880" x="4687888" y="2562225"/>
          <p14:tracePt t="7887" x="4708525" y="2532063"/>
          <p14:tracePt t="7895" x="4708525" y="2511425"/>
          <p14:tracePt t="7903" x="4727575" y="2490788"/>
          <p14:tracePt t="7919" x="4738688" y="2460625"/>
          <p14:tracePt t="7927" x="4748213" y="2451100"/>
          <p14:tracePt t="7935" x="4748213" y="2439988"/>
          <p14:tracePt t="7943" x="4748213" y="2430463"/>
          <p14:tracePt t="7952" x="4768850" y="2409825"/>
          <p14:tracePt t="7959" x="4778375" y="2400300"/>
          <p14:tracePt t="7969" x="4789488" y="2390775"/>
          <p14:tracePt t="7976" x="4789488" y="2379663"/>
          <p14:tracePt t="7985" x="4799013" y="2379663"/>
          <p14:tracePt t="7989" x="4799013" y="2370138"/>
          <p14:tracePt t="8001" x="4808538" y="2370138"/>
          <p14:tracePt t="8023" x="4808538" y="2379663"/>
          <p14:tracePt t="8034" x="4808538" y="2400300"/>
          <p14:tracePt t="8039" x="4808538" y="2451100"/>
          <p14:tracePt t="8051" x="4808538" y="2501900"/>
          <p14:tracePt t="8055" x="4819650" y="2562225"/>
          <p14:tracePt t="8064" x="4829175" y="2622550"/>
          <p14:tracePt t="8080" x="4829175" y="2641600"/>
          <p14:tracePt t="8088" x="4829175" y="2652713"/>
          <p14:tracePt t="8096" x="4829175" y="2673350"/>
          <p14:tracePt t="8103" x="4838700" y="2682875"/>
          <p14:tracePt t="8127" x="4838700" y="2692400"/>
          <p14:tracePt t="8135" x="4849813" y="2703513"/>
          <p14:tracePt t="8143" x="4849813" y="2733675"/>
          <p14:tracePt t="8152" x="4849813" y="2773363"/>
          <p14:tracePt t="8159" x="4849813" y="2803525"/>
          <p14:tracePt t="8168" x="4849813" y="2833688"/>
          <p14:tracePt t="8176" x="4849813" y="2874963"/>
          <p14:tracePt t="8179" x="4849813" y="2894013"/>
          <p14:tracePt t="8192" x="4849813" y="2905125"/>
          <p14:tracePt t="8201" x="4849813" y="2935288"/>
          <p14:tracePt t="8207" x="4849813" y="2954338"/>
          <p14:tracePt t="8218" x="4868863" y="2974975"/>
          <p14:tracePt t="8223" x="4868863" y="2995613"/>
          <p14:tracePt t="8233" x="4868863" y="3025775"/>
          <p14:tracePt t="8239" x="4879975" y="3035300"/>
          <p14:tracePt t="8251" x="4879975" y="3046413"/>
          <p14:tracePt t="8255" x="4889500" y="3046413"/>
          <p14:tracePt t="8263" x="4899025" y="3065463"/>
          <p14:tracePt t="8271" x="4899025" y="3086100"/>
          <p14:tracePt t="8280" x="4910138" y="3106738"/>
          <p14:tracePt t="8295" x="4919663" y="3125788"/>
          <p14:tracePt t="8304" x="4929188" y="3146425"/>
          <p14:tracePt t="8335" x="4929188" y="3155950"/>
          <p14:tracePt t="8359" x="4929188" y="3187700"/>
          <p14:tracePt t="8372" x="4929188" y="3197225"/>
          <p14:tracePt t="8383" x="4929188" y="3227388"/>
          <p14:tracePt t="8391" x="4929188" y="3248025"/>
          <p14:tracePt t="8432" x="4929188" y="3267075"/>
          <p14:tracePt t="8464" x="4910138" y="3278188"/>
          <p14:tracePt t="8472" x="4899025" y="3297238"/>
          <p14:tracePt t="8480" x="4879975" y="3317875"/>
          <p14:tracePt t="8503" x="4868863" y="3327400"/>
          <p14:tracePt t="8599" x="4859338" y="3338513"/>
          <p14:tracePt t="8624" x="4849813" y="3338513"/>
          <p14:tracePt t="8633" x="4838700" y="3338513"/>
          <p14:tracePt t="8641" x="4819650" y="3338513"/>
          <p14:tracePt t="8656" x="4808538" y="3338513"/>
          <p14:tracePt t="8664" x="4778375" y="3338513"/>
          <p14:tracePt t="8680" x="4757738" y="3338513"/>
          <p14:tracePt t="8687" x="4748213" y="3338513"/>
          <p14:tracePt t="8695" x="4738688" y="3338513"/>
          <p14:tracePt t="8704" x="4727575" y="3338513"/>
          <p14:tracePt t="8707" x="4718050" y="3338513"/>
          <p14:tracePt t="8736" x="4708525" y="3338513"/>
          <p14:tracePt t="8752" x="4697413" y="3338513"/>
          <p14:tracePt t="8759" x="4687888" y="3338513"/>
          <p14:tracePt t="8775" x="4667250" y="3338513"/>
          <p14:tracePt t="8807" x="4657725" y="3338513"/>
          <p14:tracePt t="8840" x="4648200" y="3338513"/>
          <p14:tracePt t="8856" x="4637088" y="3348038"/>
          <p14:tracePt t="8866" x="4627563" y="3359150"/>
          <p14:tracePt t="8871" x="4627563" y="3368675"/>
          <p14:tracePt t="8900" x="4618038" y="3389313"/>
          <p14:tracePt t="8943" x="4597400" y="3408363"/>
          <p14:tracePt t="8968" x="4597400" y="3419475"/>
          <p14:tracePt t="9007" x="4597400" y="3438525"/>
          <p14:tracePt t="9055" x="4597400" y="3449638"/>
          <p14:tracePt t="9303" x="4587875" y="3459163"/>
          <p14:tracePt t="9351" x="4576763" y="3459163"/>
          <p14:tracePt t="9375" x="4567238" y="3449638"/>
          <p14:tracePt t="9380" x="4556125" y="3449638"/>
          <p14:tracePt t="9388" x="4516438" y="3438525"/>
          <p14:tracePt t="9396" x="4486275" y="3438525"/>
          <p14:tracePt t="9404" x="4446588" y="3438525"/>
          <p14:tracePt t="9412" x="4416425" y="3429000"/>
          <p14:tracePt t="9420" x="4405313" y="3429000"/>
          <p14:tracePt t="9427" x="4386263" y="3429000"/>
          <p14:tracePt t="9439" x="4375150" y="3419475"/>
          <p14:tracePt t="9512" x="4365625" y="3419475"/>
          <p14:tracePt t="9535" x="4354513" y="3419475"/>
          <p14:tracePt t="9548" x="4344988" y="3408363"/>
          <p14:tracePt t="9567" x="4324350" y="3408363"/>
          <p14:tracePt t="9591" x="4314825" y="3408363"/>
          <p14:tracePt t="9631" x="4305300" y="3408363"/>
          <p14:tracePt t="9639" x="4294188" y="3408363"/>
          <p14:tracePt t="9655" x="4284663" y="3408363"/>
          <p14:tracePt t="9671" x="4275138" y="3408363"/>
          <p14:tracePt t="9680" x="4254500" y="3398838"/>
          <p14:tracePt t="9687" x="4244975" y="3398838"/>
          <p14:tracePt t="9711" x="4233863" y="3389313"/>
          <p14:tracePt t="9721" x="4224338" y="3389313"/>
          <p14:tracePt t="9751" x="4214813" y="3389313"/>
          <p14:tracePt t="9759" x="4203700" y="3378200"/>
          <p14:tracePt t="9767" x="4194175" y="3368675"/>
          <p14:tracePt t="9785" x="4173538" y="3368675"/>
          <p14:tracePt t="9791" x="4122738" y="3348038"/>
          <p14:tracePt t="9807" x="4092575" y="3338513"/>
          <p14:tracePt t="9818" x="4083050" y="3338513"/>
          <p14:tracePt t="9823" x="4073525" y="3338513"/>
          <p14:tracePt t="9834" x="4062413" y="3338513"/>
          <p14:tracePt t="9840" x="4052888" y="3327400"/>
          <p14:tracePt t="9855" x="4032250" y="3327400"/>
          <p14:tracePt t="9867" x="4022725" y="3317875"/>
          <p14:tracePt t="9880" x="4013200" y="3317875"/>
          <p14:tracePt t="9887" x="4002088" y="3317875"/>
          <p14:tracePt t="9896" x="3981450" y="3317875"/>
          <p14:tracePt t="9904" x="3962400" y="3317875"/>
          <p14:tracePt t="9912" x="3951288" y="3317875"/>
          <p14:tracePt t="9920" x="3941763" y="3317875"/>
          <p14:tracePt t="9927" x="3902075" y="3317875"/>
          <p14:tracePt t="9936" x="3881438" y="3308350"/>
          <p14:tracePt t="9943" x="3860800" y="3308350"/>
          <p14:tracePt t="9959" x="3851275" y="3308350"/>
          <p14:tracePt t="9967" x="3841750" y="3308350"/>
          <p14:tracePt t="9984" x="3830638" y="3308350"/>
          <p14:tracePt t="10039" x="3821113" y="3297238"/>
          <p14:tracePt t="19796" x="3821113" y="3287713"/>
          <p14:tracePt t="33116" x="3468688" y="2773363"/>
          <p14:tracePt t="33159" x="3035300" y="2298700"/>
          <p14:tracePt t="33168" x="2741613" y="2006600"/>
          <p14:tracePt t="33173" x="2560638" y="1784350"/>
          <p14:tracePt t="33180" x="2428875" y="1612900"/>
          <p14:tracePt t="33185" x="2349500" y="1473200"/>
          <p14:tracePt t="33187" x="2259013" y="1341438"/>
          <p14:tracePt t="33191" x="2208213" y="1230313"/>
          <p14:tracePt t="33201" x="2157413" y="1119188"/>
          <p14:tracePt t="33207" x="2136775" y="1028700"/>
          <p14:tracePt t="33216" x="2117725" y="977900"/>
          <p14:tracePt t="33223" x="2087563" y="917575"/>
          <p14:tracePt t="33231" x="2057400" y="866775"/>
          <p14:tracePt t="33244" x="1995488" y="806450"/>
          <p14:tracePt t="33252" x="1935163" y="766763"/>
          <p14:tracePt t="33260" x="1885950" y="725488"/>
          <p14:tracePt t="33268" x="1844675" y="676275"/>
          <p14:tracePt t="33277" x="1814513" y="635000"/>
          <p14:tracePt t="33285" x="1763713" y="595313"/>
          <p14:tracePt t="33293" x="1714500" y="523875"/>
          <p14:tracePt t="33303" x="1592263" y="423863"/>
          <p14:tracePt t="33317" x="1512888" y="363538"/>
          <p14:tracePt t="33320" x="1450975" y="312738"/>
          <p14:tracePt t="33330" x="1401763" y="261938"/>
          <p14:tracePt t="33335" x="1350963" y="180975"/>
          <p14:tracePt t="33344" x="1330325" y="161925"/>
          <p14:tracePt t="33353" x="1330325" y="141288"/>
          <p14:tracePt t="33359" x="1281113" y="141288"/>
          <p14:tracePt t="33364" x="1249363" y="80963"/>
          <p14:tracePt t="33375" x="1189038" y="39688"/>
          <p14:tracePt t="33385" x="1139825" y="30163"/>
          <p14:tracePt t="33392" x="1109663" y="20638"/>
          <p14:tracePt t="33401" x="1038225" y="0"/>
        </p14:tracePtLst>
      </p14:laserTrace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75D7-CA32-BB99-4A6C-2F57A446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14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8C01D5-5F3F-D1CD-69D0-28C4EB12A9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4284" t="309" r="4284" b="84428"/>
          <a:stretch/>
        </p:blipFill>
        <p:spPr>
          <a:xfrm>
            <a:off x="174538" y="1701499"/>
            <a:ext cx="3009899" cy="6125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9CF1C46-F4E9-699D-565F-24ABAE01BFC9}"/>
              </a:ext>
            </a:extLst>
          </p:cNvPr>
          <p:cNvSpPr/>
          <p:nvPr/>
        </p:nvSpPr>
        <p:spPr>
          <a:xfrm rot="5400000">
            <a:off x="863672" y="1806261"/>
            <a:ext cx="612531" cy="30006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00E073-9A84-2439-D77C-B26D701838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3814" y="653238"/>
            <a:ext cx="1301335" cy="173511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7D0EF25F-7D96-BFDF-C798-2380F5D9654D}"/>
              </a:ext>
            </a:extLst>
          </p:cNvPr>
          <p:cNvCxnSpPr>
            <a:cxnSpLocks/>
            <a:stCxn id="6" idx="1"/>
            <a:endCxn id="10" idx="1"/>
          </p:cNvCxnSpPr>
          <p:nvPr/>
        </p:nvCxnSpPr>
        <p:spPr>
          <a:xfrm rot="5400000" flipH="1" flipV="1">
            <a:off x="2712260" y="-21527"/>
            <a:ext cx="129231" cy="3213877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9E415B3-E18D-3AC6-D42D-82615AE40358}"/>
              </a:ext>
            </a:extLst>
          </p:cNvPr>
          <p:cNvSpPr txBox="1"/>
          <p:nvPr/>
        </p:nvSpPr>
        <p:spPr>
          <a:xfrm>
            <a:off x="5900893" y="640386"/>
            <a:ext cx="3093532" cy="1938992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000" b="1" dirty="0">
                <a:solidFill>
                  <a:srgbClr val="3C1B71"/>
                </a:solidFill>
                <a:cs typeface="Arial"/>
              </a:rPr>
              <a:t>Possible corrosion types: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1" dirty="0">
                <a:cs typeface="Arial"/>
              </a:rPr>
              <a:t>Erosion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Crevice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Flux induced pitting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46AAC3-7661-90AE-B584-1B92E49951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931" y="3115886"/>
            <a:ext cx="3592483" cy="26943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EE2F31-5BF9-19CC-9E35-F2B5DB298347}"/>
              </a:ext>
            </a:extLst>
          </p:cNvPr>
          <p:cNvSpPr txBox="1"/>
          <p:nvPr/>
        </p:nvSpPr>
        <p:spPr>
          <a:xfrm>
            <a:off x="4383814" y="3607384"/>
            <a:ext cx="4610611" cy="1711366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Erosion corrosion occurs due to turbulent flow in copper pipes, which releases air bubbles from the water and which remove the protective patina from the copper surface.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726BC9-EE25-6C67-FC08-3370D56D8D8A}"/>
              </a:ext>
            </a:extLst>
          </p:cNvPr>
          <p:cNvSpPr txBox="1"/>
          <p:nvPr/>
        </p:nvSpPr>
        <p:spPr>
          <a:xfrm>
            <a:off x="3053801" y="6441685"/>
            <a:ext cx="56941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solidFill>
                  <a:schemeClr val="bg1"/>
                </a:solidFill>
                <a:effectLst/>
              </a:rPr>
              <a:t>Munn, Phillip. "Avoidance of corrosion in plumbing systems." (2011).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1F0B8E3B-6662-6A02-CF3C-0F2243CA33F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 l="-137500" t="-55469" r="-137500" b="-55469"/>
          <a:stretch>
            <a:fillRect/>
          </a:stretch>
        </p:blipFill>
        <p:spPr>
          <a:xfrm>
            <a:off x="7683321" y="5332002"/>
            <a:ext cx="2286000" cy="12858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697F1E-8EB3-B80B-BAB1-132E21029D43}"/>
              </a:ext>
            </a:extLst>
          </p:cNvPr>
          <p:cNvSpPr txBox="1"/>
          <p:nvPr/>
        </p:nvSpPr>
        <p:spPr>
          <a:xfrm>
            <a:off x="187791" y="206267"/>
            <a:ext cx="406523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Corrosion in Cu Pipes</a:t>
            </a:r>
            <a:endParaRPr lang="en-US" sz="24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62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6416">
        <p:fade/>
      </p:transition>
    </mc:Choice>
    <mc:Fallback xmlns="">
      <p:transition spd="med" advTm="664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1753" x="2973388" y="2622550"/>
          <p14:tracePt t="12681" x="2963863" y="2622550"/>
          <p14:tracePt t="16958" x="2973388" y="2632075"/>
          <p14:tracePt t="35310" x="3035300" y="2703513"/>
          <p14:tracePt t="35325" x="3125788" y="2824163"/>
          <p14:tracePt t="35337" x="3186113" y="2894013"/>
          <p14:tracePt t="35347" x="3195638" y="2914650"/>
          <p14:tracePt t="35353" x="3205163" y="2935288"/>
          <p14:tracePt t="35369" x="3216275" y="2944813"/>
          <p14:tracePt t="35378" x="3225800" y="2954338"/>
          <p14:tracePt t="35384" x="3225800" y="2965450"/>
          <p14:tracePt t="35414" x="3225800" y="2974975"/>
          <p14:tracePt t="35421" x="3225800" y="2984500"/>
          <p14:tracePt t="35432" x="3216275" y="3005138"/>
          <p14:tracePt t="35437" x="3205163" y="3046413"/>
          <p14:tracePt t="35448" x="3205163" y="3065463"/>
          <p14:tracePt t="35453" x="3186113" y="3116263"/>
          <p14:tracePt t="35465" x="3144838" y="3146425"/>
          <p14:tracePt t="35469" x="3105150" y="3187700"/>
          <p14:tracePt t="35478" x="3065463" y="3236913"/>
          <p14:tracePt t="35485" x="3024188" y="3248025"/>
          <p14:tracePt t="35494" x="2984500" y="3267075"/>
          <p14:tracePt t="35502" x="2933700" y="3287713"/>
          <p14:tracePt t="35510" x="2894013" y="3287713"/>
          <p14:tracePt t="35518" x="2843213" y="3287713"/>
          <p14:tracePt t="35526" x="2822575" y="3287713"/>
          <p14:tracePt t="35534" x="2801938" y="3287713"/>
          <p14:tracePt t="35541" x="2782888" y="3287713"/>
          <p14:tracePt t="35550" x="2762250" y="3287713"/>
          <p14:tracePt t="35558" x="2741613" y="3287713"/>
          <p14:tracePt t="35565" x="2722563" y="3287713"/>
          <p14:tracePt t="35573" x="2671763" y="3287713"/>
          <p14:tracePt t="35578" x="2590800" y="3297238"/>
          <p14:tracePt t="35589" x="2500313" y="3317875"/>
          <p14:tracePt t="35599" x="2379663" y="3327400"/>
          <p14:tracePt t="35606" x="2268538" y="3338513"/>
          <p14:tracePt t="35616" x="2147888" y="3359150"/>
          <p14:tracePt t="35622" x="2025650" y="3368675"/>
          <p14:tracePt t="35632" x="1905000" y="3378200"/>
          <p14:tracePt t="35638" x="1814513" y="3378200"/>
          <p14:tracePt t="35649" x="1733550" y="3378200"/>
          <p14:tracePt t="35655" x="1684338" y="3378200"/>
          <p14:tracePt t="35665" x="1652588" y="3378200"/>
          <p14:tracePt t="35679" x="1622425" y="3378200"/>
          <p14:tracePt t="35686" x="1582738" y="3378200"/>
          <p14:tracePt t="35702" x="1562100" y="3398838"/>
          <p14:tracePt t="35706" x="1543050" y="3398838"/>
          <p14:tracePt t="35716" x="1512888" y="3398838"/>
          <p14:tracePt t="35722" x="1492250" y="3398838"/>
          <p14:tracePt t="35732" x="1450975" y="3398838"/>
          <p14:tracePt t="35738" x="1441450" y="3398838"/>
          <p14:tracePt t="35750" x="1401763" y="3398838"/>
          <p14:tracePt t="35758" x="1371600" y="3419475"/>
          <p14:tracePt t="35766" x="1311275" y="3398838"/>
          <p14:tracePt t="35770" x="1281113" y="3398838"/>
          <p14:tracePt t="35783" x="1239838" y="3398838"/>
          <p14:tracePt t="35790" x="1189038" y="3408363"/>
          <p14:tracePt t="35799" x="1139825" y="3408363"/>
          <p14:tracePt t="35806" x="1079500" y="3408363"/>
          <p14:tracePt t="35816" x="1038225" y="3408363"/>
          <p14:tracePt t="35833" x="1017588" y="3408363"/>
          <p14:tracePt t="35838" x="998538" y="3408363"/>
          <p14:tracePt t="35851" x="968375" y="3408363"/>
          <p14:tracePt t="35854" x="957263" y="3408363"/>
          <p14:tracePt t="35895" x="947738" y="3408363"/>
          <p14:tracePt t="36006" x="947738" y="3389313"/>
          <p14:tracePt t="36021" x="987425" y="3389313"/>
          <p14:tracePt t="36030" x="1008063" y="3378200"/>
          <p14:tracePt t="36038" x="1028700" y="3378200"/>
          <p14:tracePt t="36050" x="1089025" y="3368675"/>
          <p14:tracePt t="36055" x="1169988" y="3359150"/>
          <p14:tracePt t="36066" x="1281113" y="3348038"/>
          <p14:tracePt t="36069" x="1401763" y="3338513"/>
          <p14:tracePt t="36077" x="1531938" y="3327400"/>
          <p14:tracePt t="36083" x="1684338" y="3317875"/>
          <p14:tracePt t="36094" x="1814513" y="3317875"/>
          <p14:tracePt t="36102" x="1965325" y="3317875"/>
          <p14:tracePt t="36109" x="2066925" y="3317875"/>
          <p14:tracePt t="36117" x="2178050" y="3317875"/>
          <p14:tracePt t="36125" x="2268538" y="3317875"/>
          <p14:tracePt t="36134" x="2349500" y="3317875"/>
          <p14:tracePt t="36141" x="2419350" y="3317875"/>
          <p14:tracePt t="36149" x="2479675" y="3317875"/>
          <p14:tracePt t="36158" x="2530475" y="3317875"/>
          <p14:tracePt t="36165" x="2570163" y="3317875"/>
          <p14:tracePt t="36182" x="2611438" y="3317875"/>
          <p14:tracePt t="36189" x="2651125" y="3317875"/>
          <p14:tracePt t="36198" x="2671763" y="3317875"/>
          <p14:tracePt t="36209" x="2681288" y="3317875"/>
          <p14:tracePt t="36246" x="2692400" y="3317875"/>
          <p14:tracePt t="36264" x="2701925" y="3327400"/>
          <p14:tracePt t="36270" x="2711450" y="3338513"/>
          <p14:tracePt t="36285" x="2732088" y="3368675"/>
          <p14:tracePt t="36293" x="2732088" y="3378200"/>
          <p14:tracePt t="36301" x="2762250" y="3419475"/>
          <p14:tracePt t="36310" x="2782888" y="3438525"/>
          <p14:tracePt t="36317" x="2782888" y="3449638"/>
          <p14:tracePt t="36325" x="2801938" y="3459163"/>
          <p14:tracePt t="36333" x="2801938" y="3479800"/>
          <p14:tracePt t="36342" x="2801938" y="3489325"/>
          <p14:tracePt t="36348" x="2801938" y="3519488"/>
          <p14:tracePt t="36357" x="2801938" y="3530600"/>
          <p14:tracePt t="36365" x="2801938" y="3570288"/>
          <p14:tracePt t="36374" x="2801938" y="3600450"/>
          <p14:tracePt t="36383" x="2801938" y="3630613"/>
          <p14:tracePt t="36390" x="2801938" y="3670300"/>
          <p14:tracePt t="36397" x="2822575" y="3711575"/>
          <p14:tracePt t="36405" x="2833688" y="3751263"/>
          <p14:tracePt t="36414" x="2833688" y="3781425"/>
          <p14:tracePt t="36421" x="2843213" y="3822700"/>
          <p14:tracePt t="36432" x="2852738" y="3873500"/>
          <p14:tracePt t="36437" x="2863850" y="3973513"/>
          <p14:tracePt t="36449" x="2873375" y="4075113"/>
          <p14:tracePt t="36453" x="2894013" y="4175125"/>
          <p14:tracePt t="36464" x="2903538" y="4235450"/>
          <p14:tracePt t="36470" x="2924175" y="4286250"/>
          <p14:tracePt t="36478" x="2933700" y="4346575"/>
          <p14:tracePt t="36485" x="2954338" y="4406900"/>
          <p14:tracePt t="36494" x="2954338" y="4427538"/>
          <p14:tracePt t="36503" x="2954338" y="4448175"/>
          <p14:tracePt t="36510" x="2954338" y="4457700"/>
          <p14:tracePt t="36518" x="2954338" y="4478338"/>
          <p14:tracePt t="36525" x="2954338" y="4508500"/>
          <p14:tracePt t="36533" x="2954338" y="4538663"/>
          <p14:tracePt t="36537" x="2954338" y="4559300"/>
          <p14:tracePt t="36549" x="2954338" y="4578350"/>
          <p14:tracePt t="36558" x="2954338" y="4619625"/>
          <p14:tracePt t="36565" x="2933700" y="4649788"/>
          <p14:tracePt t="36573" x="2933700" y="4668838"/>
          <p14:tracePt t="36581" x="2933700" y="4689475"/>
          <p14:tracePt t="36590" x="2933700" y="4719638"/>
          <p14:tracePt t="36600" x="2913063" y="4719638"/>
          <p14:tracePt t="36606" x="2913063" y="4740275"/>
          <p14:tracePt t="36615" x="2913063" y="4760913"/>
          <p14:tracePt t="36622" x="2913063" y="4770438"/>
          <p14:tracePt t="36631" x="2894013" y="4791075"/>
          <p14:tracePt t="36637" x="2882900" y="4800600"/>
          <p14:tracePt t="36653" x="2882900" y="4821238"/>
          <p14:tracePt t="36665" x="2873375" y="4860925"/>
          <p14:tracePt t="36673" x="2863850" y="4870450"/>
          <p14:tracePt t="36678" x="2863850" y="4881563"/>
          <p14:tracePt t="36693" x="2852738" y="4911725"/>
          <p14:tracePt t="36703" x="2843213" y="4932363"/>
          <p14:tracePt t="36718" x="2843213" y="4951413"/>
          <p14:tracePt t="36725" x="2833688" y="4972050"/>
          <p14:tracePt t="36731" x="2822575" y="4992688"/>
          <p14:tracePt t="36741" x="2822575" y="5002213"/>
          <p14:tracePt t="36749" x="2822575" y="5011738"/>
          <p14:tracePt t="36757" x="2801938" y="5022850"/>
          <p14:tracePt t="36773" x="2801938" y="5053013"/>
          <p14:tracePt t="36789" x="2782888" y="5073650"/>
          <p14:tracePt t="36805" x="2782888" y="5083175"/>
          <p14:tracePt t="36816" x="2782888" y="5092700"/>
          <p14:tracePt t="36832" x="2782888" y="5103813"/>
          <p14:tracePt t="36838" x="2782888" y="5133975"/>
          <p14:tracePt t="36862" x="2782888" y="5143500"/>
          <p14:tracePt t="36870" x="2782888" y="5153025"/>
          <p14:tracePt t="36884" x="2782888" y="5173663"/>
          <p14:tracePt t="36887" x="2771775" y="5173663"/>
          <p14:tracePt t="36894" x="2771775" y="5194300"/>
          <p14:tracePt t="36902" x="2762250" y="5203825"/>
          <p14:tracePt t="36910" x="2762250" y="5213350"/>
          <p14:tracePt t="36917" x="2752725" y="5233988"/>
          <p14:tracePt t="36932" x="2752725" y="5254625"/>
          <p14:tracePt t="36938" x="2741613" y="5264150"/>
          <p14:tracePt t="36957" x="2741613" y="5275263"/>
          <p14:tracePt t="36966" x="2741613" y="5284788"/>
          <p14:tracePt t="36973" x="2741613" y="5305425"/>
          <p14:tracePt t="37005" x="2741613" y="5324475"/>
          <p14:tracePt t="37013" x="2732088" y="5354638"/>
          <p14:tracePt t="37022" x="2722563" y="5365750"/>
          <p14:tracePt t="37033" x="2722563" y="5375275"/>
          <p14:tracePt t="37038" x="2711450" y="5395913"/>
          <p14:tracePt t="37049" x="2701925" y="5416550"/>
          <p14:tracePt t="37066" x="2701925" y="5426075"/>
          <p14:tracePt t="37070" x="2692400" y="5435600"/>
          <p14:tracePt t="37086" x="2681288" y="5446713"/>
          <p14:tracePt t="37102" x="2681288" y="5456238"/>
          <p14:tracePt t="37134" x="2681288" y="5465763"/>
          <p14:tracePt t="37142" x="2662238" y="5476875"/>
          <p14:tracePt t="37157" x="2662238" y="5486400"/>
          <p14:tracePt t="37246" x="2651125" y="5495925"/>
          <p14:tracePt t="37256" x="2641600" y="5507038"/>
          <p14:tracePt t="37264" x="2632075" y="5507038"/>
          <p14:tracePt t="37270" x="2632075" y="5516563"/>
          <p14:tracePt t="37278" x="2611438" y="5516563"/>
          <p14:tracePt t="37287" x="2590800" y="5526088"/>
          <p14:tracePt t="37294" x="2551113" y="5526088"/>
          <p14:tracePt t="37302" x="2520950" y="5526088"/>
          <p14:tracePt t="37310" x="2479675" y="5537200"/>
          <p14:tracePt t="37318" x="2419350" y="5537200"/>
          <p14:tracePt t="37326" x="2368550" y="5537200"/>
          <p14:tracePt t="37333" x="2308225" y="5537200"/>
          <p14:tracePt t="37341" x="2268538" y="5537200"/>
          <p14:tracePt t="37350" x="2247900" y="5537200"/>
          <p14:tracePt t="37353" x="2208213" y="5537200"/>
          <p14:tracePt t="37366" x="2178050" y="5537200"/>
          <p14:tracePt t="37373" x="2136775" y="5546725"/>
          <p14:tracePt t="37381" x="2117725" y="5556250"/>
          <p14:tracePt t="37389" x="2097088" y="5556250"/>
          <p14:tracePt t="37405" x="2057400" y="5556250"/>
          <p14:tracePt t="37429" x="2046288" y="5556250"/>
          <p14:tracePt t="37437" x="2036763" y="5556250"/>
          <p14:tracePt t="37453" x="2016125" y="5556250"/>
          <p14:tracePt t="37470" x="1995488" y="5556250"/>
          <p14:tracePt t="37485" x="1985963" y="5556250"/>
          <p14:tracePt t="37494" x="1976438" y="5556250"/>
          <p14:tracePt t="37501" x="1965325" y="5546725"/>
          <p14:tracePt t="37518" x="1946275" y="5546725"/>
          <p14:tracePt t="37526" x="1925638" y="5546725"/>
          <p14:tracePt t="37533" x="1905000" y="5546725"/>
          <p14:tracePt t="37548" x="1885950" y="5546725"/>
          <p14:tracePt t="37575" x="1874838" y="5546725"/>
          <p14:tracePt t="37590" x="1865313" y="5546725"/>
          <p14:tracePt t="37606" x="1855788" y="5546725"/>
          <p14:tracePt t="37654" x="1855788" y="5537200"/>
          <p14:tracePt t="37663" x="1844675" y="5537200"/>
          <p14:tracePt t="37678" x="1835150" y="5537200"/>
          <p14:tracePt t="37688" x="1824038" y="5537200"/>
          <p14:tracePt t="37709" x="1814513" y="5537200"/>
          <p14:tracePt t="37926" x="1804988" y="5537200"/>
          <p14:tracePt t="38126" x="1804988" y="5526088"/>
          <p14:tracePt t="38136" x="1804988" y="5516563"/>
          <p14:tracePt t="38166" x="1814513" y="5516563"/>
          <p14:tracePt t="38181" x="1824038" y="5507038"/>
          <p14:tracePt t="38198" x="1835150" y="5495925"/>
          <p14:tracePt t="38213" x="1844675" y="5476875"/>
          <p14:tracePt t="38230" x="1855788" y="5476875"/>
          <p14:tracePt t="38254" x="1865313" y="5476875"/>
          <p14:tracePt t="38263" x="1874838" y="5465763"/>
          <p14:tracePt t="38270" x="1885950" y="5465763"/>
          <p14:tracePt t="38279" x="1885950" y="5446713"/>
          <p14:tracePt t="38293" x="1885950" y="5435600"/>
          <p14:tracePt t="38310" x="1916113" y="5435600"/>
          <p14:tracePt t="38325" x="1955800" y="5435600"/>
          <p14:tracePt t="38341" x="1965325" y="5435600"/>
          <p14:tracePt t="38365" x="1976438" y="5435600"/>
          <p14:tracePt t="38381" x="1985963" y="5435600"/>
          <p14:tracePt t="38397" x="1995488" y="5426075"/>
          <p14:tracePt t="38413" x="2016125" y="5426075"/>
          <p14:tracePt t="38429" x="2036763" y="5426075"/>
          <p14:tracePt t="38446" x="2066925" y="5426075"/>
          <p14:tracePt t="38454" x="2087563" y="5426075"/>
          <p14:tracePt t="38469" x="2097088" y="5426075"/>
          <p14:tracePt t="38478" x="2106613" y="5426075"/>
          <p14:tracePt t="38485" x="2117725" y="5426075"/>
          <p14:tracePt t="38494" x="2117725" y="5416550"/>
          <p14:tracePt t="38505" x="2136775" y="5405438"/>
          <p14:tracePt t="38533" x="2147888" y="5405438"/>
          <p14:tracePt t="38549" x="2157413" y="5405438"/>
          <p14:tracePt t="38558" x="2166938" y="5405438"/>
          <p14:tracePt t="38581" x="2178050" y="5405438"/>
          <p14:tracePt t="42510" x="2187575" y="5405438"/>
          <p14:tracePt t="42522" x="2217738" y="5375275"/>
          <p14:tracePt t="42569" x="2227263" y="5375275"/>
          <p14:tracePt t="42579" x="2238375" y="5375275"/>
          <p14:tracePt t="42582" x="2247900" y="5365750"/>
          <p14:tracePt t="42598" x="2259013" y="5365750"/>
          <p14:tracePt t="42603" x="2268538" y="5354638"/>
          <p14:tracePt t="42626" x="2278063" y="5345113"/>
          <p14:tracePt t="42646" x="2289175" y="5345113"/>
          <p14:tracePt t="42654" x="2298700" y="5345113"/>
          <p14:tracePt t="42663" x="2308225" y="5345113"/>
          <p14:tracePt t="42673" x="2308225" y="5335588"/>
          <p14:tracePt t="42686" x="2319338" y="5324475"/>
          <p14:tracePt t="42718" x="2328863" y="5324475"/>
          <p14:tracePt t="42734" x="2349500" y="5305425"/>
          <p14:tracePt t="42750" x="2368550" y="5305425"/>
          <p14:tracePt t="42758" x="2379663" y="5305425"/>
          <p14:tracePt t="42765" x="2389188" y="5284788"/>
          <p14:tracePt t="42773" x="2409825" y="5275263"/>
          <p14:tracePt t="42782" x="2409825" y="5264150"/>
          <p14:tracePt t="42790" x="2419350" y="5233988"/>
          <p14:tracePt t="42799" x="2428875" y="5224463"/>
          <p14:tracePt t="42806" x="2428875" y="5203825"/>
          <p14:tracePt t="42815" x="2428875" y="5183188"/>
          <p14:tracePt t="42832" x="2428875" y="5164138"/>
          <p14:tracePt t="42848" x="2428875" y="5133975"/>
          <p14:tracePt t="42855" x="2428875" y="5122863"/>
          <p14:tracePt t="42865" x="2428875" y="5103813"/>
          <p14:tracePt t="42868" x="2428875" y="5083175"/>
          <p14:tracePt t="42966" x="2428875" y="5062538"/>
          <p14:tracePt t="42986" x="2419350" y="5062538"/>
          <p14:tracePt t="42994" x="2409825" y="5062538"/>
          <p14:tracePt t="43010" x="2398713" y="5053013"/>
          <p14:tracePt t="43019" x="2389188" y="5053013"/>
          <p14:tracePt t="43030" x="2379663" y="5041900"/>
          <p14:tracePt t="43062" x="2368550" y="5041900"/>
          <p14:tracePt t="43093" x="2359025" y="5041900"/>
          <p14:tracePt t="43101" x="2349500" y="5041900"/>
          <p14:tracePt t="43109" x="2338388" y="5041900"/>
          <p14:tracePt t="43125" x="2328863" y="5041900"/>
          <p14:tracePt t="43142" x="2308225" y="5041900"/>
          <p14:tracePt t="43157" x="2298700" y="5041900"/>
          <p14:tracePt t="43167" x="2289175" y="5041900"/>
          <p14:tracePt t="43182" x="2278063" y="5053013"/>
          <p14:tracePt t="43198" x="2247900" y="5062538"/>
          <p14:tracePt t="43205" x="2238375" y="5073650"/>
          <p14:tracePt t="43215" x="2227263" y="5073650"/>
          <p14:tracePt t="43226" x="2217738" y="5083175"/>
          <p14:tracePt t="43365" x="2227263" y="5083175"/>
          <p14:tracePt t="43374" x="2259013" y="5083175"/>
          <p14:tracePt t="43383" x="2268538" y="5083175"/>
          <p14:tracePt t="43390" x="2298700" y="5083175"/>
          <p14:tracePt t="43398" x="2359025" y="5083175"/>
          <p14:tracePt t="43405" x="2389188" y="5083175"/>
          <p14:tracePt t="43414" x="2409825" y="5083175"/>
          <p14:tracePt t="43421" x="2419350" y="5083175"/>
          <p14:tracePt t="43430" x="2439988" y="5083175"/>
          <p14:tracePt t="43437" x="2460625" y="5083175"/>
          <p14:tracePt t="43446" x="2479675" y="5083175"/>
          <p14:tracePt t="43453" x="2490788" y="5083175"/>
          <p14:tracePt t="43465" x="2500313" y="5103813"/>
          <p14:tracePt t="43469" x="2520950" y="5103813"/>
          <p14:tracePt t="43485" x="2530475" y="5103813"/>
          <p14:tracePt t="43489" x="2540000" y="5103813"/>
          <p14:tracePt t="43501" x="2581275" y="5103813"/>
          <p14:tracePt t="43510" x="2590800" y="5103813"/>
          <p14:tracePt t="43517" x="2611438" y="5103813"/>
          <p14:tracePt t="43525" x="2632075" y="5103813"/>
          <p14:tracePt t="43533" x="2641600" y="5103813"/>
          <p14:tracePt t="43542" x="2662238" y="5103813"/>
          <p14:tracePt t="43549" x="2671763" y="5103813"/>
          <p14:tracePt t="43558" x="2681288" y="5103813"/>
          <p14:tracePt t="43565" x="2701925" y="5103813"/>
          <p14:tracePt t="43573" x="2711450" y="5103813"/>
          <p14:tracePt t="43581" x="2732088" y="5103813"/>
          <p14:tracePt t="43589" x="2741613" y="5103813"/>
          <p14:tracePt t="43605" x="2762250" y="5103813"/>
          <p14:tracePt t="43621" x="2771775" y="5103813"/>
          <p14:tracePt t="43630" x="2782888" y="5103813"/>
          <p14:tracePt t="43637" x="2801938" y="5103813"/>
          <p14:tracePt t="43647" x="2813050" y="5113338"/>
          <p14:tracePt t="43664" x="2822575" y="5113338"/>
          <p14:tracePt t="43669" x="2833688" y="5122863"/>
          <p14:tracePt t="43681" x="2843213" y="5122863"/>
          <p14:tracePt t="43702" x="2852738" y="5122863"/>
          <p14:tracePt t="43733" x="2873375" y="5122863"/>
          <p14:tracePt t="43749" x="2894013" y="5122863"/>
          <p14:tracePt t="43765" x="2913063" y="5122863"/>
          <p14:tracePt t="43781" x="2924175" y="5122863"/>
          <p14:tracePt t="43789" x="2933700" y="5122863"/>
          <p14:tracePt t="43805" x="2943225" y="5122863"/>
          <p14:tracePt t="43810" x="2954338" y="5122863"/>
          <p14:tracePt t="43818" x="2963863" y="5122863"/>
          <p14:tracePt t="43834" x="2984500" y="5122863"/>
          <p14:tracePt t="43848" x="2994025" y="5122863"/>
          <p14:tracePt t="43869" x="3003550" y="5122863"/>
          <p14:tracePt t="43898" x="3024188" y="5122863"/>
          <p14:tracePt t="43903" x="3035300" y="5133975"/>
          <p14:tracePt t="43918" x="3044825" y="5133975"/>
          <p14:tracePt t="44221" x="3054350" y="5143500"/>
          <p14:tracePt t="44254" x="3065463" y="5143500"/>
          <p14:tracePt t="44301" x="3074988" y="5143500"/>
          <p14:tracePt t="45586" x="3065463" y="5143500"/>
          <p14:tracePt t="45601" x="3054350" y="5143500"/>
          <p14:tracePt t="45637" x="3044825" y="5143500"/>
          <p14:tracePt t="47530" x="3035300" y="5143500"/>
          <p14:tracePt t="47542" x="3035300" y="5133975"/>
          <p14:tracePt t="47559" x="3035300" y="5122863"/>
          <p14:tracePt t="47573" x="3035300" y="5113338"/>
          <p14:tracePt t="47590" x="3035300" y="5092700"/>
          <p14:tracePt t="47613" x="3035300" y="5083175"/>
          <p14:tracePt t="47662" x="3035300" y="5062538"/>
          <p14:tracePt t="47685" x="3035300" y="5053013"/>
          <p14:tracePt t="47695" x="3035300" y="5041900"/>
          <p14:tracePt t="47702" x="3035300" y="5022850"/>
          <p14:tracePt t="47710" x="3044825" y="5002213"/>
          <p14:tracePt t="47719" x="3044825" y="4992688"/>
          <p14:tracePt t="47733" x="3044825" y="4972050"/>
          <p14:tracePt t="47737" x="3054350" y="4962525"/>
          <p14:tracePt t="47750" x="3054350" y="4951413"/>
          <p14:tracePt t="47757" x="3054350" y="4932363"/>
          <p14:tracePt t="47765" x="3054350" y="4921250"/>
          <p14:tracePt t="47775" x="3054350" y="4902200"/>
          <p14:tracePt t="47782" x="3054350" y="4881563"/>
          <p14:tracePt t="47789" x="3054350" y="4860925"/>
          <p14:tracePt t="47797" x="3054350" y="4851400"/>
          <p14:tracePt t="47805" x="3054350" y="4840288"/>
          <p14:tracePt t="47814" x="3054350" y="4830763"/>
          <p14:tracePt t="47821" x="3054350" y="4810125"/>
          <p14:tracePt t="47830" x="3054350" y="4800600"/>
          <p14:tracePt t="47837" x="3054350" y="4791075"/>
          <p14:tracePt t="47847" x="3054350" y="4770438"/>
          <p14:tracePt t="47853" x="3054350" y="4749800"/>
          <p14:tracePt t="47864" x="3054350" y="4740275"/>
          <p14:tracePt t="47869" x="3054350" y="4710113"/>
          <p14:tracePt t="47881" x="3054350" y="4689475"/>
          <p14:tracePt t="47887" x="3054350" y="4668838"/>
          <p14:tracePt t="47897" x="3054350" y="4638675"/>
          <p14:tracePt t="47913" x="3054350" y="4598988"/>
          <p14:tracePt t="47919" x="3044825" y="4568825"/>
          <p14:tracePt t="47921" x="3035300" y="4527550"/>
          <p14:tracePt t="47926" x="3035300" y="4497388"/>
          <p14:tracePt t="47937" x="3024188" y="4467225"/>
          <p14:tracePt t="47948" x="3003550" y="4418013"/>
          <p14:tracePt t="47953" x="2994025" y="4376738"/>
          <p14:tracePt t="47964" x="2984500" y="4337050"/>
          <p14:tracePt t="47969" x="2973388" y="4306888"/>
          <p14:tracePt t="47973" x="2954338" y="4256088"/>
          <p14:tracePt t="47991" x="2954338" y="4225925"/>
          <p14:tracePt t="47999" x="2954338" y="4216400"/>
          <p14:tracePt t="48005" x="2943225" y="4195763"/>
          <p14:tracePt t="48013" x="2924175" y="4175125"/>
          <p14:tracePt t="48031" x="2924175" y="4144963"/>
          <p14:tracePt t="48037" x="2894013" y="4114800"/>
          <p14:tracePt t="48047" x="2882900" y="4094163"/>
          <p14:tracePt t="48053" x="2873375" y="4064000"/>
          <p14:tracePt t="48064" x="2843213" y="4013200"/>
          <p14:tracePt t="48070" x="2833688" y="3983038"/>
          <p14:tracePt t="48080" x="2833688" y="3943350"/>
          <p14:tracePt t="48085" x="2822575" y="3913188"/>
          <p14:tracePt t="48098" x="2801938" y="3892550"/>
          <p14:tracePt t="48104" x="2801938" y="3883025"/>
          <p14:tracePt t="48110" x="2801938" y="3862388"/>
          <p14:tracePt t="48118" x="2782888" y="3841750"/>
          <p14:tracePt t="48121" x="2782888" y="3822700"/>
          <p14:tracePt t="48133" x="2782888" y="3811588"/>
          <p14:tracePt t="48141" x="2782888" y="3802063"/>
          <p14:tracePt t="48150" x="2762250" y="3781425"/>
          <p14:tracePt t="48157" x="2762250" y="3751263"/>
          <p14:tracePt t="48166" x="2762250" y="3741738"/>
          <p14:tracePt t="48174" x="2741613" y="3721100"/>
          <p14:tracePt t="48182" x="2741613" y="3690938"/>
          <p14:tracePt t="48189" x="2722563" y="3651250"/>
          <p14:tracePt t="48198" x="2701925" y="3590925"/>
          <p14:tracePt t="48206" x="2692400" y="3570288"/>
          <p14:tracePt t="48215" x="2662238" y="3540125"/>
          <p14:tracePt t="48222" x="2651125" y="3509963"/>
          <p14:tracePt t="48230" x="2651125" y="3489325"/>
          <p14:tracePt t="48237" x="2620963" y="3449638"/>
          <p14:tracePt t="48247" x="2600325" y="3438525"/>
          <p14:tracePt t="48255" x="2570163" y="3389313"/>
          <p14:tracePt t="48264" x="2570163" y="3378200"/>
          <p14:tracePt t="48270" x="2560638" y="3338513"/>
          <p14:tracePt t="48281" x="2551113" y="3308350"/>
          <p14:tracePt t="48286" x="2551113" y="3278188"/>
          <p14:tracePt t="48297" x="2530475" y="3236913"/>
          <p14:tracePt t="48310" x="2530475" y="3217863"/>
          <p14:tracePt t="48318" x="2509838" y="3176588"/>
          <p14:tracePt t="48327" x="2479675" y="3116263"/>
          <p14:tracePt t="48335" x="2470150" y="3086100"/>
          <p14:tracePt t="48341" x="2470150" y="3055938"/>
          <p14:tracePt t="48357" x="2470150" y="3016250"/>
          <p14:tracePt t="48373" x="2460625" y="3005138"/>
          <p14:tracePt t="48382" x="2449513" y="2995613"/>
          <p14:tracePt t="48389" x="2449513" y="2974975"/>
          <p14:tracePt t="48397" x="2419350" y="2924175"/>
          <p14:tracePt t="48405" x="2379663" y="2863850"/>
          <p14:tracePt t="48414" x="2359025" y="2833688"/>
          <p14:tracePt t="48421" x="2349500" y="2803525"/>
          <p14:tracePt t="48431" x="2319338" y="2773363"/>
          <p14:tracePt t="48447" x="2298700" y="2752725"/>
          <p14:tracePt t="48454" x="2268538" y="2722563"/>
          <p14:tracePt t="48464" x="2238375" y="2713038"/>
          <p14:tracePt t="48470" x="2217738" y="2673350"/>
          <p14:tracePt t="48480" x="2197100" y="2652713"/>
          <p14:tracePt t="48485" x="2187575" y="2641600"/>
          <p14:tracePt t="48502" x="2166938" y="2641600"/>
          <p14:tracePt t="48505" x="2157413" y="2622550"/>
          <p14:tracePt t="48526" x="2136775" y="2601913"/>
          <p14:tracePt t="48534" x="2106613" y="2601913"/>
          <p14:tracePt t="48543" x="2066925" y="2571750"/>
          <p14:tracePt t="48558" x="2057400" y="2571750"/>
          <p14:tracePt t="48566" x="2036763" y="2562225"/>
          <p14:tracePt t="48573" x="2016125" y="2562225"/>
          <p14:tracePt t="48582" x="1995488" y="2551113"/>
          <p14:tracePt t="48589" x="1976438" y="2551113"/>
          <p14:tracePt t="48597" x="1935163" y="2532063"/>
          <p14:tracePt t="48605" x="1925638" y="2532063"/>
          <p14:tracePt t="48614" x="1885950" y="2511425"/>
          <p14:tracePt t="48621" x="1874838" y="2501900"/>
          <p14:tracePt t="48631" x="1855788" y="2490788"/>
          <p14:tracePt t="48637" x="1835150" y="2481263"/>
          <p14:tracePt t="48647" x="1824038" y="2451100"/>
          <p14:tracePt t="48655" x="1814513" y="2451100"/>
          <p14:tracePt t="48665" x="1804988" y="2430463"/>
          <p14:tracePt t="48670" x="1784350" y="2409825"/>
          <p14:tracePt t="48681" x="1754188" y="2379663"/>
          <p14:tracePt t="48686" x="1733550" y="2379663"/>
          <p14:tracePt t="48698" x="1652588" y="2330450"/>
          <p14:tracePt t="48710" x="1633538" y="2330450"/>
          <p14:tracePt t="48718" x="1603375" y="2319338"/>
          <p14:tracePt t="48726" x="1573213" y="2298700"/>
          <p14:tracePt t="48734" x="1552575" y="2298700"/>
          <p14:tracePt t="48742" x="1531938" y="2279650"/>
          <p14:tracePt t="48750" x="1512888" y="2259013"/>
          <p14:tracePt t="48773" x="1501775" y="2259013"/>
          <p14:tracePt t="48782" x="1482725" y="2249488"/>
          <p14:tracePt t="48789" x="1471613" y="2249488"/>
          <p14:tracePt t="48805" x="1462088" y="2238375"/>
          <p14:tracePt t="48813" x="1450975" y="2228850"/>
          <p14:tracePt t="48821" x="1431925" y="2208213"/>
          <p14:tracePt t="48826" x="1420813" y="2208213"/>
          <p14:tracePt t="48842" x="1390650" y="2208213"/>
          <p14:tracePt t="48850" x="1371600" y="2189163"/>
          <p14:tracePt t="48858" x="1350963" y="2189163"/>
          <p14:tracePt t="48865" x="1341438" y="2178050"/>
          <p14:tracePt t="48874" x="1320800" y="2168525"/>
          <p14:tracePt t="48881" x="1311275" y="2168525"/>
          <p14:tracePt t="48885" x="1300163" y="2159000"/>
          <p14:tracePt t="48899" x="1290638" y="2159000"/>
          <p14:tracePt t="48910" x="1270000" y="2147888"/>
          <p14:tracePt t="48918" x="1260475" y="2138363"/>
          <p14:tracePt t="48927" x="1249363" y="2138363"/>
          <p14:tracePt t="48941" x="1230313" y="2127250"/>
          <p14:tracePt t="48989" x="1230313" y="2117725"/>
          <p14:tracePt t="49005" x="1230313" y="2108200"/>
          <p14:tracePt t="49029" x="1209675" y="2087563"/>
          <p14:tracePt t="49053" x="1209675" y="2078038"/>
          <p14:tracePt t="49061" x="1209675" y="2066925"/>
          <p14:tracePt t="49079" x="1200150" y="2057400"/>
          <p14:tracePt t="49101" x="1189038" y="2036763"/>
          <p14:tracePt t="49142" x="1169988" y="2036763"/>
          <p14:tracePt t="49149" x="1158875" y="2036763"/>
          <p14:tracePt t="49165" x="1119188" y="2036763"/>
          <p14:tracePt t="49173" x="1098550" y="2047875"/>
          <p14:tracePt t="49198" x="1079500" y="2066925"/>
          <p14:tracePt t="49207" x="1079500" y="2078038"/>
          <p14:tracePt t="49215" x="1058863" y="2108200"/>
          <p14:tracePt t="49221" x="1058863" y="2127250"/>
          <p14:tracePt t="49226" x="1058863" y="2159000"/>
          <p14:tracePt t="49237" x="1038225" y="2168525"/>
          <p14:tracePt t="49247" x="1038225" y="2178050"/>
          <p14:tracePt t="49255" x="1038225" y="2189163"/>
          <p14:tracePt t="49265" x="1038225" y="2198688"/>
          <p14:tracePt t="49269" x="1038225" y="2208213"/>
          <p14:tracePt t="49280" x="1038225" y="2219325"/>
          <p14:tracePt t="49302" x="1038225" y="2228850"/>
          <p14:tracePt t="49406" x="1038225" y="2238375"/>
          <p14:tracePt t="49445" x="1038225" y="2219325"/>
          <p14:tracePt t="49453" x="1038225" y="2178050"/>
          <p14:tracePt t="49462" x="1038225" y="2159000"/>
          <p14:tracePt t="49469" x="1038225" y="2138363"/>
          <p14:tracePt t="49479" x="1038225" y="2127250"/>
          <p14:tracePt t="49486" x="1038225" y="2097088"/>
          <p14:tracePt t="49496" x="1047750" y="2087563"/>
          <p14:tracePt t="49501" x="1047750" y="2078038"/>
          <p14:tracePt t="49518" x="1058863" y="2066925"/>
          <p14:tracePt t="49565" x="1058863" y="2057400"/>
          <p14:tracePt t="49581" x="1068388" y="2047875"/>
          <p14:tracePt t="49597" x="1068388" y="2036763"/>
          <p14:tracePt t="49613" x="1068388" y="2027238"/>
          <p14:tracePt t="49742" x="1058863" y="2036763"/>
          <p14:tracePt t="49747" x="1058863" y="2057400"/>
          <p14:tracePt t="49757" x="1047750" y="2078038"/>
          <p14:tracePt t="49766" x="1038225" y="2087563"/>
          <p14:tracePt t="49773" x="1038225" y="2117725"/>
          <p14:tracePt t="49782" x="1038225" y="2138363"/>
          <p14:tracePt t="49789" x="1028700" y="2138363"/>
          <p14:tracePt t="49798" x="1028700" y="2147888"/>
          <p14:tracePt t="49813" x="1028700" y="2159000"/>
          <p14:tracePt t="49833" x="1017588" y="2178050"/>
          <p14:tracePt t="49842" x="1017588" y="2189163"/>
          <p14:tracePt t="49950" x="1038225" y="2189163"/>
          <p14:tracePt t="49959" x="1058863" y="2178050"/>
          <p14:tracePt t="49967" x="1109663" y="2159000"/>
          <p14:tracePt t="49976" x="1169988" y="2147888"/>
          <p14:tracePt t="49985" x="1200150" y="2138363"/>
          <p14:tracePt t="49990" x="1239838" y="2127250"/>
          <p14:tracePt t="49998" x="1300163" y="2127250"/>
          <p14:tracePt t="50006" x="1441450" y="2117725"/>
          <p14:tracePt t="50010" x="1582738" y="2108200"/>
          <p14:tracePt t="50021" x="1703388" y="2087563"/>
          <p14:tracePt t="50031" x="1835150" y="2066925"/>
          <p14:tracePt t="50038" x="1955800" y="2047875"/>
          <p14:tracePt t="50048" x="2087563" y="2017713"/>
          <p14:tracePt t="50054" x="2217738" y="2006600"/>
          <p14:tracePt t="50064" x="2349500" y="2006600"/>
          <p14:tracePt t="50071" x="2460625" y="2006600"/>
          <p14:tracePt t="50081" x="2560638" y="2006600"/>
          <p14:tracePt t="50087" x="2671763" y="2006600"/>
          <p14:tracePt t="50097" x="2762250" y="2006600"/>
          <p14:tracePt t="50102" x="2843213" y="2006600"/>
          <p14:tracePt t="50114" x="2913063" y="2006600"/>
          <p14:tracePt t="50117" x="2973388" y="2006600"/>
          <p14:tracePt t="50126" x="3035300" y="2006600"/>
          <p14:tracePt t="50134" x="3044825" y="2006600"/>
          <p14:tracePt t="50147" x="3065463" y="2006600"/>
          <p14:tracePt t="50150" x="3084513" y="2006600"/>
          <p14:tracePt t="50175" x="3105150" y="2006600"/>
          <p14:tracePt t="50182" x="3114675" y="2006600"/>
          <p14:tracePt t="50191" x="3135313" y="2006600"/>
          <p14:tracePt t="50198" x="3144838" y="2006600"/>
          <p14:tracePt t="50202" x="3165475" y="1997075"/>
          <p14:tracePt t="50222" x="3186113" y="1997075"/>
          <p14:tracePt t="50231" x="3225800" y="1997075"/>
          <p14:tracePt t="50238" x="3286125" y="1997075"/>
          <p14:tracePt t="50247" x="3316288" y="1997075"/>
          <p14:tracePt t="50254" x="3346450" y="1997075"/>
          <p14:tracePt t="50265" x="3357563" y="1976438"/>
          <p14:tracePt t="50270" x="3357563" y="1925638"/>
          <p14:tracePt t="50281" x="3357563" y="1906588"/>
          <p14:tracePt t="50287" x="3367088" y="1906588"/>
          <p14:tracePt t="50298" x="3397250" y="1876425"/>
          <p14:tracePt t="50318" x="3417888" y="1855788"/>
          <p14:tracePt t="50325" x="3438525" y="1835150"/>
          <p14:tracePt t="50334" x="3487738" y="1816100"/>
          <p14:tracePt t="50341" x="3538538" y="1784350"/>
          <p14:tracePt t="50350" x="3568700" y="1784350"/>
          <p14:tracePt t="50358" x="3629025" y="1754188"/>
          <p14:tracePt t="50366" x="3649663" y="1754188"/>
          <p14:tracePt t="50373" x="3689350" y="1744663"/>
          <p14:tracePt t="50382" x="3779838" y="1744663"/>
          <p14:tracePt t="50389" x="3851275" y="1735138"/>
          <p14:tracePt t="50398" x="3932238" y="1724025"/>
          <p14:tracePt t="50406" x="4013200" y="1714500"/>
          <p14:tracePt t="50415" x="4083050" y="1704975"/>
          <p14:tracePt t="50421" x="4143375" y="1704975"/>
          <p14:tracePt t="50430" x="4184650" y="1704975"/>
          <p14:tracePt t="50437" x="4194175" y="1704975"/>
          <p14:tracePt t="50446" x="4203700" y="1693863"/>
          <p14:tracePt t="50525" x="4214813" y="1693863"/>
          <p14:tracePt t="50533" x="4224338" y="1693863"/>
          <p14:tracePt t="50545" x="4254500" y="1693863"/>
          <p14:tracePt t="50553" x="4275138" y="1693863"/>
          <p14:tracePt t="50563" x="4324350" y="1693863"/>
          <p14:tracePt t="50569" x="4365625" y="1693863"/>
          <p14:tracePt t="50579" x="4395788" y="1693863"/>
          <p14:tracePt t="50585" x="4456113" y="1693863"/>
          <p14:tracePt t="50596" x="4506913" y="1693863"/>
          <p14:tracePt t="50601" x="4537075" y="1704975"/>
          <p14:tracePt t="50605" x="4597400" y="1704975"/>
          <p14:tracePt t="50621" x="4637088" y="1704975"/>
          <p14:tracePt t="50629" x="4667250" y="1704975"/>
          <p14:tracePt t="50639" x="4678363" y="1704975"/>
          <p14:tracePt t="50653" x="4687888" y="1704975"/>
          <p14:tracePt t="50663" x="4697413" y="1704975"/>
          <p14:tracePt t="50679" x="4718050" y="1693863"/>
          <p14:tracePt t="50696" x="4738688" y="1684338"/>
          <p14:tracePt t="50701" x="4748213" y="1663700"/>
          <p14:tracePt t="50714" x="4768850" y="1654175"/>
          <p14:tracePt t="50719" x="4778375" y="1644650"/>
          <p14:tracePt t="50726" x="4799013" y="1633538"/>
          <p14:tracePt t="50735" x="4808538" y="1624013"/>
          <p14:tracePt t="50742" x="4819650" y="1624013"/>
          <p14:tracePt t="50751" x="4829175" y="1624013"/>
          <p14:tracePt t="50757" x="4829175" y="1612900"/>
          <p14:tracePt t="50797" x="4838700" y="1612900"/>
          <p14:tracePt t="50813" x="4849813" y="1603375"/>
          <p14:tracePt t="50826" x="4859338" y="1603375"/>
          <p14:tracePt t="50835" x="4879975" y="1593850"/>
          <p14:tracePt t="50843" x="4889500" y="1582738"/>
          <p14:tracePt t="50849" x="4910138" y="1582738"/>
          <p14:tracePt t="50857" x="4929188" y="1573213"/>
          <p14:tracePt t="50866" x="4929188" y="1563688"/>
          <p14:tracePt t="50874" x="4940300" y="1552575"/>
          <p14:tracePt t="50917" x="4949825" y="1552575"/>
          <p14:tracePt t="50949" x="4959350" y="1543050"/>
          <p14:tracePt t="50957" x="4959350" y="1533525"/>
          <p14:tracePt t="50966" x="4970463" y="1533525"/>
          <p14:tracePt t="50981" x="4970463" y="1522413"/>
          <p14:tracePt t="51030" x="4979988" y="1522413"/>
          <p14:tracePt t="51133" x="4979988" y="1533525"/>
          <p14:tracePt t="51149" x="4979988" y="1543050"/>
          <p14:tracePt t="51166" x="4979988" y="1563688"/>
          <p14:tracePt t="51193" x="4979988" y="1573213"/>
          <p14:tracePt t="51201" x="4979988" y="1582738"/>
          <p14:tracePt t="51225" x="4979988" y="1603375"/>
          <p14:tracePt t="51242" x="4979988" y="1624013"/>
          <p14:tracePt t="51270" x="4979988" y="1633538"/>
          <p14:tracePt t="51280" x="4979988" y="1644650"/>
          <p14:tracePt t="51350" x="4979988" y="1654175"/>
          <p14:tracePt t="51390" x="4979988" y="1663700"/>
          <p14:tracePt t="51398" x="4979988" y="1674813"/>
          <p14:tracePt t="51461" x="4979988" y="1693863"/>
          <p14:tracePt t="51503" x="4979988" y="1704975"/>
          <p14:tracePt t="51518" x="4979988" y="1714500"/>
          <p14:tracePt t="51534" x="4979988" y="1724025"/>
          <p14:tracePt t="51542" x="4979988" y="1735138"/>
          <p14:tracePt t="51557" x="4979988" y="1754188"/>
          <p14:tracePt t="51590" x="4979988" y="1765300"/>
          <p14:tracePt t="51602" x="4979988" y="1774825"/>
          <p14:tracePt t="51611" x="4979988" y="1784350"/>
          <p14:tracePt t="51633" x="4979988" y="1795463"/>
          <p14:tracePt t="51661" x="4979988" y="1804988"/>
          <p14:tracePt t="51685" x="4979988" y="1816100"/>
          <p14:tracePt t="51689" x="4979988" y="1825625"/>
          <p14:tracePt t="51701" x="4979988" y="1835150"/>
          <p14:tracePt t="51726" x="4979988" y="1846263"/>
          <p14:tracePt t="51757" x="4979988" y="1855788"/>
          <p14:tracePt t="51805" x="4979988" y="1876425"/>
          <p14:tracePt t="51833" x="4979988" y="1885950"/>
          <p14:tracePt t="51845" x="4991100" y="1895475"/>
          <p14:tracePt t="51853" x="4991100" y="1906588"/>
          <p14:tracePt t="51870" x="4991100" y="1916113"/>
          <p14:tracePt t="51885" x="4991100" y="1925638"/>
          <p14:tracePt t="51926" x="4991100" y="1946275"/>
          <p14:tracePt t="51950" x="4991100" y="1955800"/>
          <p14:tracePt t="51958" x="4991100" y="1966913"/>
          <p14:tracePt t="51963" x="5000625" y="1987550"/>
          <p14:tracePt t="51970" x="5000625" y="1997075"/>
          <p14:tracePt t="51973" x="5000625" y="2006600"/>
          <p14:tracePt t="51985" x="5000625" y="2017713"/>
          <p14:tracePt t="51998" x="5000625" y="2036763"/>
          <p14:tracePt t="52005" x="5000625" y="2057400"/>
          <p14:tracePt t="52014" x="5000625" y="2066925"/>
          <p14:tracePt t="52021" x="5000625" y="2087563"/>
          <p14:tracePt t="52026" x="5000625" y="2097088"/>
          <p14:tracePt t="52038" x="5000625" y="2108200"/>
          <p14:tracePt t="52047" x="5000625" y="2127250"/>
          <p14:tracePt t="52053" x="5010150" y="2127250"/>
          <p14:tracePt t="52063" x="5010150" y="2138363"/>
          <p14:tracePt t="52069" x="5021263" y="2138363"/>
          <p14:tracePt t="52085" x="5030788" y="2159000"/>
          <p14:tracePt t="52097" x="5030788" y="2168525"/>
          <p14:tracePt t="52102" x="5030788" y="2189163"/>
          <p14:tracePt t="52117" x="5030788" y="2198688"/>
          <p14:tracePt t="52126" x="5021263" y="2208213"/>
          <p14:tracePt t="52134" x="5021263" y="2219325"/>
          <p14:tracePt t="52142" x="5010150" y="2228850"/>
          <p14:tracePt t="52150" x="5010150" y="2238375"/>
          <p14:tracePt t="52157" x="5010150" y="2249488"/>
          <p14:tracePt t="52189" x="5010150" y="2259013"/>
          <p14:tracePt t="52205" x="5010150" y="2268538"/>
          <p14:tracePt t="52470" x="5010150" y="2249488"/>
          <p14:tracePt t="52479" x="5010150" y="2228850"/>
          <p14:tracePt t="52487" x="5010150" y="2219325"/>
          <p14:tracePt t="52497" x="5010150" y="2198688"/>
          <p14:tracePt t="52501" x="5010150" y="2178050"/>
          <p14:tracePt t="52514" x="5010150" y="2159000"/>
          <p14:tracePt t="52518" x="5000625" y="2127250"/>
          <p14:tracePt t="52526" x="5000625" y="2117725"/>
          <p14:tracePt t="52534" x="5000625" y="2087563"/>
          <p14:tracePt t="52542" x="5000625" y="2066925"/>
          <p14:tracePt t="52550" x="5000625" y="2036763"/>
          <p14:tracePt t="52558" x="5000625" y="2027238"/>
          <p14:tracePt t="52566" x="4991100" y="2006600"/>
          <p14:tracePt t="52574" x="4979988" y="1987550"/>
          <p14:tracePt t="52581" x="4979988" y="1955800"/>
          <p14:tracePt t="52597" x="4949825" y="1936750"/>
          <p14:tracePt t="52614" x="4949825" y="1916113"/>
          <p14:tracePt t="52621" x="4949825" y="1895475"/>
          <p14:tracePt t="52649" x="4949825" y="1876425"/>
          <p14:tracePt t="52657" x="4929188" y="1846263"/>
          <p14:tracePt t="52673" x="4919663" y="1825625"/>
          <p14:tracePt t="52690" x="4919663" y="1804988"/>
          <p14:tracePt t="52726" x="4910138" y="1784350"/>
          <p14:tracePt t="52734" x="4910138" y="1774825"/>
          <p14:tracePt t="52742" x="4910138" y="1765300"/>
          <p14:tracePt t="52757" x="4910138" y="1754188"/>
          <p14:tracePt t="52765" x="4910138" y="1735138"/>
          <p14:tracePt t="52798" x="4910138" y="1724025"/>
          <p14:tracePt t="52806" x="4910138" y="1714500"/>
          <p14:tracePt t="52813" x="4910138" y="1704975"/>
          <p14:tracePt t="52817" x="4910138" y="1693863"/>
          <p14:tracePt t="52837" x="4910138" y="1674813"/>
          <p14:tracePt t="52846" x="4910138" y="1663700"/>
          <p14:tracePt t="52862" x="4910138" y="1644650"/>
          <p14:tracePt t="52896" x="4910138" y="1624013"/>
          <p14:tracePt t="52912" x="4910138" y="1612900"/>
          <p14:tracePt t="52958" x="4910138" y="1603375"/>
          <p14:tracePt t="52990" x="4910138" y="1593850"/>
          <p14:tracePt t="53197" x="4899025" y="1593850"/>
          <p14:tracePt t="53213" x="4879975" y="1593850"/>
          <p14:tracePt t="53221" x="4829175" y="1593850"/>
          <p14:tracePt t="53227" x="4808538" y="1593850"/>
          <p14:tracePt t="53234" x="4757738" y="1593850"/>
          <p14:tracePt t="53242" x="4718050" y="1603375"/>
          <p14:tracePt t="53249" x="4678363" y="1603375"/>
          <p14:tracePt t="53252" x="4627563" y="1612900"/>
          <p14:tracePt t="53258" x="4606925" y="1624013"/>
          <p14:tracePt t="53266" x="4567238" y="1633538"/>
          <p14:tracePt t="53273" x="4506913" y="1644650"/>
          <p14:tracePt t="53281" x="4456113" y="1654175"/>
          <p14:tracePt t="53289" x="4386263" y="1674813"/>
          <p14:tracePt t="53298" x="4314825" y="1674813"/>
          <p14:tracePt t="53305" x="4214813" y="1704975"/>
          <p14:tracePt t="53313" x="4122738" y="1724025"/>
          <p14:tracePt t="53317" x="4013200" y="1744663"/>
          <p14:tracePt t="53326" x="3911600" y="1765300"/>
          <p14:tracePt t="53334" x="3811588" y="1774825"/>
          <p14:tracePt t="53342" x="3689350" y="1795463"/>
          <p14:tracePt t="53350" x="3548063" y="1835150"/>
          <p14:tracePt t="53358" x="3427413" y="1865313"/>
          <p14:tracePt t="53366" x="3306763" y="1885950"/>
          <p14:tracePt t="53370" x="3186113" y="1906588"/>
          <p14:tracePt t="53382" x="3074988" y="1925638"/>
          <p14:tracePt t="53389" x="2973388" y="1936750"/>
          <p14:tracePt t="53398" x="2894013" y="1946275"/>
          <p14:tracePt t="53405" x="2822575" y="1955800"/>
          <p14:tracePt t="53413" x="2771775" y="1955800"/>
          <p14:tracePt t="53421" x="2732088" y="1955800"/>
          <p14:tracePt t="53430" x="2711450" y="1955800"/>
          <p14:tracePt t="53437" x="2681288" y="1955800"/>
          <p14:tracePt t="53446" x="2662238" y="1955800"/>
          <p14:tracePt t="53453" x="2632075" y="1955800"/>
          <p14:tracePt t="53469" x="2611438" y="1955800"/>
          <p14:tracePt t="53479" x="2581275" y="1955800"/>
          <p14:tracePt t="53485" x="2540000" y="1955800"/>
          <p14:tracePt t="53496" x="2490788" y="1955800"/>
          <p14:tracePt t="53498" x="2479675" y="1955800"/>
          <p14:tracePt t="53505" x="2449513" y="1955800"/>
          <p14:tracePt t="53513" x="2419350" y="1955800"/>
          <p14:tracePt t="53521" x="2379663" y="1955800"/>
          <p14:tracePt t="53530" x="2338388" y="1955800"/>
          <p14:tracePt t="53538" x="2298700" y="1955800"/>
          <p14:tracePt t="53546" x="2259013" y="1955800"/>
          <p14:tracePt t="53553" x="2217738" y="1955800"/>
          <p14:tracePt t="53557" x="2197100" y="1955800"/>
          <p14:tracePt t="53570" x="2157413" y="1955800"/>
          <p14:tracePt t="53580" x="2127250" y="1955800"/>
          <p14:tracePt t="53583" x="2087563" y="1955800"/>
          <p14:tracePt t="53597" x="2025650" y="1955800"/>
          <p14:tracePt t="53601" x="1976438" y="1955800"/>
          <p14:tracePt t="53605" x="1935163" y="1955800"/>
          <p14:tracePt t="53617" x="1905000" y="1955800"/>
          <p14:tracePt t="53630" x="1874838" y="1955800"/>
          <p14:tracePt t="53637" x="1844675" y="1955800"/>
          <p14:tracePt t="53647" x="1814513" y="1955800"/>
          <p14:tracePt t="53653" x="1784350" y="1955800"/>
          <p14:tracePt t="53663" x="1774825" y="1955800"/>
          <p14:tracePt t="53669" x="1754188" y="1955800"/>
          <p14:tracePt t="53680" x="1733550" y="1955800"/>
          <p14:tracePt t="53686" x="1724025" y="1955800"/>
          <p14:tracePt t="53697" x="1703388" y="1955800"/>
          <p14:tracePt t="53702" x="1693863" y="1955800"/>
          <p14:tracePt t="53714" x="1684338" y="1955800"/>
          <p14:tracePt t="53718" x="1673225" y="1955800"/>
          <p14:tracePt t="53726" x="1652588" y="1955800"/>
          <p14:tracePt t="53734" x="1633538" y="1955800"/>
          <p14:tracePt t="53742" x="1612900" y="1955800"/>
          <p14:tracePt t="53751" x="1592263" y="1955800"/>
          <p14:tracePt t="53754" x="1582738" y="1955800"/>
          <p14:tracePt t="53766" x="1562100" y="1955800"/>
          <p14:tracePt t="53774" x="1543050" y="1955800"/>
          <p14:tracePt t="53782" x="1522413" y="1955800"/>
          <p14:tracePt t="53791" x="1512888" y="1955800"/>
          <p14:tracePt t="53799" x="1501775" y="1955800"/>
          <p14:tracePt t="53806" x="1492250" y="1955800"/>
          <p14:tracePt t="53814" x="1471613" y="1955800"/>
          <p14:tracePt t="53830" x="1462088" y="1955800"/>
          <p14:tracePt t="53838" x="1450975" y="1955800"/>
          <p14:tracePt t="53870" x="1431925" y="1955800"/>
          <p14:tracePt t="53882" x="1420813" y="1946275"/>
          <p14:tracePt t="53898" x="1401763" y="1936750"/>
          <p14:tracePt t="53907" x="1401763" y="1925638"/>
          <p14:tracePt t="53915" x="1381125" y="1906588"/>
          <p14:tracePt t="53934" x="1360488" y="1895475"/>
          <p14:tracePt t="53942" x="1360488" y="1885950"/>
          <p14:tracePt t="53949" x="1350963" y="1885950"/>
          <p14:tracePt t="54125" x="1341438" y="1885950"/>
          <p14:tracePt t="54142" x="1341438" y="1895475"/>
          <p14:tracePt t="54169" x="1341438" y="1906588"/>
          <p14:tracePt t="54178" x="1341438" y="1916113"/>
          <p14:tracePt t="54187" x="1341438" y="1925638"/>
          <p14:tracePt t="54195" x="1341438" y="1936750"/>
          <p14:tracePt t="54202" x="1341438" y="1946275"/>
          <p14:tracePt t="54230" x="1330325" y="1955800"/>
          <p14:tracePt t="54270" x="1330325" y="1966913"/>
          <p14:tracePt t="54325" x="1320800" y="1987550"/>
          <p14:tracePt t="54413" x="1311275" y="1987550"/>
          <p14:tracePt t="54421" x="1300163" y="1987550"/>
          <p14:tracePt t="54429" x="1290638" y="1987550"/>
          <p14:tracePt t="54444" x="1281113" y="1987550"/>
          <p14:tracePt t="54461" x="1270000" y="1997075"/>
          <p14:tracePt t="55477" x="1270000" y="2006600"/>
          <p14:tracePt t="55498" x="1270000" y="2017713"/>
          <p14:tracePt t="55505" x="1270000" y="2027238"/>
          <p14:tracePt t="55742" x="1281113" y="2027238"/>
          <p14:tracePt t="55790" x="1311275" y="2036763"/>
          <p14:tracePt t="55821" x="1311275" y="2047875"/>
          <p14:tracePt t="55837" x="1320800" y="2047875"/>
          <p14:tracePt t="55845" x="1330325" y="2047875"/>
          <p14:tracePt t="55853" x="1341438" y="2047875"/>
          <p14:tracePt t="55863" x="1350963" y="2047875"/>
          <p14:tracePt t="55870" x="1360488" y="2066925"/>
          <p14:tracePt t="55880" x="1381125" y="2066925"/>
          <p14:tracePt t="55895" x="1401763" y="2087563"/>
          <p14:tracePt t="55902" x="1401763" y="2097088"/>
          <p14:tracePt t="55918" x="1401763" y="2108200"/>
          <p14:tracePt t="55983" x="1411288" y="2127250"/>
          <p14:tracePt t="56006" x="1420813" y="2127250"/>
          <p14:tracePt t="56014" x="1431925" y="2147888"/>
          <p14:tracePt t="56021" x="1441450" y="2159000"/>
          <p14:tracePt t="56037" x="1462088" y="2168525"/>
          <p14:tracePt t="56041" x="1462088" y="2178050"/>
          <p14:tracePt t="56050" x="1471613" y="2189163"/>
          <p14:tracePt t="56058" x="1482725" y="2198688"/>
          <p14:tracePt t="56083" x="1492250" y="2198688"/>
          <p14:tracePt t="56090" x="1512888" y="2208213"/>
          <p14:tracePt t="56105" x="1512888" y="2228850"/>
          <p14:tracePt t="56129" x="1522413" y="2238375"/>
          <p14:tracePt t="56149" x="1531938" y="2238375"/>
          <p14:tracePt t="56158" x="1531938" y="2249488"/>
          <p14:tracePt t="56165" x="1543050" y="2259013"/>
          <p14:tracePt t="56181" x="1552575" y="2268538"/>
          <p14:tracePt t="56190" x="1562100" y="2268538"/>
          <p14:tracePt t="56205" x="1573213" y="2279650"/>
          <p14:tracePt t="56214" x="1582738" y="2279650"/>
          <p14:tracePt t="56246" x="1603375" y="2279650"/>
          <p14:tracePt t="56262" x="1612900" y="2279650"/>
          <p14:tracePt t="56270" x="1643063" y="2279650"/>
          <p14:tracePt t="56279" x="1673225" y="2279650"/>
          <p14:tracePt t="56286" x="1684338" y="2279650"/>
          <p14:tracePt t="56297" x="1693863" y="2279650"/>
          <p14:tracePt t="56301" x="1714500" y="2279650"/>
          <p14:tracePt t="56313" x="1754188" y="2279650"/>
          <p14:tracePt t="56317" x="1793875" y="2279650"/>
          <p14:tracePt t="56329" x="1855788" y="2289175"/>
          <p14:tracePt t="56334" x="1895475" y="2298700"/>
          <p14:tracePt t="56341" x="1955800" y="2298700"/>
          <p14:tracePt t="56350" x="2025650" y="2309813"/>
          <p14:tracePt t="56357" x="2076450" y="2319338"/>
          <p14:tracePt t="56366" x="2097088" y="2319338"/>
          <p14:tracePt t="56373" x="2117725" y="2319338"/>
          <p14:tracePt t="56381" x="2147888" y="2319338"/>
          <p14:tracePt t="56389" x="2157413" y="2319338"/>
          <p14:tracePt t="56405" x="2166938" y="2330450"/>
          <p14:tracePt t="56418" x="2178050" y="2330450"/>
          <p14:tracePt t="56433" x="2178050" y="2339975"/>
          <p14:tracePt t="56458" x="2187575" y="2339975"/>
          <p14:tracePt t="56474" x="2197100" y="2349500"/>
          <p14:tracePt t="56481" x="2208213" y="2349500"/>
          <p14:tracePt t="56495" x="2227263" y="2360613"/>
          <p14:tracePt t="56501" x="2238375" y="2360613"/>
          <p14:tracePt t="56512" x="2259013" y="2360613"/>
          <p14:tracePt t="56533" x="2268538" y="2370138"/>
          <p14:tracePt t="56541" x="2278063" y="2370138"/>
          <p14:tracePt t="56549" x="2289175" y="2379663"/>
          <p14:tracePt t="56558" x="2298700" y="2379663"/>
          <p14:tracePt t="56566" x="2319338" y="2379663"/>
          <p14:tracePt t="56581" x="2328863" y="2379663"/>
          <p14:tracePt t="56589" x="2338388" y="2379663"/>
          <p14:tracePt t="64845" x="2338388" y="2370138"/>
          <p14:tracePt t="64853" x="2338388" y="2330450"/>
          <p14:tracePt t="64861" x="2338388" y="2289175"/>
          <p14:tracePt t="64869" x="2319338" y="2249488"/>
          <p14:tracePt t="64879" x="2308225" y="2219325"/>
          <p14:tracePt t="64885" x="2289175" y="2189163"/>
          <p14:tracePt t="64897" x="2268538" y="2159000"/>
          <p14:tracePt t="64901" x="2259013" y="2147888"/>
          <p14:tracePt t="64906" x="2238375" y="2117725"/>
          <p14:tracePt t="64914" x="2217738" y="2078038"/>
          <p14:tracePt t="64922" x="2197100" y="2047875"/>
          <p14:tracePt t="64929" x="2187575" y="2027238"/>
          <p14:tracePt t="64946" x="2178050" y="2017713"/>
          <p14:tracePt t="64953" x="2166938" y="1987550"/>
          <p14:tracePt t="64961" x="2157413" y="1966913"/>
          <p14:tracePt t="64965" x="2127250" y="1936750"/>
          <p14:tracePt t="64974" x="2087563" y="1876425"/>
          <p14:tracePt t="64982" x="2076450" y="1855788"/>
          <p14:tracePt t="64990" x="2046288" y="1816100"/>
          <p14:tracePt t="64998" x="2016125" y="1795463"/>
          <p14:tracePt t="65005" x="1965325" y="1744663"/>
          <p14:tracePt t="65014" x="1955800" y="1724025"/>
          <p14:tracePt t="65021" x="1955800" y="1674813"/>
          <p14:tracePt t="65029" x="1916113" y="1644650"/>
          <p14:tracePt t="65037" x="1905000" y="1612900"/>
          <p14:tracePt t="65046" x="1865313" y="1563688"/>
          <p14:tracePt t="65054" x="1855788" y="1552575"/>
          <p14:tracePt t="65062" x="1844675" y="1543050"/>
          <p14:tracePt t="65070" x="1814513" y="1512888"/>
          <p14:tracePt t="65079" x="1814513" y="1482725"/>
          <p14:tracePt t="65085" x="1774825" y="1452563"/>
          <p14:tracePt t="65090" x="1754188" y="1431925"/>
          <p14:tracePt t="65099" x="1744663" y="1411288"/>
          <p14:tracePt t="65106" x="1733550" y="1392238"/>
          <p14:tracePt t="65114" x="1724025" y="1362075"/>
          <p14:tracePt t="65121" x="1693863" y="1311275"/>
          <p14:tracePt t="65130" x="1673225" y="1290638"/>
          <p14:tracePt t="65137" x="1673225" y="1250950"/>
          <p14:tracePt t="65146" x="1673225" y="1209675"/>
          <p14:tracePt t="65153" x="1622425" y="1139825"/>
          <p14:tracePt t="65162" x="1592263" y="1109663"/>
          <p14:tracePt t="65166" x="1582738" y="1068388"/>
          <p14:tracePt t="65179" x="1531938" y="998538"/>
          <p14:tracePt t="65190" x="1471613" y="998538"/>
          <p14:tracePt t="65198" x="1450975" y="998538"/>
          <p14:tracePt t="65205" x="1420813" y="977900"/>
          <p14:tracePt t="65214" x="1360488" y="958850"/>
          <p14:tracePt t="65217" x="1300163" y="938213"/>
          <p14:tracePt t="65230" x="1249363" y="917575"/>
          <p14:tracePt t="65237" x="1158875" y="887413"/>
          <p14:tracePt t="65245" x="1068388" y="817563"/>
          <p14:tracePt t="65253" x="977900" y="755650"/>
          <p14:tracePt t="65262" x="857250" y="685800"/>
          <p14:tracePt t="65270" x="695325" y="604838"/>
          <p14:tracePt t="65279" x="565150" y="534988"/>
          <p14:tracePt t="65286" x="412750" y="474663"/>
          <p14:tracePt t="65295" x="241300" y="412750"/>
          <p14:tracePt t="65301" x="90488" y="333375"/>
        </p14:tracePtLst>
      </p14:laserTrace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75D7-CA32-BB99-4A6C-2F57A446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15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8C01D5-5F3F-D1CD-69D0-28C4EB12A9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47" t="68405" r="19277" b="5801"/>
          <a:stretch/>
        </p:blipFill>
        <p:spPr>
          <a:xfrm>
            <a:off x="715617" y="1061757"/>
            <a:ext cx="2453124" cy="118533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7B14357-07C6-1FC3-EDD6-F50E30FE6644}"/>
              </a:ext>
            </a:extLst>
          </p:cNvPr>
          <p:cNvSpPr/>
          <p:nvPr/>
        </p:nvSpPr>
        <p:spPr>
          <a:xfrm rot="5400000">
            <a:off x="1171677" y="1434136"/>
            <a:ext cx="514652" cy="30006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F1ADBDF-7281-5042-B7EF-10F00E861EE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9538"/>
          <a:stretch/>
        </p:blipFill>
        <p:spPr>
          <a:xfrm>
            <a:off x="4072105" y="734225"/>
            <a:ext cx="1584497" cy="169988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AEDC00F-94DF-FFCC-0A6E-2233CA22C752}"/>
              </a:ext>
            </a:extLst>
          </p:cNvPr>
          <p:cNvCxnSpPr>
            <a:cxnSpLocks/>
            <a:stCxn id="12" idx="0"/>
            <a:endCxn id="15" idx="1"/>
          </p:cNvCxnSpPr>
          <p:nvPr/>
        </p:nvCxnSpPr>
        <p:spPr>
          <a:xfrm>
            <a:off x="1579034" y="1584167"/>
            <a:ext cx="249307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C44D30E-D022-29A0-086F-5F2A8AC63C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7004" y="4727074"/>
            <a:ext cx="4752975" cy="14001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80535D4-D228-5979-F1FB-84A18CACDE07}"/>
              </a:ext>
            </a:extLst>
          </p:cNvPr>
          <p:cNvSpPr txBox="1"/>
          <p:nvPr/>
        </p:nvSpPr>
        <p:spPr>
          <a:xfrm>
            <a:off x="359418" y="2774318"/>
            <a:ext cx="8688885" cy="1711366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Crevice corrosion is initiated by changes in local chemistry within the crevice: 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The formation of an electrolytic cell within the crevice. 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Depletion of oxygen in the crevice, leads to acid conditions.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The formation of corrosion products accelerates the corrosion process.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D616A1-8602-1459-86B4-F2C8E2D8819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 l="-137500" t="-55469" r="-137500" b="-55469"/>
          <a:stretch>
            <a:fillRect/>
          </a:stretch>
        </p:blipFill>
        <p:spPr>
          <a:xfrm>
            <a:off x="7679637" y="5357812"/>
            <a:ext cx="2286000" cy="12858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071A0F-A407-97D2-7A1D-D07A135717B7}"/>
              </a:ext>
            </a:extLst>
          </p:cNvPr>
          <p:cNvSpPr txBox="1"/>
          <p:nvPr/>
        </p:nvSpPr>
        <p:spPr>
          <a:xfrm>
            <a:off x="3168741" y="6430243"/>
            <a:ext cx="5352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Dieter </a:t>
            </a:r>
            <a:r>
              <a:rPr lang="en-US" sz="1000" dirty="0" err="1">
                <a:solidFill>
                  <a:schemeClr val="bg1"/>
                </a:solidFill>
              </a:rPr>
              <a:t>Landolt</a:t>
            </a:r>
            <a:r>
              <a:rPr lang="en-US" sz="1000" dirty="0">
                <a:solidFill>
                  <a:schemeClr val="bg1"/>
                </a:solidFill>
              </a:rPr>
              <a:t>, Corrosion and surface chemistry of metals, Chapter 7.</a:t>
            </a:r>
            <a:endParaRPr lang="en-CA" sz="1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DDCF3D-D317-8DBB-7ECD-909F0963480D}"/>
              </a:ext>
            </a:extLst>
          </p:cNvPr>
          <p:cNvSpPr txBox="1"/>
          <p:nvPr/>
        </p:nvSpPr>
        <p:spPr>
          <a:xfrm>
            <a:off x="134783" y="179763"/>
            <a:ext cx="406523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Corrosion in Cu Pipes</a:t>
            </a:r>
            <a:endParaRPr lang="en-US" sz="24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FB0715-F421-9760-3A52-B2EA5486047F}"/>
              </a:ext>
            </a:extLst>
          </p:cNvPr>
          <p:cNvSpPr txBox="1"/>
          <p:nvPr/>
        </p:nvSpPr>
        <p:spPr>
          <a:xfrm>
            <a:off x="5900893" y="640386"/>
            <a:ext cx="3093532" cy="1938992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000" b="1" dirty="0">
                <a:solidFill>
                  <a:srgbClr val="3C1B71"/>
                </a:solidFill>
                <a:cs typeface="Arial"/>
              </a:rPr>
              <a:t>Possible corrosion types: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Erosion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1" dirty="0">
                <a:cs typeface="Arial"/>
              </a:rPr>
              <a:t>Crevice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Flux induced pitting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8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6565">
        <p:fade/>
      </p:transition>
    </mc:Choice>
    <mc:Fallback xmlns="">
      <p:transition spd="med" advTm="665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8314" x="3135313" y="2551113"/>
          <p14:tracePt t="9330" x="3135313" y="2541588"/>
          <p14:tracePt t="10126" x="3135313" y="2551113"/>
          <p14:tracePt t="10606" x="3135313" y="2562225"/>
          <p14:tracePt t="15114" x="3246438" y="2532063"/>
          <p14:tracePt t="15122" x="3376613" y="2511425"/>
          <p14:tracePt t="15131" x="3498850" y="2501900"/>
          <p14:tracePt t="15137" x="3598863" y="2481263"/>
          <p14:tracePt t="15149" x="3659188" y="2470150"/>
          <p14:tracePt t="15153" x="3689350" y="2460625"/>
          <p14:tracePt t="15163" x="3700463" y="2460625"/>
          <p14:tracePt t="15171" x="3709988" y="2451100"/>
          <p14:tracePt t="15174" x="3730625" y="2439988"/>
          <p14:tracePt t="15184" x="3730625" y="2430463"/>
          <p14:tracePt t="15190" x="3740150" y="2430463"/>
          <p14:tracePt t="15201" x="3770313" y="2420938"/>
          <p14:tracePt t="15217" x="3779838" y="2409825"/>
          <p14:tracePt t="15222" x="3790950" y="2400300"/>
          <p14:tracePt t="15234" x="3800475" y="2400300"/>
          <p14:tracePt t="15242" x="3821113" y="2390775"/>
          <p14:tracePt t="15251" x="3830638" y="2379663"/>
          <p14:tracePt t="15258" x="3841750" y="2379663"/>
          <p14:tracePt t="15267" x="3860800" y="2379663"/>
          <p14:tracePt t="15283" x="3871913" y="2370138"/>
          <p14:tracePt t="15294" x="3902075" y="2360613"/>
          <p14:tracePt t="15307" x="3911600" y="2360613"/>
          <p14:tracePt t="15317" x="3932238" y="2339975"/>
          <p14:tracePt t="15321" x="3941763" y="2330450"/>
          <p14:tracePt t="15334" x="3962400" y="2319338"/>
          <p14:tracePt t="15338" x="3992563" y="2289175"/>
          <p14:tracePt t="15346" x="4002088" y="2289175"/>
          <p14:tracePt t="15355" x="4013200" y="2279650"/>
          <p14:tracePt t="15362" x="4022725" y="2268538"/>
          <p14:tracePt t="15371" x="4032250" y="2249488"/>
          <p14:tracePt t="15378" x="4062413" y="2249488"/>
          <p14:tracePt t="15386" x="4092575" y="2249488"/>
          <p14:tracePt t="15394" x="4133850" y="2219325"/>
          <p14:tracePt t="15403" x="4194175" y="2189163"/>
          <p14:tracePt t="15411" x="4203700" y="2168525"/>
          <p14:tracePt t="15418" x="4224338" y="2147888"/>
          <p14:tracePt t="15426" x="4275138" y="2147888"/>
          <p14:tracePt t="15434" x="4305300" y="2127250"/>
          <p14:tracePt t="15442" x="4335463" y="2087563"/>
          <p14:tracePt t="15451" x="4375150" y="2078038"/>
          <p14:tracePt t="15458" x="4416425" y="2057400"/>
          <p14:tracePt t="15467" x="4435475" y="2036763"/>
          <p14:tracePt t="15474" x="4465638" y="2027238"/>
          <p14:tracePt t="15485" x="4476750" y="2017713"/>
          <p14:tracePt t="15489" x="4495800" y="2017713"/>
          <p14:tracePt t="15501" x="4525963" y="2017713"/>
          <p14:tracePt t="15506" x="4546600" y="2006600"/>
          <p14:tracePt t="15517" x="4576763" y="1997075"/>
          <p14:tracePt t="15523" x="4606925" y="1997075"/>
          <p14:tracePt t="15535" x="4627563" y="1976438"/>
          <p14:tracePt t="15539" x="4648200" y="1976438"/>
          <p14:tracePt t="15546" x="4678363" y="1955800"/>
          <p14:tracePt t="15555" x="4708525" y="1946275"/>
          <p14:tracePt t="15562" x="4727575" y="1946275"/>
          <p14:tracePt t="15570" x="4757738" y="1936750"/>
          <p14:tracePt t="15587" x="4778375" y="1916113"/>
          <p14:tracePt t="15594" x="4799013" y="1916113"/>
          <p14:tracePt t="15602" x="4819650" y="1916113"/>
          <p14:tracePt t="15609" x="4838700" y="1916113"/>
          <p14:tracePt t="15618" x="4849813" y="1916113"/>
          <p14:tracePt t="15634" x="4859338" y="1916113"/>
          <p14:tracePt t="15642" x="4859338" y="1906588"/>
          <p14:tracePt t="15714" x="4868863" y="1906588"/>
          <p14:tracePt t="15810" x="4879975" y="1906588"/>
          <p14:tracePt t="15842" x="4889500" y="1906588"/>
          <p14:tracePt t="17342" x="4889500" y="1895475"/>
          <p14:tracePt t="33463" x="4889500" y="2017713"/>
          <p14:tracePt t="33482" x="4910138" y="2036763"/>
          <p14:tracePt t="33489" x="4910138" y="2047875"/>
          <p14:tracePt t="33498" x="4919663" y="2066925"/>
          <p14:tracePt t="33514" x="4919663" y="2078038"/>
          <p14:tracePt t="33521" x="4929188" y="2087563"/>
          <p14:tracePt t="33531" x="4929188" y="2108200"/>
          <p14:tracePt t="33537" x="4929188" y="2117725"/>
          <p14:tracePt t="33548" x="4929188" y="2138363"/>
          <p14:tracePt t="33553" x="4929188" y="2147888"/>
          <p14:tracePt t="33566" x="4940300" y="2178050"/>
          <p14:tracePt t="33570" x="4940300" y="2198688"/>
          <p14:tracePt t="33582" x="4949825" y="2238375"/>
          <p14:tracePt t="33585" x="4959350" y="2259013"/>
          <p14:tracePt t="33594" x="4959350" y="2268538"/>
          <p14:tracePt t="33602" x="4959350" y="2309813"/>
          <p14:tracePt t="33610" x="4959350" y="2339975"/>
          <p14:tracePt t="33619" x="4979988" y="2360613"/>
          <p14:tracePt t="33626" x="4991100" y="2390775"/>
          <p14:tracePt t="33634" x="5000625" y="2409825"/>
          <p14:tracePt t="33638" x="5000625" y="2420938"/>
          <p14:tracePt t="33650" x="5000625" y="2451100"/>
          <p14:tracePt t="33657" x="5000625" y="2470150"/>
          <p14:tracePt t="33666" x="5000625" y="2501900"/>
          <p14:tracePt t="33674" x="5030788" y="2551113"/>
          <p14:tracePt t="33682" x="5040313" y="2581275"/>
          <p14:tracePt t="33689" x="5040313" y="2592388"/>
          <p14:tracePt t="33698" x="5040313" y="2641600"/>
          <p14:tracePt t="33705" x="5051425" y="2662238"/>
          <p14:tracePt t="33715" x="5051425" y="2682875"/>
          <p14:tracePt t="33721" x="5060950" y="2713038"/>
          <p14:tracePt t="33731" x="5081588" y="2743200"/>
          <p14:tracePt t="33737" x="5081588" y="2773363"/>
          <p14:tracePt t="33747" x="5081588" y="2782888"/>
          <p14:tracePt t="33753" x="5081588" y="2803525"/>
          <p14:tracePt t="33765" x="5100638" y="2824163"/>
          <p14:tracePt t="33769" x="5100638" y="2833688"/>
          <p14:tracePt t="33783" x="5100638" y="2854325"/>
          <p14:tracePt t="33786" x="5111750" y="2874963"/>
          <p14:tracePt t="33795" x="5111750" y="2884488"/>
          <p14:tracePt t="33802" x="5111750" y="2905125"/>
          <p14:tracePt t="33810" x="5130800" y="2924175"/>
          <p14:tracePt t="33818" x="5141913" y="2944813"/>
          <p14:tracePt t="33826" x="5141913" y="2954338"/>
          <p14:tracePt t="33842" x="5141913" y="2965450"/>
          <p14:tracePt t="33850" x="5151438" y="2984500"/>
          <p14:tracePt t="33857" x="5151438" y="2995613"/>
          <p14:tracePt t="33866" x="5151438" y="3005138"/>
          <p14:tracePt t="33875" x="5162550" y="3005138"/>
          <p14:tracePt t="33882" x="5162550" y="3016250"/>
          <p14:tracePt t="33901" x="5172075" y="3025775"/>
          <p14:tracePt t="33907" x="5172075" y="3035300"/>
          <p14:tracePt t="33929" x="5181600" y="3055938"/>
          <p14:tracePt t="33947" x="5192713" y="3065463"/>
          <p14:tracePt t="33954" x="5202238" y="3076575"/>
          <p14:tracePt t="33986" x="5202238" y="3095625"/>
          <p14:tracePt t="34042" x="5202238" y="3106738"/>
          <p14:tracePt t="34050" x="5192713" y="3106738"/>
          <p14:tracePt t="34066" x="5192713" y="3116263"/>
          <p14:tracePt t="34090" x="5192713" y="3125788"/>
          <p14:tracePt t="34099" x="5181600" y="3136900"/>
          <p14:tracePt t="34114" x="5172075" y="3146425"/>
          <p14:tracePt t="34130" x="5162550" y="3155950"/>
          <p14:tracePt t="34138" x="5151438" y="3167063"/>
          <p14:tracePt t="34154" x="5151438" y="3187700"/>
          <p14:tracePt t="34170" x="5151438" y="3197225"/>
          <p14:tracePt t="34182" x="5141913" y="3197225"/>
          <p14:tracePt t="34186" x="5141913" y="3217863"/>
          <p14:tracePt t="34235" x="5141913" y="3227388"/>
          <p14:tracePt t="34259" x="5141913" y="3236913"/>
          <p14:tracePt t="34267" x="5141913" y="3248025"/>
          <p14:tracePt t="34274" x="5141913" y="3257550"/>
          <p14:tracePt t="34282" x="5141913" y="3287713"/>
          <p14:tracePt t="34290" x="5141913" y="3327400"/>
          <p14:tracePt t="34298" x="5141913" y="3389313"/>
          <p14:tracePt t="34306" x="5162550" y="3449638"/>
          <p14:tracePt t="34315" x="5162550" y="3468688"/>
          <p14:tracePt t="34322" x="5162550" y="3489325"/>
          <p14:tracePt t="34332" x="5181600" y="3530600"/>
          <p14:tracePt t="34339" x="5202238" y="3579813"/>
          <p14:tracePt t="34348" x="5211763" y="3630613"/>
          <p14:tracePt t="34354" x="5211763" y="3651250"/>
          <p14:tracePt t="34365" x="5222875" y="3681413"/>
          <p14:tracePt t="34370" x="5222875" y="3721100"/>
          <p14:tracePt t="34382" x="5222875" y="3732213"/>
          <p14:tracePt t="34387" x="5222875" y="3751263"/>
          <p14:tracePt t="34395" x="5222875" y="3802063"/>
          <p14:tracePt t="34402" x="5232400" y="3822700"/>
          <p14:tracePt t="34410" x="5253038" y="3841750"/>
          <p14:tracePt t="34419" x="5262563" y="3873500"/>
          <p14:tracePt t="34426" x="5283200" y="3922713"/>
          <p14:tracePt t="34432" x="5302250" y="3994150"/>
          <p14:tracePt t="34443" x="5322888" y="4044950"/>
          <p14:tracePt t="34450" x="5343525" y="4114800"/>
          <p14:tracePt t="34459" x="5364163" y="4175125"/>
          <p14:tracePt t="34467" x="5364163" y="4195763"/>
          <p14:tracePt t="34474" x="5364163" y="4216400"/>
          <p14:tracePt t="34482" x="5364163" y="4235450"/>
          <p14:tracePt t="34489" x="5383213" y="4246563"/>
          <p14:tracePt t="34498" x="5394325" y="4256088"/>
          <p14:tracePt t="34522" x="5394325" y="4265613"/>
          <p14:tracePt t="34531" x="5394325" y="4276725"/>
          <p14:tracePt t="34537" x="5394325" y="4295775"/>
          <p14:tracePt t="34549" x="5403850" y="4295775"/>
          <p14:tracePt t="34554" x="5413375" y="4316413"/>
          <p14:tracePt t="34565" x="5424488" y="4325938"/>
          <p14:tracePt t="34569" x="5434013" y="4356100"/>
          <p14:tracePt t="34582" x="5454650" y="4387850"/>
          <p14:tracePt t="34585" x="5464175" y="4406900"/>
          <p14:tracePt t="34594" x="5473700" y="4427538"/>
          <p14:tracePt t="34602" x="5503863" y="4437063"/>
          <p14:tracePt t="34610" x="5524500" y="4467225"/>
          <p14:tracePt t="34618" x="5534025" y="4487863"/>
          <p14:tracePt t="34621" x="5554663" y="4518025"/>
          <p14:tracePt t="34634" x="5565775" y="4527550"/>
          <p14:tracePt t="34642" x="5575300" y="4548188"/>
          <p14:tracePt t="34650" x="5605463" y="4578350"/>
          <p14:tracePt t="34658" x="5605463" y="4589463"/>
          <p14:tracePt t="34667" x="5635625" y="4619625"/>
          <p14:tracePt t="34673" x="5665788" y="4659313"/>
          <p14:tracePt t="34682" x="5695950" y="4699000"/>
          <p14:tracePt t="34689" x="5735638" y="4730750"/>
          <p14:tracePt t="34698" x="5776913" y="4770438"/>
          <p14:tracePt t="34705" x="5797550" y="4770438"/>
          <p14:tracePt t="34715" x="5816600" y="4779963"/>
          <p14:tracePt t="34721" x="5827713" y="4791075"/>
          <p14:tracePt t="34737" x="5837238" y="4791075"/>
          <p14:tracePt t="34753" x="5857875" y="4810125"/>
          <p14:tracePt t="65282" x="5283200" y="4448175"/>
          <p14:tracePt t="65303" x="4808538" y="4184650"/>
          <p14:tracePt t="65310" x="4567238" y="4054475"/>
          <p14:tracePt t="65319" x="4456113" y="3983038"/>
          <p14:tracePt t="65327" x="4365625" y="3952875"/>
          <p14:tracePt t="65333" x="4344988" y="3943350"/>
          <p14:tracePt t="65344" x="4324350" y="3943350"/>
          <p14:tracePt t="65349" x="4284663" y="3943350"/>
          <p14:tracePt t="65362" x="4254500" y="3943350"/>
          <p14:tracePt t="65365" x="4233863" y="3933825"/>
          <p14:tracePt t="65379" x="4173538" y="3933825"/>
          <p14:tracePt t="65381" x="4152900" y="3933825"/>
          <p14:tracePt t="65394" x="4122738" y="3943350"/>
          <p14:tracePt t="65401" x="4092575" y="3963988"/>
          <p14:tracePt t="65412" x="4073525" y="3983038"/>
          <p14:tracePt t="65418" x="4032250" y="3994150"/>
          <p14:tracePt t="65428" x="4002088" y="4003675"/>
          <p14:tracePt t="65434" x="3971925" y="4003675"/>
          <p14:tracePt t="65445" x="3932238" y="4003675"/>
          <p14:tracePt t="65449" x="3881438" y="4003675"/>
          <p14:tracePt t="65461" x="3830638" y="4003675"/>
          <p14:tracePt t="65465" x="3749675" y="3983038"/>
          <p14:tracePt t="65477" x="3670300" y="3952875"/>
          <p14:tracePt t="65481" x="3559175" y="3903663"/>
          <p14:tracePt t="65490" x="3457575" y="3832225"/>
          <p14:tracePt t="65499" x="3357563" y="3762375"/>
          <p14:tracePt t="65506" x="3255963" y="3670300"/>
          <p14:tracePt t="65515" x="3114675" y="3549650"/>
          <p14:tracePt t="65523" x="2943225" y="3408363"/>
          <p14:tracePt t="65531" x="2771775" y="3278188"/>
          <p14:tracePt t="65539" x="2581275" y="3125788"/>
          <p14:tracePt t="65546" x="2328863" y="2944813"/>
          <p14:tracePt t="65553" x="2057400" y="2773363"/>
          <p14:tracePt t="65562" x="1784350" y="2581275"/>
          <p14:tracePt t="65569" x="1501775" y="2400300"/>
          <p14:tracePt t="65577" x="1230313" y="2189163"/>
          <p14:tracePt t="65586" x="957263" y="2017713"/>
          <p14:tracePt t="65595" x="706438" y="1855788"/>
          <p14:tracePt t="65601" x="544513" y="1744663"/>
          <p14:tracePt t="65612" x="382588" y="1654175"/>
          <p14:tracePt t="65617" x="271463" y="1573213"/>
          <p14:tracePt t="65629" x="150813" y="1492250"/>
          <p14:tracePt t="65635" x="30163" y="1422400"/>
          <p14:tracePt t="66565" x="7994650" y="30163"/>
          <p14:tracePt t="66565" x="8085138" y="39688"/>
          <p14:tracePt t="66565" x="8186738" y="60325"/>
          <p14:tracePt t="66565" x="8266113" y="69850"/>
          <p14:tracePt t="66565" x="8347075" y="69850"/>
          <p14:tracePt t="66565" x="8428038" y="69850"/>
          <p14:tracePt t="66565" x="8478838" y="69850"/>
          <p14:tracePt t="66565" x="8559800" y="69850"/>
          <p14:tracePt t="66565" x="8629650" y="69850"/>
          <p14:tracePt t="66565" x="8701088" y="69850"/>
          <p14:tracePt t="66565" x="8750300" y="69850"/>
          <p14:tracePt t="66565" x="8770938" y="69850"/>
          <p14:tracePt t="66565" x="8801100" y="60325"/>
          <p14:tracePt t="66565" x="8821738" y="39688"/>
          <p14:tracePt t="66565" x="8821738" y="20638"/>
          <p14:tracePt t="66565" x="8821738" y="0"/>
        </p14:tracePtLst>
      </p14:laserTrace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75D7-CA32-BB99-4A6C-2F57A446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3DC5A2-2A6E-0250-A40C-7AD4433E1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193" y="3358964"/>
            <a:ext cx="3861703" cy="21689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C23C29-A54A-C710-6FA9-809A38E8AA32}"/>
              </a:ext>
            </a:extLst>
          </p:cNvPr>
          <p:cNvSpPr txBox="1"/>
          <p:nvPr/>
        </p:nvSpPr>
        <p:spPr>
          <a:xfrm>
            <a:off x="4383814" y="2887713"/>
            <a:ext cx="4664489" cy="2542363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Soldering fluxes often contain ammonium or zinc chlorides </a:t>
            </a:r>
            <a:r>
              <a:rPr lang="en-US" dirty="0">
                <a:solidFill>
                  <a:srgbClr val="FF0000"/>
                </a:solidFill>
              </a:rPr>
              <a:t>(aggressive to copper)</a:t>
            </a:r>
            <a:r>
              <a:rPr lang="en-US" dirty="0"/>
              <a:t>. If an excess of flux is used, then a flux run </a:t>
            </a:r>
            <a:r>
              <a:rPr lang="en-US" b="1" dirty="0"/>
              <a:t>downstream</a:t>
            </a:r>
            <a:r>
              <a:rPr lang="en-US" dirty="0"/>
              <a:t> of a joint is produced where corrosion can occur. In extreme cases, pin-holing of the copper pipe will result.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D560CD-2D9F-D51D-1CAD-4830FCFAAE84}"/>
              </a:ext>
            </a:extLst>
          </p:cNvPr>
          <p:cNvSpPr txBox="1"/>
          <p:nvPr/>
        </p:nvSpPr>
        <p:spPr>
          <a:xfrm>
            <a:off x="3180466" y="6472619"/>
            <a:ext cx="56941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solidFill>
                  <a:schemeClr val="bg1"/>
                </a:solidFill>
                <a:effectLst/>
              </a:rPr>
              <a:t>Munn, Phillip. "Avoidance of corrosion in plumbing systems." (2011).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09A45D0E-964A-1D54-19FC-9AE5DDDB087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137500" t="-55469" r="-137500" b="-55469"/>
          <a:stretch>
            <a:fillRect/>
          </a:stretch>
        </p:blipFill>
        <p:spPr>
          <a:xfrm>
            <a:off x="7637725" y="5306275"/>
            <a:ext cx="2286000" cy="1285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6C0972-ECAE-E03F-4046-6CA9A18C4E5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547" t="68405" r="19277" b="5801"/>
          <a:stretch/>
        </p:blipFill>
        <p:spPr>
          <a:xfrm>
            <a:off x="715617" y="1061757"/>
            <a:ext cx="2453124" cy="118533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AFF5B78-A232-1941-DCE2-924743CD6B3D}"/>
              </a:ext>
            </a:extLst>
          </p:cNvPr>
          <p:cNvSpPr/>
          <p:nvPr/>
        </p:nvSpPr>
        <p:spPr>
          <a:xfrm rot="5400000">
            <a:off x="1171677" y="1434136"/>
            <a:ext cx="514652" cy="30006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98F7D7-11CD-D028-DA37-7D019AF674F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9538"/>
          <a:stretch/>
        </p:blipFill>
        <p:spPr>
          <a:xfrm>
            <a:off x="4072105" y="734225"/>
            <a:ext cx="1584497" cy="169988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CF5063-D4B7-A7D3-1E2F-B137FC229D40}"/>
              </a:ext>
            </a:extLst>
          </p:cNvPr>
          <p:cNvCxnSpPr>
            <a:cxnSpLocks/>
            <a:stCxn id="10" idx="0"/>
            <a:endCxn id="11" idx="1"/>
          </p:cNvCxnSpPr>
          <p:nvPr/>
        </p:nvCxnSpPr>
        <p:spPr>
          <a:xfrm>
            <a:off x="1579034" y="1584167"/>
            <a:ext cx="249307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1D13854-5858-4D33-5B3D-3BC783E96145}"/>
              </a:ext>
            </a:extLst>
          </p:cNvPr>
          <p:cNvSpPr txBox="1"/>
          <p:nvPr/>
        </p:nvSpPr>
        <p:spPr>
          <a:xfrm>
            <a:off x="134783" y="179763"/>
            <a:ext cx="406523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Corrosion in Cu Pipes</a:t>
            </a:r>
            <a:endParaRPr lang="en-US" sz="24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0A41E9-1191-23FF-A01D-B65FF84A00D2}"/>
              </a:ext>
            </a:extLst>
          </p:cNvPr>
          <p:cNvSpPr txBox="1"/>
          <p:nvPr/>
        </p:nvSpPr>
        <p:spPr>
          <a:xfrm>
            <a:off x="5900893" y="640386"/>
            <a:ext cx="3093532" cy="1938992"/>
          </a:xfrm>
          <a:prstGeom prst="rect">
            <a:avLst/>
          </a:prstGeom>
          <a:noFill/>
          <a:ln w="28575">
            <a:solidFill>
              <a:srgbClr val="502783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CA" sz="2000" b="1" dirty="0">
                <a:solidFill>
                  <a:srgbClr val="3C1B71"/>
                </a:solidFill>
                <a:cs typeface="Arial"/>
              </a:rPr>
              <a:t>Possible corrosion types: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Erosion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cs typeface="Arial"/>
              </a:rPr>
              <a:t>Crevice corrosion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1" dirty="0">
                <a:cs typeface="Arial"/>
              </a:rPr>
              <a:t>Flux induced pitting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03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702">
        <p:fade/>
      </p:transition>
    </mc:Choice>
    <mc:Fallback xmlns="">
      <p:transition spd="med" advTm="707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736" x="5091113" y="1916113"/>
          <p14:tracePt t="744" x="5100638" y="1916113"/>
          <p14:tracePt t="759" x="5111750" y="1916113"/>
          <p14:tracePt t="780" x="5121275" y="1916113"/>
          <p14:tracePt t="1339" x="5111750" y="1916113"/>
          <p14:tracePt t="1351" x="5100638" y="1916113"/>
          <p14:tracePt t="1395" x="5091113" y="1925638"/>
          <p14:tracePt t="1411" x="5081588" y="1925638"/>
          <p14:tracePt t="1427" x="5070475" y="1925638"/>
          <p14:tracePt t="1451" x="5051425" y="1936750"/>
          <p14:tracePt t="1467" x="5051425" y="1946275"/>
          <p14:tracePt t="1476" x="5040313" y="1946275"/>
          <p14:tracePt t="1515" x="5030788" y="1955800"/>
          <p14:tracePt t="1544" x="5010150" y="1955800"/>
          <p14:tracePt t="1555" x="5000625" y="1966913"/>
          <p14:tracePt t="1580" x="4991100" y="1976438"/>
          <p14:tracePt t="1612" x="4991100" y="1987550"/>
          <p14:tracePt t="1627" x="4979988" y="1987550"/>
          <p14:tracePt t="1747" x="4970463" y="1987550"/>
          <p14:tracePt t="1805" x="4959350" y="1987550"/>
          <p14:tracePt t="1821" x="4949825" y="1987550"/>
          <p14:tracePt t="1836" x="4949825" y="2006600"/>
          <p14:tracePt t="1852" x="4940300" y="2006600"/>
          <p14:tracePt t="1868" x="4929188" y="2006600"/>
          <p14:tracePt t="1875" x="4919663" y="2006600"/>
          <p14:tracePt t="1881" x="4910138" y="2017713"/>
          <p14:tracePt t="1924" x="4899025" y="2017713"/>
          <p14:tracePt t="1939" x="4879975" y="2017713"/>
          <p14:tracePt t="1948" x="4868863" y="2017713"/>
          <p14:tracePt t="1964" x="4859338" y="2017713"/>
          <p14:tracePt t="1972" x="4849813" y="2017713"/>
          <p14:tracePt t="1988" x="4829175" y="2017713"/>
          <p14:tracePt t="2029" x="4819650" y="2017713"/>
          <p14:tracePt t="2037" x="4808538" y="2017713"/>
          <p14:tracePt t="2044" x="4799013" y="2017713"/>
          <p14:tracePt t="2059" x="4789488" y="2017713"/>
          <p14:tracePt t="2069" x="4778375" y="2017713"/>
          <p14:tracePt t="2086" x="4768850" y="2017713"/>
          <p14:tracePt t="2117" x="4748213" y="2017713"/>
          <p14:tracePt t="2141" x="4738688" y="2017713"/>
          <p14:tracePt t="2180" x="4727575" y="2017713"/>
          <p14:tracePt t="2188" x="4718050" y="2006600"/>
          <p14:tracePt t="2195" x="4708525" y="1987550"/>
          <p14:tracePt t="2204" x="4697413" y="1966913"/>
          <p14:tracePt t="2211" x="4687888" y="1955800"/>
          <p14:tracePt t="2219" x="4678363" y="1946275"/>
          <p14:tracePt t="2223" x="4678363" y="1936750"/>
          <p14:tracePt t="2235" x="4657725" y="1916113"/>
          <p14:tracePt t="2242" x="4657725" y="1906588"/>
          <p14:tracePt t="2249" x="4657725" y="1876425"/>
          <p14:tracePt t="2272" x="4657725" y="1865313"/>
          <p14:tracePt t="2280" x="4657725" y="1846263"/>
          <p14:tracePt t="2287" x="4648200" y="1835150"/>
          <p14:tracePt t="2303" x="4648200" y="1825625"/>
          <p14:tracePt t="2308" x="4648200" y="1816100"/>
          <p14:tracePt t="2320" x="4648200" y="1795463"/>
          <p14:tracePt t="2324" x="4648200" y="1784350"/>
          <p14:tracePt t="2336" x="4648200" y="1774825"/>
          <p14:tracePt t="2340" x="4648200" y="1765300"/>
          <p14:tracePt t="2348" x="4648200" y="1744663"/>
          <p14:tracePt t="2357" x="4648200" y="1735138"/>
          <p14:tracePt t="2364" x="4648200" y="1724025"/>
          <p14:tracePt t="2372" x="4648200" y="1693863"/>
          <p14:tracePt t="2379" x="4648200" y="1674813"/>
          <p14:tracePt t="2388" x="4648200" y="1654175"/>
          <p14:tracePt t="2395" x="4648200" y="1644650"/>
          <p14:tracePt t="2403" x="4648200" y="1624013"/>
          <p14:tracePt t="2407" x="4637088" y="1593850"/>
          <p14:tracePt t="2420" x="4637088" y="1582738"/>
          <p14:tracePt t="2435" x="4637088" y="1552575"/>
          <p14:tracePt t="2443" x="4637088" y="1533525"/>
          <p14:tracePt t="2452" x="4637088" y="1522413"/>
          <p14:tracePt t="2470" x="4637088" y="1492250"/>
          <p14:tracePt t="2476" x="4637088" y="1473200"/>
          <p14:tracePt t="2492" x="4637088" y="1462088"/>
          <p14:tracePt t="2501" x="4637088" y="1452563"/>
          <p14:tracePt t="2507" x="4637088" y="1441450"/>
          <p14:tracePt t="2519" x="4637088" y="1422400"/>
          <p14:tracePt t="2523" x="4637088" y="1411288"/>
          <p14:tracePt t="2535" x="4637088" y="1401763"/>
          <p14:tracePt t="2537" x="4637088" y="1392238"/>
          <p14:tracePt t="2543" x="4637088" y="1371600"/>
          <p14:tracePt t="2548" x="4637088" y="1362075"/>
          <p14:tracePt t="2559" x="4637088" y="1350963"/>
          <p14:tracePt t="2572" x="4637088" y="1341438"/>
          <p14:tracePt t="2587" x="4637088" y="1331913"/>
          <p14:tracePt t="2602" x="4637088" y="1320800"/>
          <p14:tracePt t="2612" x="4637088" y="1311275"/>
          <p14:tracePt t="2619" x="4648200" y="1290638"/>
          <p14:tracePt t="2636" x="4657725" y="1281113"/>
          <p14:tracePt t="2644" x="4667250" y="1270000"/>
          <p14:tracePt t="2660" x="4678363" y="1260475"/>
          <p14:tracePt t="2669" x="4687888" y="1260475"/>
          <p14:tracePt t="2676" x="4718050" y="1250950"/>
          <p14:tracePt t="2686" x="4727575" y="1250950"/>
          <p14:tracePt t="2691" x="4757738" y="1250950"/>
          <p14:tracePt t="2702" x="4768850" y="1239838"/>
          <p14:tracePt t="2707" x="4789488" y="1239838"/>
          <p14:tracePt t="2719" x="4808538" y="1230313"/>
          <p14:tracePt t="2723" x="4838700" y="1230313"/>
          <p14:tracePt t="2736" x="4868863" y="1220788"/>
          <p14:tracePt t="2739" x="4889500" y="1220788"/>
          <p14:tracePt t="2748" x="4919663" y="1220788"/>
          <p14:tracePt t="2756" x="4940300" y="1220788"/>
          <p14:tracePt t="2763" x="4949825" y="1209675"/>
          <p14:tracePt t="2771" x="4959350" y="1209675"/>
          <p14:tracePt t="2780" x="4970463" y="1209675"/>
          <p14:tracePt t="2789" x="4979988" y="1209675"/>
          <p14:tracePt t="2792" x="4991100" y="1209675"/>
          <p14:tracePt t="2807" x="5010150" y="1209675"/>
          <p14:tracePt t="2818" x="5030788" y="1209675"/>
          <p14:tracePt t="2823" x="5051425" y="1209675"/>
          <p14:tracePt t="2835" x="5070475" y="1209675"/>
          <p14:tracePt t="2839" x="5091113" y="1209675"/>
          <p14:tracePt t="2848" x="5121275" y="1220788"/>
          <p14:tracePt t="2859" x="5151438" y="1230313"/>
          <p14:tracePt t="2868" x="5162550" y="1239838"/>
          <p14:tracePt t="2875" x="5172075" y="1239838"/>
          <p14:tracePt t="2884" x="5181600" y="1239838"/>
          <p14:tracePt t="2891" x="5202238" y="1250950"/>
          <p14:tracePt t="2908" x="5222875" y="1260475"/>
          <p14:tracePt t="2933" x="5222875" y="1270000"/>
          <p14:tracePt t="2939" x="5241925" y="1281113"/>
          <p14:tracePt t="2953" x="5241925" y="1290638"/>
          <p14:tracePt t="2964" x="5241925" y="1311275"/>
          <p14:tracePt t="2971" x="5253038" y="1331913"/>
          <p14:tracePt t="2985" x="5253038" y="1341438"/>
          <p14:tracePt t="2995" x="5262563" y="1362075"/>
          <p14:tracePt t="3003" x="5262563" y="1381125"/>
          <p14:tracePt t="3012" x="5262563" y="1392238"/>
          <p14:tracePt t="3020" x="5272088" y="1401763"/>
          <p14:tracePt t="3027" x="5272088" y="1422400"/>
          <p14:tracePt t="3043" x="5272088" y="1431925"/>
          <p14:tracePt t="3075" x="5283200" y="1431925"/>
          <p14:tracePt t="3091" x="5283200" y="1441450"/>
          <p14:tracePt t="3100" x="5283200" y="1462088"/>
          <p14:tracePt t="3107" x="5292725" y="1482725"/>
          <p14:tracePt t="3120" x="5302250" y="1492250"/>
          <p14:tracePt t="3128" x="5302250" y="1503363"/>
          <p14:tracePt t="3136" x="5302250" y="1512888"/>
          <p14:tracePt t="3144" x="5313363" y="1533525"/>
          <p14:tracePt t="3153" x="5322888" y="1543050"/>
          <p14:tracePt t="3159" x="5322888" y="1563688"/>
          <p14:tracePt t="3171" x="5332413" y="1582738"/>
          <p14:tracePt t="3196" x="5343525" y="1593850"/>
          <p14:tracePt t="3204" x="5343525" y="1603375"/>
          <p14:tracePt t="3211" x="5343525" y="1612900"/>
          <p14:tracePt t="3228" x="5373688" y="1654175"/>
          <p14:tracePt t="3244" x="5373688" y="1674813"/>
          <p14:tracePt t="3248" x="5383213" y="1684338"/>
          <p14:tracePt t="3260" x="5383213" y="1704975"/>
          <p14:tracePt t="3269" x="5394325" y="1724025"/>
          <p14:tracePt t="3276" x="5394325" y="1735138"/>
          <p14:tracePt t="3286" x="5403850" y="1765300"/>
          <p14:tracePt t="3292" x="5403850" y="1774825"/>
          <p14:tracePt t="3303" x="5403850" y="1795463"/>
          <p14:tracePt t="3309" x="5413375" y="1804988"/>
          <p14:tracePt t="3325" x="5413375" y="1816100"/>
          <p14:tracePt t="3336" x="5413375" y="1825625"/>
          <p14:tracePt t="3349" x="5413375" y="1835150"/>
          <p14:tracePt t="3357" x="5413375" y="1846263"/>
          <p14:tracePt t="3365" x="5413375" y="1855788"/>
          <p14:tracePt t="3372" x="5424488" y="1876425"/>
          <p14:tracePt t="3389" x="5424488" y="1885950"/>
          <p14:tracePt t="3397" x="5443538" y="1916113"/>
          <p14:tracePt t="3405" x="5443538" y="1925638"/>
          <p14:tracePt t="3412" x="5454650" y="1936750"/>
          <p14:tracePt t="3420" x="5454650" y="1946275"/>
          <p14:tracePt t="3428" x="5464175" y="1966913"/>
          <p14:tracePt t="3436" x="5464175" y="1976438"/>
          <p14:tracePt t="3449" x="5464175" y="1987550"/>
          <p14:tracePt t="3457" x="5473700" y="2006600"/>
          <p14:tracePt t="3473" x="5484813" y="2027238"/>
          <p14:tracePt t="3496" x="5484813" y="2047875"/>
          <p14:tracePt t="3511" x="5484813" y="2066925"/>
          <p14:tracePt t="3547" x="5484813" y="2078038"/>
          <p14:tracePt t="3565" x="5484813" y="2087563"/>
          <p14:tracePt t="3580" x="5494338" y="2097088"/>
          <p14:tracePt t="4911" x="5503863" y="2097088"/>
          <p14:tracePt t="17995" x="5514975" y="2108200"/>
          <p14:tracePt t="27135" x="5332413" y="2298700"/>
          <p14:tracePt t="27148" x="5172075" y="2451100"/>
          <p14:tracePt t="27163" x="5172075" y="2460625"/>
          <p14:tracePt t="27171" x="5151438" y="2490788"/>
          <p14:tracePt t="27180" x="5141913" y="2501900"/>
          <p14:tracePt t="27188" x="5141913" y="2520950"/>
          <p14:tracePt t="27200" x="5141913" y="2562225"/>
          <p14:tracePt t="27203" x="5141913" y="2592388"/>
          <p14:tracePt t="27212" x="5111750" y="2632075"/>
          <p14:tracePt t="27220" x="5100638" y="2662238"/>
          <p14:tracePt t="27228" x="5091113" y="2692400"/>
          <p14:tracePt t="27244" x="5091113" y="2722563"/>
          <p14:tracePt t="27252" x="5091113" y="2743200"/>
          <p14:tracePt t="27256" x="5091113" y="2763838"/>
          <p14:tracePt t="27280" x="5091113" y="2782888"/>
          <p14:tracePt t="27288" x="5091113" y="2794000"/>
          <p14:tracePt t="27299" x="5091113" y="2813050"/>
          <p14:tracePt t="27304" x="5091113" y="2833688"/>
          <p14:tracePt t="27312" x="5091113" y="2854325"/>
          <p14:tracePt t="27319" x="5091113" y="2884488"/>
          <p14:tracePt t="27328" x="5091113" y="2905125"/>
          <p14:tracePt t="27336" x="5091113" y="2935288"/>
          <p14:tracePt t="27344" x="5091113" y="2954338"/>
          <p14:tracePt t="27355" x="5091113" y="2995613"/>
          <p14:tracePt t="27367" x="5091113" y="3025775"/>
          <p14:tracePt t="27372" x="5091113" y="3046413"/>
          <p14:tracePt t="27382" x="5091113" y="3076575"/>
          <p14:tracePt t="27387" x="5091113" y="3086100"/>
          <p14:tracePt t="27400" x="5091113" y="3116263"/>
          <p14:tracePt t="27412" x="5091113" y="3125788"/>
          <p14:tracePt t="27419" x="5091113" y="3146425"/>
          <p14:tracePt t="27428" x="5091113" y="3155950"/>
          <p14:tracePt t="27435" x="5091113" y="3167063"/>
          <p14:tracePt t="27444" x="5091113" y="3176588"/>
          <p14:tracePt t="27451" x="5091113" y="3187700"/>
          <p14:tracePt t="27460" x="5091113" y="3197225"/>
          <p14:tracePt t="27467" x="5091113" y="3206750"/>
          <p14:tracePt t="27484" x="5100638" y="3217863"/>
          <p14:tracePt t="27492" x="5100638" y="3227388"/>
          <p14:tracePt t="27555" x="5100638" y="3236913"/>
          <p14:tracePt t="27616" x="5100638" y="3248025"/>
          <p14:tracePt t="27635" x="5100638" y="3257550"/>
          <p14:tracePt t="27644" x="5111750" y="3278188"/>
          <p14:tracePt t="27652" x="5130800" y="3287713"/>
          <p14:tracePt t="27667" x="5130800" y="3297238"/>
          <p14:tracePt t="27675" x="5141913" y="3317875"/>
          <p14:tracePt t="27692" x="5141913" y="3327400"/>
          <p14:tracePt t="27701" x="5141913" y="3338513"/>
          <p14:tracePt t="27704" x="5141913" y="3359150"/>
          <p14:tracePt t="27717" x="5151438" y="3378200"/>
          <p14:tracePt t="27723" x="5162550" y="3389313"/>
          <p14:tracePt t="27733" x="5162550" y="3408363"/>
          <p14:tracePt t="27739" x="5162550" y="3429000"/>
          <p14:tracePt t="27749" x="5181600" y="3459163"/>
          <p14:tracePt t="27755" x="5192713" y="3489325"/>
          <p14:tracePt t="27765" x="5211763" y="3540125"/>
          <p14:tracePt t="27771" x="5211763" y="3549650"/>
          <p14:tracePt t="27782" x="5211763" y="3590925"/>
          <p14:tracePt t="27788" x="5232400" y="3621088"/>
          <p14:tracePt t="27805" x="5232400" y="3640138"/>
          <p14:tracePt t="27818" x="5241925" y="3651250"/>
          <p14:tracePt t="27820" x="5241925" y="3660775"/>
          <p14:tracePt t="27828" x="5241925" y="3670300"/>
          <p14:tracePt t="27836" x="5241925" y="3681413"/>
          <p14:tracePt t="27844" x="5241925" y="3690938"/>
          <p14:tracePt t="27853" x="5241925" y="3711575"/>
          <p14:tracePt t="27860" x="5241925" y="3732213"/>
          <p14:tracePt t="27868" x="5262563" y="3751263"/>
          <p14:tracePt t="27875" x="5262563" y="3792538"/>
          <p14:tracePt t="27885" x="5272088" y="3832225"/>
          <p14:tracePt t="27892" x="5272088" y="3841750"/>
          <p14:tracePt t="27899" x="5272088" y="3903663"/>
          <p14:tracePt t="27919" x="5283200" y="3952875"/>
          <p14:tracePt t="27925" x="5283200" y="3983038"/>
          <p14:tracePt t="27933" x="5302250" y="3994150"/>
          <p14:tracePt t="27941" x="5302250" y="4024313"/>
          <p14:tracePt t="27950" x="5302250" y="4044950"/>
          <p14:tracePt t="27956" x="5302250" y="4064000"/>
          <p14:tracePt t="27967" x="5302250" y="4094163"/>
          <p14:tracePt t="27971" x="5302250" y="4135438"/>
          <p14:tracePt t="27983" x="5302250" y="4154488"/>
          <p14:tracePt t="27988" x="5283200" y="4175125"/>
          <p14:tracePt t="28000" x="5283200" y="4184650"/>
          <p14:tracePt t="28004" x="5283200" y="4195763"/>
          <p14:tracePt t="28016" x="5283200" y="4205288"/>
          <p14:tracePt t="28021" x="5283200" y="4216400"/>
          <p14:tracePt t="28060" x="5262563" y="4235450"/>
          <p14:tracePt t="28069" x="5262563" y="4246563"/>
          <p14:tracePt t="28077" x="5253038" y="4246563"/>
          <p14:tracePt t="28084" x="5241925" y="4256088"/>
          <p14:tracePt t="28088" x="5232400" y="4265613"/>
          <p14:tracePt t="28100" x="5222875" y="4265613"/>
          <p14:tracePt t="28107" x="5211763" y="4276725"/>
          <p14:tracePt t="28117" x="5202238" y="4295775"/>
          <p14:tracePt t="28133" x="5181600" y="4306888"/>
          <p14:tracePt t="28150" x="5172075" y="4306888"/>
          <p14:tracePt t="28154" x="5162550" y="4316413"/>
          <p14:tracePt t="28161" x="5151438" y="4316413"/>
          <p14:tracePt t="28168" x="5141913" y="4337050"/>
          <p14:tracePt t="28176" x="5121275" y="4337050"/>
          <p14:tracePt t="28184" x="5111750" y="4337050"/>
          <p14:tracePt t="28192" x="5100638" y="4337050"/>
          <p14:tracePt t="28200" x="5091113" y="4356100"/>
          <p14:tracePt t="28208" x="5070475" y="4356100"/>
          <p14:tracePt t="28216" x="5060950" y="4356100"/>
          <p14:tracePt t="28240" x="5040313" y="4367213"/>
          <p14:tracePt t="28276" x="5030788" y="4367213"/>
          <p14:tracePt t="28324" x="5010150" y="4367213"/>
          <p14:tracePt t="28348" x="4979988" y="4367213"/>
          <p14:tracePt t="28358" x="4959350" y="4367213"/>
          <p14:tracePt t="28364" x="4949825" y="4367213"/>
          <p14:tracePt t="28380" x="4940300" y="4367213"/>
          <p14:tracePt t="28388" x="4919663" y="4367213"/>
          <p14:tracePt t="28399" x="4919663" y="4356100"/>
          <p14:tracePt t="28403" x="4899025" y="4356100"/>
          <p14:tracePt t="28416" x="4889500" y="4356100"/>
          <p14:tracePt t="28428" x="4879975" y="4356100"/>
          <p14:tracePt t="28435" x="4868863" y="4356100"/>
          <p14:tracePt t="28451" x="4849813" y="4346575"/>
          <p14:tracePt t="28468" x="4838700" y="4346575"/>
          <p14:tracePt t="28476" x="4829175" y="4346575"/>
          <p14:tracePt t="28483" x="4819650" y="4337050"/>
          <p14:tracePt t="28491" x="4819650" y="4325938"/>
          <p14:tracePt t="28499" x="4808538" y="4325938"/>
          <p14:tracePt t="28507" x="4799013" y="4325938"/>
          <p14:tracePt t="28523" x="4789488" y="4325938"/>
          <p14:tracePt t="28533" x="4778375" y="4316413"/>
          <p14:tracePt t="28564" x="4757738" y="4295775"/>
          <p14:tracePt t="28581" x="4738688" y="4295775"/>
          <p14:tracePt t="28597" x="4727575" y="4276725"/>
          <p14:tracePt t="28603" x="4718050" y="4276725"/>
          <p14:tracePt t="28627" x="4708525" y="4265613"/>
          <p14:tracePt t="28684" x="4687888" y="4256088"/>
          <p14:tracePt t="28699" x="4678363" y="4256088"/>
          <p14:tracePt t="28707" x="4667250" y="4256088"/>
          <p14:tracePt t="28713" x="4648200" y="4246563"/>
          <p14:tracePt t="28728" x="4637088" y="4246563"/>
          <p14:tracePt t="28736" x="4606925" y="4235450"/>
          <p14:tracePt t="28744" x="4587875" y="4235450"/>
          <p14:tracePt t="28752" x="4567238" y="4225925"/>
          <p14:tracePt t="28768" x="4525963" y="4225925"/>
          <p14:tracePt t="28775" x="4516438" y="4225925"/>
          <p14:tracePt t="28784" x="4506913" y="4225925"/>
          <p14:tracePt t="28792" x="4495800" y="4225925"/>
          <p14:tracePt t="28801" x="4486275" y="4225925"/>
          <p14:tracePt t="28807" x="4476750" y="4225925"/>
          <p14:tracePt t="28915" x="4476750" y="4216400"/>
          <p14:tracePt t="28995" x="4456113" y="4195763"/>
          <p14:tracePt t="29013" x="4446588" y="4195763"/>
          <p14:tracePt t="29023" x="4395788" y="4184650"/>
          <p14:tracePt t="29036" x="4375150" y="4184650"/>
          <p14:tracePt t="29044" x="4354513" y="4184650"/>
          <p14:tracePt t="29052" x="4314825" y="4184650"/>
          <p14:tracePt t="29060" x="4284663" y="4184650"/>
          <p14:tracePt t="29067" x="4244975" y="4184650"/>
          <p14:tracePt t="29075" x="4184650" y="4184650"/>
          <p14:tracePt t="29084" x="4152900" y="4184650"/>
          <p14:tracePt t="29091" x="4113213" y="4184650"/>
          <p14:tracePt t="29100" x="4062413" y="4184650"/>
          <p14:tracePt t="29107" x="4022725" y="4184650"/>
          <p14:tracePt t="29117" x="3992563" y="4184650"/>
          <p14:tracePt t="29124" x="3962400" y="4184650"/>
          <p14:tracePt t="29133" x="3941763" y="4184650"/>
          <p14:tracePt t="29140" x="3911600" y="4184650"/>
          <p14:tracePt t="29149" x="3890963" y="4184650"/>
          <p14:tracePt t="29152" x="3871913" y="4184650"/>
          <p14:tracePt t="29160" x="3860800" y="4184650"/>
          <p14:tracePt t="29168" x="3841750" y="4184650"/>
          <p14:tracePt t="29175" x="3821113" y="4184650"/>
          <p14:tracePt t="29185" x="3821113" y="4195763"/>
          <p14:tracePt t="29192" x="3800475" y="4195763"/>
          <p14:tracePt t="29200" x="3790950" y="4195763"/>
          <p14:tracePt t="29216" x="3779838" y="4195763"/>
          <p14:tracePt t="29224" x="3770313" y="4205288"/>
          <p14:tracePt t="29233" x="3760788" y="4205288"/>
          <p14:tracePt t="29237" x="3749675" y="4216400"/>
          <p14:tracePt t="29253" x="3740150" y="4216400"/>
          <p14:tracePt t="29260" x="3719513" y="4216400"/>
          <p14:tracePt t="29268" x="3689350" y="4246563"/>
          <p14:tracePt t="29276" x="3679825" y="4256088"/>
          <p14:tracePt t="29286" x="3659188" y="4265613"/>
          <p14:tracePt t="29293" x="3629025" y="4265613"/>
          <p14:tracePt t="29300" x="3578225" y="4295775"/>
          <p14:tracePt t="29310" x="3559175" y="4306888"/>
          <p14:tracePt t="29317" x="3517900" y="4337050"/>
          <p14:tracePt t="29324" x="3508375" y="4337050"/>
          <p14:tracePt t="29333" x="3498850" y="4337050"/>
          <p14:tracePt t="29341" x="3487738" y="4337050"/>
          <p14:tracePt t="29371" x="3468688" y="4337050"/>
          <p14:tracePt t="29404" x="3448050" y="4337050"/>
          <p14:tracePt t="29419" x="3427413" y="4356100"/>
          <p14:tracePt t="29428" x="3408363" y="4356100"/>
          <p14:tracePt t="29436" x="3387725" y="4356100"/>
          <p14:tracePt t="29453" x="3367088" y="4356100"/>
          <p14:tracePt t="29471" x="3357563" y="4356100"/>
          <p14:tracePt t="29480" x="3346450" y="4356100"/>
          <p14:tracePt t="29497" x="3346450" y="4367213"/>
          <p14:tracePt t="29519" x="3336925" y="4367213"/>
          <p14:tracePt t="29715" x="3327400" y="4376738"/>
          <p14:tracePt t="29847" x="3327400" y="4367213"/>
          <p14:tracePt t="29860" x="3327400" y="4337050"/>
          <p14:tracePt t="29871" x="3327400" y="4325938"/>
          <p14:tracePt t="29893" x="3327400" y="4306888"/>
          <p14:tracePt t="29900" x="3336925" y="4295775"/>
          <p14:tracePt t="29909" x="3336925" y="4286250"/>
          <p14:tracePt t="29916" x="3376613" y="4246563"/>
          <p14:tracePt t="29924" x="3397250" y="4205288"/>
          <p14:tracePt t="29932" x="3427413" y="4175125"/>
          <p14:tracePt t="29940" x="3457575" y="4144963"/>
          <p14:tracePt t="29949" x="3487738" y="4114800"/>
          <p14:tracePt t="29956" x="3498850" y="4114800"/>
          <p14:tracePt t="29965" x="3517900" y="4075113"/>
          <p14:tracePt t="29971" x="3529013" y="4075113"/>
          <p14:tracePt t="29983" x="3559175" y="4054475"/>
          <p14:tracePt t="29986" x="3559175" y="4044950"/>
          <p14:tracePt t="30001" x="3578225" y="4013200"/>
          <p14:tracePt t="30015" x="3589338" y="4013200"/>
          <p14:tracePt t="30019" x="3609975" y="3994150"/>
          <p14:tracePt t="30036" x="3609975" y="3983038"/>
          <p14:tracePt t="30043" x="3629025" y="3963988"/>
          <p14:tracePt t="30053" x="3670300" y="3922713"/>
          <p14:tracePt t="30060" x="3719513" y="3862388"/>
          <p14:tracePt t="30068" x="3740150" y="3841750"/>
          <p14:tracePt t="30075" x="3779838" y="3802063"/>
          <p14:tracePt t="30084" x="3811588" y="3751263"/>
          <p14:tracePt t="30091" x="3851275" y="3702050"/>
          <p14:tracePt t="30100" x="3860800" y="3681413"/>
          <p14:tracePt t="30108" x="3881438" y="3651250"/>
          <p14:tracePt t="30116" x="3902075" y="3621088"/>
          <p14:tracePt t="30122" x="3921125" y="3570288"/>
          <p14:tracePt t="30128" x="3941763" y="3530600"/>
          <p14:tracePt t="30136" x="3962400" y="3479800"/>
          <p14:tracePt t="30144" x="3962400" y="3468688"/>
          <p14:tracePt t="30152" x="3981450" y="3449638"/>
          <p14:tracePt t="30159" x="4002088" y="3419475"/>
          <p14:tracePt t="30169" x="4032250" y="3389313"/>
          <p14:tracePt t="30171" x="4052888" y="3348038"/>
          <p14:tracePt t="30184" x="4073525" y="3327400"/>
          <p14:tracePt t="30191" x="4073525" y="3308350"/>
          <p14:tracePt t="30200" x="4103688" y="3278188"/>
          <p14:tracePt t="30208" x="4113213" y="3248025"/>
          <p14:tracePt t="30221" x="4143375" y="3217863"/>
          <p14:tracePt t="30229" x="4164013" y="3197225"/>
          <p14:tracePt t="30236" x="4203700" y="3146425"/>
          <p14:tracePt t="30244" x="4214813" y="3125788"/>
          <p14:tracePt t="30253" x="4244975" y="3076575"/>
          <p14:tracePt t="30259" x="4264025" y="3055938"/>
          <p14:tracePt t="30268" x="4305300" y="3005138"/>
          <p14:tracePt t="30275" x="4324350" y="2965450"/>
          <p14:tracePt t="30284" x="4354513" y="2914650"/>
          <p14:tracePt t="30291" x="4375150" y="2894013"/>
          <p14:tracePt t="30300" x="4435475" y="2833688"/>
          <p14:tracePt t="30307" x="4465638" y="2794000"/>
          <p14:tracePt t="30316" x="4476750" y="2782888"/>
          <p14:tracePt t="30324" x="4495800" y="2752725"/>
          <p14:tracePt t="30333" x="4506913" y="2733675"/>
          <p14:tracePt t="30341" x="4525963" y="2722563"/>
          <p14:tracePt t="30349" x="4537075" y="2703513"/>
          <p14:tracePt t="30355" x="4556125" y="2682875"/>
          <p14:tracePt t="30366" x="4576763" y="2673350"/>
          <p14:tracePt t="30369" x="4587875" y="2652713"/>
          <p14:tracePt t="30382" x="4597400" y="2641600"/>
          <p14:tracePt t="30387" x="4606925" y="2622550"/>
          <p14:tracePt t="30399" x="4627563" y="2611438"/>
          <p14:tracePt t="30404" x="4637088" y="2601913"/>
          <p14:tracePt t="30416" x="4648200" y="2592388"/>
          <p14:tracePt t="30420" x="4667250" y="2571750"/>
          <p14:tracePt t="30429" x="4667250" y="2562225"/>
          <p14:tracePt t="30436" x="4678363" y="2562225"/>
          <p14:tracePt t="30460" x="4678363" y="2551113"/>
          <p14:tracePt t="30468" x="4687888" y="2551113"/>
          <p14:tracePt t="30476" x="4687888" y="2532063"/>
          <p14:tracePt t="30500" x="4697413" y="2532063"/>
          <p14:tracePt t="30533" x="4708525" y="2532063"/>
          <p14:tracePt t="30541" x="4718050" y="2532063"/>
          <p14:tracePt t="30549" x="4718050" y="2520950"/>
          <p14:tracePt t="30558" x="4727575" y="2511425"/>
          <p14:tracePt t="30587" x="4748213" y="2511425"/>
          <p14:tracePt t="30602" x="4748213" y="2501900"/>
          <p14:tracePt t="30609" x="4757738" y="2481263"/>
          <p14:tracePt t="30617" x="4768850" y="2481263"/>
          <p14:tracePt t="30624" x="4768850" y="2470150"/>
          <p14:tracePt t="30633" x="4778375" y="2460625"/>
          <p14:tracePt t="30723" x="4789488" y="2460625"/>
          <p14:tracePt t="30739" x="4799013" y="2460625"/>
          <p14:tracePt t="30755" x="4819650" y="2460625"/>
          <p14:tracePt t="30779" x="4829175" y="2460625"/>
          <p14:tracePt t="30787" x="4838700" y="2460625"/>
          <p14:tracePt t="30797" x="4849813" y="2451100"/>
          <p14:tracePt t="30801" x="4868863" y="2439988"/>
          <p14:tracePt t="30807" x="4889500" y="2420938"/>
          <p14:tracePt t="30816" x="4910138" y="2409825"/>
          <p14:tracePt t="30824" x="4919663" y="2390775"/>
          <p14:tracePt t="30833" x="4949825" y="2370138"/>
          <p14:tracePt t="30848" x="4979988" y="2349500"/>
          <p14:tracePt t="30865" x="4991100" y="2349500"/>
          <p14:tracePt t="30872" x="5000625" y="2349500"/>
          <p14:tracePt t="30904" x="5000625" y="2339975"/>
          <p14:tracePt t="30932" x="5000625" y="2319338"/>
          <p14:tracePt t="30939" x="5000625" y="2309813"/>
          <p14:tracePt t="30947" x="5000625" y="2298700"/>
          <p14:tracePt t="30955" x="5000625" y="2268538"/>
          <p14:tracePt t="30964" x="4979988" y="2238375"/>
          <p14:tracePt t="30971" x="4970463" y="2208213"/>
          <p14:tracePt t="30982" x="4959350" y="2178050"/>
          <p14:tracePt t="30989" x="4949825" y="2147888"/>
          <p14:tracePt t="30998" x="4949825" y="2108200"/>
          <p14:tracePt t="31003" x="4940300" y="2078038"/>
          <p14:tracePt t="31015" x="4940300" y="2027238"/>
          <p14:tracePt t="31019" x="4929188" y="1997075"/>
          <p14:tracePt t="31028" x="4929188" y="1987550"/>
          <p14:tracePt t="31035" x="4929188" y="1946275"/>
          <p14:tracePt t="31044" x="4929188" y="1936750"/>
          <p14:tracePt t="31052" x="4929188" y="1916113"/>
          <p14:tracePt t="31060" x="4929188" y="1895475"/>
          <p14:tracePt t="31066" x="4929188" y="1876425"/>
          <p14:tracePt t="31084" x="4929188" y="1855788"/>
          <p14:tracePt t="31092" x="4929188" y="1846263"/>
          <p14:tracePt t="31107" x="4929188" y="1825625"/>
          <p14:tracePt t="31115" x="4929188" y="1804988"/>
          <p14:tracePt t="31124" x="4929188" y="1795463"/>
          <p14:tracePt t="31131" x="4929188" y="1774825"/>
          <p14:tracePt t="31139" x="4929188" y="1765300"/>
          <p14:tracePt t="31155" x="4929188" y="1744663"/>
          <p14:tracePt t="31180" x="4929188" y="1735138"/>
          <p14:tracePt t="31212" x="4929188" y="1724025"/>
          <p14:tracePt t="31219" x="4929188" y="1714500"/>
          <p14:tracePt t="31235" x="4929188" y="1704975"/>
          <p14:tracePt t="31483" x="4929188" y="1714500"/>
          <p14:tracePt t="31491" x="4929188" y="1724025"/>
          <p14:tracePt t="32739" x="4929188" y="1735138"/>
          <p14:tracePt t="32747" x="4929188" y="1774825"/>
          <p14:tracePt t="32751" x="4910138" y="1774825"/>
          <p14:tracePt t="32760" x="4879975" y="1784350"/>
          <p14:tracePt t="32767" x="4819650" y="1816100"/>
          <p14:tracePt t="32771" x="4808538" y="1825625"/>
          <p14:tracePt t="32776" x="4757738" y="1835150"/>
          <p14:tracePt t="32785" x="4757738" y="1846263"/>
          <p14:tracePt t="32791" x="4727575" y="1846263"/>
          <p14:tracePt t="32800" x="4697413" y="1865313"/>
          <p14:tracePt t="32807" x="4687888" y="1865313"/>
          <p14:tracePt t="32815" x="4657725" y="1895475"/>
          <p14:tracePt t="32823" x="4627563" y="1906588"/>
          <p14:tracePt t="32833" x="4567238" y="1916113"/>
          <p14:tracePt t="32836" x="4537075" y="1966913"/>
          <p14:tracePt t="32844" x="4506913" y="1987550"/>
          <p14:tracePt t="32852" x="4506913" y="2006600"/>
          <p14:tracePt t="32860" x="4486275" y="2057400"/>
          <p14:tracePt t="32869" x="4456113" y="2087563"/>
          <p14:tracePt t="32875" x="4416425" y="2147888"/>
          <p14:tracePt t="32884" x="4386263" y="2198688"/>
          <p14:tracePt t="32887" x="4344988" y="2259013"/>
          <p14:tracePt t="32891" x="4314825" y="2319338"/>
          <p14:tracePt t="32915" x="4264025" y="2439988"/>
          <p14:tracePt t="32920" x="4233863" y="2481263"/>
          <p14:tracePt t="32928" x="4203700" y="2541588"/>
          <p14:tracePt t="32936" x="4173538" y="2601913"/>
          <p14:tracePt t="32944" x="4143375" y="2652713"/>
          <p14:tracePt t="32952" x="4113213" y="2713038"/>
          <p14:tracePt t="32966" x="4083050" y="2773363"/>
          <p14:tracePt t="32971" x="4052888" y="2863850"/>
          <p14:tracePt t="32982" x="4032250" y="2965450"/>
          <p14:tracePt t="32987" x="4013200" y="3035300"/>
          <p14:tracePt t="32998" x="3981450" y="3095625"/>
          <p14:tracePt t="33003" x="3971925" y="3136900"/>
          <p14:tracePt t="33014" x="3941763" y="3187700"/>
          <p14:tracePt t="33019" x="3911600" y="3257550"/>
          <p14:tracePt t="33028" x="3871913" y="3327400"/>
          <p14:tracePt t="33035" x="3841750" y="3389313"/>
          <p14:tracePt t="33044" x="3800475" y="3449638"/>
          <p14:tracePt t="33052" x="3770313" y="3519488"/>
          <p14:tracePt t="33060" x="3730625" y="3590925"/>
          <p14:tracePt t="33069" x="3700463" y="3640138"/>
          <p14:tracePt t="33075" x="3670300" y="3690938"/>
          <p14:tracePt t="33083" x="3640138" y="3732213"/>
          <p14:tracePt t="33088" x="3629025" y="3762375"/>
          <p14:tracePt t="33100" x="3619500" y="3792538"/>
          <p14:tracePt t="33107" x="3589338" y="3852863"/>
          <p14:tracePt t="33116" x="3578225" y="3883025"/>
          <p14:tracePt t="33123" x="3548063" y="3903663"/>
          <p14:tracePt t="33132" x="3548063" y="3922713"/>
          <p14:tracePt t="33139" x="3538538" y="3952875"/>
          <p14:tracePt t="33149" x="3529013" y="3973513"/>
          <p14:tracePt t="33153" x="3517900" y="4003675"/>
          <p14:tracePt t="33160" x="3508375" y="4024313"/>
          <p14:tracePt t="33168" x="3498850" y="4044950"/>
          <p14:tracePt t="33177" x="3487738" y="4075113"/>
          <p14:tracePt t="33184" x="3478213" y="4094163"/>
          <p14:tracePt t="33200" x="3468688" y="4124325"/>
          <p14:tracePt t="33207" x="3448050" y="4144963"/>
          <p14:tracePt t="33216" x="3417888" y="4165600"/>
          <p14:tracePt t="33224" x="3376613" y="4205288"/>
          <p14:tracePt t="33228" x="3357563" y="4225925"/>
          <p14:tracePt t="33240" x="3316288" y="4265613"/>
          <p14:tracePt t="33254" x="3276600" y="4286250"/>
          <p14:tracePt t="33260" x="3236913" y="4306888"/>
          <p14:tracePt t="33268" x="3216275" y="4316413"/>
          <p14:tracePt t="33277" x="3186113" y="4346575"/>
          <p14:tracePt t="33283" x="3165475" y="4356100"/>
          <p14:tracePt t="33293" x="3165475" y="4367213"/>
          <p14:tracePt t="33300" x="3144838" y="4376738"/>
          <p14:tracePt t="33307" x="3125788" y="4376738"/>
          <p14:tracePt t="33315" x="3125788" y="4387850"/>
          <p14:tracePt t="33324" x="3105150" y="4387850"/>
          <p14:tracePt t="33332" x="3084513" y="4397375"/>
          <p14:tracePt t="33340" x="3074988" y="4406900"/>
          <p14:tracePt t="33355" x="3065463" y="4406900"/>
          <p14:tracePt t="33365" x="3054350" y="4406900"/>
          <p14:tracePt t="33371" x="3054350" y="4418013"/>
          <p14:tracePt t="33382" x="3024188" y="4418013"/>
          <p14:tracePt t="33388" x="3024188" y="4427538"/>
          <p14:tracePt t="33400" x="3003550" y="4437063"/>
          <p14:tracePt t="33405" x="2984500" y="4448175"/>
          <p14:tracePt t="33420" x="2973388" y="4448175"/>
          <p14:tracePt t="33428" x="2963863" y="4457700"/>
          <p14:tracePt t="33445" x="2954338" y="4457700"/>
          <p14:tracePt t="33461" x="2933700" y="4457700"/>
          <p14:tracePt t="33469" x="2913063" y="4478338"/>
          <p14:tracePt t="33482" x="2903538" y="4478338"/>
          <p14:tracePt t="33488" x="2873375" y="4497388"/>
          <p14:tracePt t="33499" x="2843213" y="4508500"/>
          <p14:tracePt t="33506" x="2833688" y="4518025"/>
          <p14:tracePt t="33516" x="2813050" y="4527550"/>
          <p14:tracePt t="33528" x="2801938" y="4527550"/>
          <p14:tracePt t="33536" x="2792413" y="4538663"/>
          <p14:tracePt t="33544" x="2782888" y="4538663"/>
          <p14:tracePt t="33552" x="2771775" y="4548188"/>
          <p14:tracePt t="33565" x="2762250" y="4548188"/>
          <p14:tracePt t="33583" x="2741613" y="4559300"/>
          <p14:tracePt t="33587" x="2732088" y="4568825"/>
          <p14:tracePt t="33598" x="2722563" y="4578350"/>
          <p14:tracePt t="33605" x="2711450" y="4578350"/>
          <p14:tracePt t="33616" x="2701925" y="4589463"/>
          <p14:tracePt t="33725" x="2701925" y="4598988"/>
          <p14:tracePt t="33748" x="2722563" y="4589463"/>
          <p14:tracePt t="33764" x="2741613" y="4568825"/>
          <p14:tracePt t="33772" x="2782888" y="4538663"/>
          <p14:tracePt t="33780" x="2801938" y="4527550"/>
          <p14:tracePt t="33788" x="2843213" y="4497388"/>
          <p14:tracePt t="33798" x="2873375" y="4497388"/>
          <p14:tracePt t="33803" x="2903538" y="4487863"/>
          <p14:tracePt t="33816" x="3014663" y="4437063"/>
          <p14:tracePt t="33824" x="3095625" y="4427538"/>
          <p14:tracePt t="33833" x="3175000" y="4397375"/>
          <p14:tracePt t="33840" x="3267075" y="4367213"/>
          <p14:tracePt t="33848" x="3346450" y="4337050"/>
          <p14:tracePt t="33855" x="3417888" y="4306888"/>
          <p14:tracePt t="33865" x="3468688" y="4286250"/>
          <p14:tracePt t="33871" x="3487738" y="4276725"/>
          <p14:tracePt t="33875" x="3498850" y="4276725"/>
          <p14:tracePt t="33887" x="3508375" y="4265613"/>
          <p14:tracePt t="33939" x="3517900" y="4265613"/>
          <p14:tracePt t="33947" x="3538538" y="4246563"/>
          <p14:tracePt t="33995" x="3548063" y="4246563"/>
          <p14:tracePt t="34013" x="3548063" y="4235450"/>
          <p14:tracePt t="34023" x="3548063" y="4225925"/>
          <p14:tracePt t="34035" x="3548063" y="4216400"/>
          <p14:tracePt t="34044" x="3559175" y="4205288"/>
          <p14:tracePt t="34054" x="3568700" y="4205288"/>
          <p14:tracePt t="34060" x="3568700" y="4195763"/>
          <p14:tracePt t="34068" x="3568700" y="4175125"/>
          <p14:tracePt t="34076" x="3578225" y="4175125"/>
          <p14:tracePt t="34175" x="3598863" y="4175125"/>
          <p14:tracePt t="34183" x="3598863" y="4165600"/>
          <p14:tracePt t="34191" x="3609975" y="4165600"/>
          <p14:tracePt t="34199" x="3619500" y="4165600"/>
          <p14:tracePt t="34207" x="3629025" y="4165600"/>
          <p14:tracePt t="34214" x="3640138" y="4165600"/>
          <p14:tracePt t="34235" x="3659188" y="4165600"/>
          <p14:tracePt t="34260" x="3679825" y="4165600"/>
          <p14:tracePt t="34269" x="3700463" y="4165600"/>
          <p14:tracePt t="34292" x="3719513" y="4165600"/>
          <p14:tracePt t="34323" x="3719513" y="4154488"/>
          <p14:tracePt t="34331" x="3730625" y="4154488"/>
          <p14:tracePt t="35071" x="3740150" y="4154488"/>
          <p14:tracePt t="35083" x="3749675" y="4154488"/>
          <p14:tracePt t="35492" x="3770313" y="4154488"/>
          <p14:tracePt t="35507" x="3779838" y="4154488"/>
          <p14:tracePt t="35520" x="3790950" y="4154488"/>
          <p14:tracePt t="35535" x="3790950" y="4144963"/>
          <p14:tracePt t="35548" x="3800475" y="4135438"/>
          <p14:tracePt t="35723" x="3800475" y="4144963"/>
          <p14:tracePt t="35748" x="3800475" y="4165600"/>
          <p14:tracePt t="35764" x="3800475" y="4184650"/>
          <p14:tracePt t="35773" x="3800475" y="4195763"/>
          <p14:tracePt t="35780" x="3790950" y="4205288"/>
          <p14:tracePt t="35797" x="3779838" y="4235450"/>
          <p14:tracePt t="35806" x="3770313" y="4256088"/>
          <p14:tracePt t="35810" x="3760788" y="4256088"/>
          <p14:tracePt t="35844" x="3760788" y="4265613"/>
          <p14:tracePt t="35960" x="3760788" y="4225925"/>
          <p14:tracePt t="35975" x="3760788" y="4205288"/>
          <p14:tracePt t="35984" x="3760788" y="4175125"/>
          <p14:tracePt t="35992" x="3760788" y="4124325"/>
          <p14:tracePt t="36000" x="3770313" y="4084638"/>
          <p14:tracePt t="36009" x="3779838" y="4064000"/>
          <p14:tracePt t="36017" x="3790950" y="4003675"/>
          <p14:tracePt t="36024" x="3821113" y="3922713"/>
          <p14:tracePt t="36032" x="3841750" y="3811588"/>
          <p14:tracePt t="36040" x="3890963" y="3702050"/>
          <p14:tracePt t="36049" x="3941763" y="3590925"/>
          <p14:tracePt t="36055" x="4002088" y="3479800"/>
          <p14:tracePt t="36065" x="4043363" y="3368675"/>
          <p14:tracePt t="36069" x="4103688" y="3267075"/>
          <p14:tracePt t="36082" x="4152900" y="3167063"/>
          <p14:tracePt t="36092" x="4224338" y="3065463"/>
          <p14:tracePt t="36099" x="4275138" y="2974975"/>
          <p14:tracePt t="36108" x="4344988" y="2854325"/>
          <p14:tracePt t="36116" x="4395788" y="2773363"/>
          <p14:tracePt t="36124" x="4446588" y="2682875"/>
          <p14:tracePt t="36132" x="4506913" y="2601913"/>
          <p14:tracePt t="36140" x="4556125" y="2511425"/>
          <p14:tracePt t="36149" x="4618038" y="2409825"/>
          <p14:tracePt t="36155" x="4657725" y="2339975"/>
          <p14:tracePt t="36165" x="4697413" y="2279650"/>
          <p14:tracePt t="36172" x="4727575" y="2228850"/>
          <p14:tracePt t="36181" x="4738688" y="2219325"/>
          <p14:tracePt t="36187" x="4768850" y="2168525"/>
          <p14:tracePt t="36197" x="4778375" y="2138363"/>
          <p14:tracePt t="36203" x="4789488" y="2127250"/>
          <p14:tracePt t="36214" x="4808538" y="2097088"/>
          <p14:tracePt t="36219" x="4829175" y="2057400"/>
          <p14:tracePt t="36232" x="4838700" y="2036763"/>
          <p14:tracePt t="36237" x="4859338" y="2006600"/>
          <p14:tracePt t="36244" x="4879975" y="1976438"/>
          <p14:tracePt t="36251" x="4889500" y="1946275"/>
          <p14:tracePt t="36259" x="4910138" y="1916113"/>
          <p14:tracePt t="36266" x="4910138" y="1906588"/>
          <p14:tracePt t="36276" x="4929188" y="1876425"/>
          <p14:tracePt t="36285" x="4929188" y="1855788"/>
          <p14:tracePt t="36291" x="4929188" y="1846263"/>
          <p14:tracePt t="36299" x="4959350" y="1825625"/>
          <p14:tracePt t="36307" x="4959350" y="1804988"/>
          <p14:tracePt t="36316" x="4970463" y="1754188"/>
          <p14:tracePt t="36323" x="4979988" y="1724025"/>
          <p14:tracePt t="36333" x="5000625" y="1663700"/>
          <p14:tracePt t="36340" x="5010150" y="1612900"/>
          <p14:tracePt t="36349" x="5030788" y="1563688"/>
          <p14:tracePt t="36355" x="5030788" y="1533525"/>
          <p14:tracePt t="36365" x="5040313" y="1512888"/>
          <p14:tracePt t="36371" x="5051425" y="1503363"/>
          <p14:tracePt t="36381" x="5051425" y="1492250"/>
          <p14:tracePt t="36387" x="5051425" y="1482725"/>
          <p14:tracePt t="36397" x="5051425" y="1473200"/>
          <p14:tracePt t="36467" x="5051425" y="1462088"/>
          <p14:tracePt t="36475" x="5040313" y="1462088"/>
          <p14:tracePt t="36492" x="5000625" y="1492250"/>
          <p14:tracePt t="36500" x="5000625" y="1503363"/>
          <p14:tracePt t="36507" x="5000625" y="1512888"/>
          <p14:tracePt t="36611" x="5000625" y="1522413"/>
          <p14:tracePt t="36619" x="5000625" y="1533525"/>
          <p14:tracePt t="36635" x="4979988" y="1543050"/>
          <p14:tracePt t="36644" x="4979988" y="1552575"/>
          <p14:tracePt t="36660" x="4959350" y="1563688"/>
          <p14:tracePt t="36668" x="4959350" y="1573213"/>
          <p14:tracePt t="36691" x="4959350" y="1582738"/>
          <p14:tracePt t="36698" x="4940300" y="1582738"/>
          <p14:tracePt t="36714" x="4940300" y="1593850"/>
          <p14:tracePt t="36776" x="4940300" y="1603375"/>
          <p14:tracePt t="36785" x="4929188" y="1603375"/>
          <p14:tracePt t="36851" x="4919663" y="1612900"/>
          <p14:tracePt t="36901" x="4910138" y="1612900"/>
          <p14:tracePt t="36907" x="4899025" y="1633538"/>
          <p14:tracePt t="36923" x="4899025" y="1644650"/>
          <p14:tracePt t="36932" x="4899025" y="1654175"/>
          <p14:tracePt t="36996" x="4889500" y="1654175"/>
          <p14:tracePt t="37019" x="4868863" y="1663700"/>
          <p14:tracePt t="37029" x="4859338" y="1663700"/>
          <p14:tracePt t="37037" x="4838700" y="1684338"/>
          <p14:tracePt t="37044" x="4838700" y="1693863"/>
          <p14:tracePt t="37053" x="4829175" y="1704975"/>
          <p14:tracePt t="37060" x="4808538" y="1735138"/>
          <p14:tracePt t="37069" x="4799013" y="1735138"/>
          <p14:tracePt t="37076" x="4768850" y="1754188"/>
          <p14:tracePt t="37093" x="4757738" y="1774825"/>
          <p14:tracePt t="37100" x="4748213" y="1774825"/>
          <p14:tracePt t="37109" x="4738688" y="1795463"/>
          <p14:tracePt t="37116" x="4727575" y="1804988"/>
          <p14:tracePt t="37125" x="4727575" y="1816100"/>
          <p14:tracePt t="37133" x="4718050" y="1835150"/>
          <p14:tracePt t="37140" x="4697413" y="1865313"/>
          <p14:tracePt t="37149" x="4667250" y="1895475"/>
          <p14:tracePt t="37156" x="4627563" y="1936750"/>
          <p14:tracePt t="37165" x="4597400" y="1987550"/>
          <p14:tracePt t="37172" x="4537075" y="2036763"/>
          <p14:tracePt t="37176" x="4476750" y="2097088"/>
          <p14:tracePt t="37189" x="4456113" y="2127250"/>
          <p14:tracePt t="37199" x="4416425" y="2219325"/>
          <p14:tracePt t="37204" x="4395788" y="2238375"/>
          <p14:tracePt t="37215" x="4365625" y="2298700"/>
          <p14:tracePt t="37222" x="4344988" y="2330450"/>
          <p14:tracePt t="37232" x="4324350" y="2390775"/>
          <p14:tracePt t="37237" x="4314825" y="2409825"/>
          <p14:tracePt t="37244" x="4305300" y="2451100"/>
          <p14:tracePt t="37252" x="4305300" y="2460625"/>
          <p14:tracePt t="37261" x="4294188" y="2511425"/>
          <p14:tracePt t="37268" x="4275138" y="2562225"/>
          <p14:tracePt t="37276" x="4264025" y="2592388"/>
          <p14:tracePt t="37284" x="4254500" y="2632075"/>
          <p14:tracePt t="37293" x="4244975" y="2673350"/>
          <p14:tracePt t="37300" x="4214813" y="2733675"/>
          <p14:tracePt t="37308" x="4173538" y="2794000"/>
          <p14:tracePt t="37316" x="4152900" y="2824163"/>
          <p14:tracePt t="37325" x="4122738" y="2874963"/>
          <p14:tracePt t="37333" x="4083050" y="2935288"/>
          <p14:tracePt t="37340" x="4013200" y="3035300"/>
          <p14:tracePt t="37349" x="3962400" y="3106738"/>
          <p14:tracePt t="37356" x="3932238" y="3167063"/>
          <p14:tracePt t="37365" x="3902075" y="3217863"/>
          <p14:tracePt t="37369" x="3871913" y="3267075"/>
          <p14:tracePt t="37382" x="3841750" y="3308350"/>
          <p14:tracePt t="37388" x="3811588" y="3368675"/>
          <p14:tracePt t="37398" x="3779838" y="3419475"/>
          <p14:tracePt t="37404" x="3749675" y="3468688"/>
          <p14:tracePt t="37415" x="3719513" y="3509963"/>
          <p14:tracePt t="37421" x="3719513" y="3530600"/>
          <p14:tracePt t="37432" x="3689350" y="3590925"/>
          <p14:tracePt t="37441" x="3679825" y="3609975"/>
          <p14:tracePt t="37449" x="3659188" y="3630613"/>
          <p14:tracePt t="37456" x="3629025" y="3660775"/>
          <p14:tracePt t="37465" x="3629025" y="3681413"/>
          <p14:tracePt t="37472" x="3619500" y="3721100"/>
          <p14:tracePt t="37482" x="3609975" y="3732213"/>
          <p14:tracePt t="37488" x="3598863" y="3751263"/>
          <p14:tracePt t="37504" x="3578225" y="3771900"/>
          <p14:tracePt t="37530" x="3568700" y="3792538"/>
          <p14:tracePt t="37544" x="3548063" y="3811588"/>
          <p14:tracePt t="37554" x="3538538" y="3832225"/>
          <p14:tracePt t="37558" x="3517900" y="3862388"/>
          <p14:tracePt t="37568" x="3508375" y="3873500"/>
          <p14:tracePt t="37581" x="3478213" y="3903663"/>
          <p14:tracePt t="37588" x="3478213" y="3943350"/>
          <p14:tracePt t="37598" x="3457575" y="3952875"/>
          <p14:tracePt t="37604" x="3448050" y="3963988"/>
          <p14:tracePt t="37615" x="3438525" y="3983038"/>
          <p14:tracePt t="37620" x="3427413" y="3994150"/>
          <p14:tracePt t="37631" x="3427413" y="4003675"/>
          <p14:tracePt t="37636" x="3417888" y="4013200"/>
          <p14:tracePt t="37644" x="3408363" y="4024313"/>
          <p14:tracePt t="37652" x="3397250" y="4044950"/>
          <p14:tracePt t="37660" x="3387725" y="4054475"/>
          <p14:tracePt t="37668" x="3367088" y="4075113"/>
          <p14:tracePt t="37676" x="3357563" y="4084638"/>
          <p14:tracePt t="37685" x="3336925" y="4094163"/>
          <p14:tracePt t="37692" x="3327400" y="4114800"/>
          <p14:tracePt t="37700" x="3297238" y="4124325"/>
          <p14:tracePt t="37708" x="3297238" y="4144963"/>
          <p14:tracePt t="37724" x="3286125" y="4144963"/>
          <p14:tracePt t="37963" x="3286125" y="4135438"/>
          <p14:tracePt t="37984" x="3286125" y="4124325"/>
          <p14:tracePt t="37991" x="3276600" y="4124325"/>
          <p14:tracePt t="37997" x="3276600" y="4114800"/>
          <p14:tracePt t="38051" x="3276600" y="4094163"/>
          <p14:tracePt t="38068" x="3276600" y="4075113"/>
          <p14:tracePt t="38076" x="3276600" y="4054475"/>
          <p14:tracePt t="38086" x="3286125" y="4044950"/>
          <p14:tracePt t="41524" x="3205163" y="4154488"/>
          <p14:tracePt t="41540" x="3155950" y="4235450"/>
          <p14:tracePt t="41548" x="3135313" y="4256088"/>
          <p14:tracePt t="41555" x="3135313" y="4265613"/>
          <p14:tracePt t="41564" x="3135313" y="4276725"/>
          <p14:tracePt t="41571" x="3135313" y="4286250"/>
          <p14:tracePt t="41604" x="3125788" y="4286250"/>
          <p14:tracePt t="41613" x="3114675" y="4306888"/>
          <p14:tracePt t="41621" x="3114675" y="4316413"/>
          <p14:tracePt t="41631" x="3105150" y="4316413"/>
          <p14:tracePt t="41636" x="3095625" y="4337050"/>
          <p14:tracePt t="41647" x="3084513" y="4346575"/>
          <p14:tracePt t="41652" x="3084513" y="4356100"/>
          <p14:tracePt t="41668" x="3074988" y="4376738"/>
          <p14:tracePt t="41708" x="3074988" y="4397375"/>
          <p14:tracePt t="41732" x="3074988" y="4406900"/>
          <p14:tracePt t="41739" x="3074988" y="4418013"/>
          <p14:tracePt t="41747" x="3074988" y="4427538"/>
          <p14:tracePt t="41755" x="3074988" y="4437063"/>
          <p14:tracePt t="41765" x="3074988" y="4457700"/>
          <p14:tracePt t="41781" x="3065463" y="4467225"/>
          <p14:tracePt t="41787" x="3065463" y="4478338"/>
          <p14:tracePt t="41800" x="3054350" y="4478338"/>
          <p14:tracePt t="41817" x="3044825" y="4497388"/>
          <p14:tracePt t="41832" x="3014663" y="4508500"/>
          <p14:tracePt t="41839" x="3003550" y="4518025"/>
          <p14:tracePt t="41848" x="2954338" y="4538663"/>
          <p14:tracePt t="41855" x="2913063" y="4559300"/>
          <p14:tracePt t="41865" x="2882900" y="4559300"/>
          <p14:tracePt t="41871" x="2843213" y="4568825"/>
          <p14:tracePt t="41881" x="2792413" y="4589463"/>
          <p14:tracePt t="41886" x="2752725" y="4598988"/>
          <p14:tracePt t="41898" x="2732088" y="4598988"/>
          <p14:tracePt t="41917" x="2662238" y="4598988"/>
          <p14:tracePt t="41920" x="2611438" y="4598988"/>
          <p14:tracePt t="41933" x="2570163" y="4608513"/>
          <p14:tracePt t="41941" x="2540000" y="4608513"/>
          <p14:tracePt t="41948" x="2500313" y="4619625"/>
          <p14:tracePt t="41956" x="2470150" y="4619625"/>
          <p14:tracePt t="41965" x="2460625" y="4619625"/>
          <p14:tracePt t="41972" x="2409825" y="4619625"/>
          <p14:tracePt t="41981" x="2379663" y="4619625"/>
          <p14:tracePt t="41984" x="2319338" y="4619625"/>
          <p14:tracePt t="41998" x="2227263" y="4629150"/>
          <p14:tracePt t="42004" x="2147888" y="4638675"/>
          <p14:tracePt t="42014" x="2066925" y="4649788"/>
          <p14:tracePt t="42020" x="1995488" y="4649788"/>
          <p14:tracePt t="42031" x="1925638" y="4649788"/>
          <p14:tracePt t="42037" x="1874838" y="4649788"/>
          <p14:tracePt t="42049" x="1855788" y="4649788"/>
          <p14:tracePt t="42052" x="1835150" y="4649788"/>
          <p14:tracePt t="42060" x="1804988" y="4649788"/>
          <p14:tracePt t="42067" x="1774825" y="4649788"/>
          <p14:tracePt t="42076" x="1744663" y="4649788"/>
          <p14:tracePt t="42086" x="1703388" y="4649788"/>
          <p14:tracePt t="42092" x="1652588" y="4649788"/>
          <p14:tracePt t="42100" x="1622425" y="4649788"/>
          <p14:tracePt t="42107" x="1603375" y="4649788"/>
          <p14:tracePt t="42116" x="1573213" y="4649788"/>
          <p14:tracePt t="42123" x="1522413" y="4638675"/>
          <p14:tracePt t="42132" x="1501775" y="4629150"/>
          <p14:tracePt t="42139" x="1450975" y="4608513"/>
          <p14:tracePt t="42148" x="1390650" y="4568825"/>
          <p14:tracePt t="42156" x="1371600" y="4568825"/>
          <p14:tracePt t="42165" x="1320800" y="4559300"/>
          <p14:tracePt t="42172" x="1300163" y="4527550"/>
          <p14:tracePt t="42176" x="1270000" y="4508500"/>
          <p14:tracePt t="42187" x="1209675" y="4497388"/>
          <p14:tracePt t="42198" x="1149350" y="4467225"/>
          <p14:tracePt t="42203" x="1119188" y="4437063"/>
          <p14:tracePt t="42214" x="1089025" y="4437063"/>
          <p14:tracePt t="42219" x="1068388" y="4406900"/>
          <p14:tracePt t="42230" x="1047750" y="4387850"/>
          <p14:tracePt t="42236" x="1017588" y="4346575"/>
          <p14:tracePt t="42239" x="968375" y="4306888"/>
          <p14:tracePt t="42248" x="938213" y="4265613"/>
          <p14:tracePt t="42257" x="896938" y="4235450"/>
          <p14:tracePt t="42264" x="836613" y="4225925"/>
          <p14:tracePt t="42272" x="815975" y="4216400"/>
          <p14:tracePt t="42281" x="785813" y="4184650"/>
          <p14:tracePt t="42288" x="776288" y="4184650"/>
          <p14:tracePt t="42298" x="736600" y="4154488"/>
          <p14:tracePt t="42304" x="725488" y="4144963"/>
          <p14:tracePt t="42320" x="715963" y="4135438"/>
          <p14:tracePt t="42331" x="695325" y="4135438"/>
          <p14:tracePt t="42336" x="685800" y="4114800"/>
          <p14:tracePt t="42340" x="665163" y="4094163"/>
          <p14:tracePt t="42355" x="644525" y="4084638"/>
          <p14:tracePt t="42364" x="625475" y="4054475"/>
          <p14:tracePt t="42368" x="604838" y="4033838"/>
          <p14:tracePt t="42381" x="574675" y="4024313"/>
          <p14:tracePt t="42389" x="565150" y="4024313"/>
          <p14:tracePt t="42398" x="534988" y="4003675"/>
          <p14:tracePt t="42403" x="514350" y="3973513"/>
          <p14:tracePt t="42414" x="493713" y="3963988"/>
          <p14:tracePt t="42431" x="493713" y="3943350"/>
          <p14:tracePt t="42436" x="484188" y="3922713"/>
          <p14:tracePt t="42448" x="484188" y="3892550"/>
          <p14:tracePt t="42451" x="484188" y="3873500"/>
          <p14:tracePt t="42460" x="484188" y="3822700"/>
          <p14:tracePt t="42468" x="484188" y="3802063"/>
          <p14:tracePt t="42477" x="484188" y="3792538"/>
          <p14:tracePt t="42485" x="484188" y="3771900"/>
          <p14:tracePt t="42492" x="484188" y="3751263"/>
          <p14:tracePt t="42499" x="484188" y="3721100"/>
          <p14:tracePt t="42507" x="473075" y="3702050"/>
          <p14:tracePt t="42516" x="473075" y="3681413"/>
          <p14:tracePt t="42523" x="473075" y="3651250"/>
          <p14:tracePt t="42531" x="473075" y="3630613"/>
          <p14:tracePt t="42539" x="473075" y="3590925"/>
          <p14:tracePt t="42548" x="473075" y="3570288"/>
          <p14:tracePt t="42551" x="484188" y="3549650"/>
          <p14:tracePt t="42555" x="493713" y="3530600"/>
          <p14:tracePt t="42567" x="534988" y="3498850"/>
          <p14:tracePt t="42576" x="554038" y="3489325"/>
          <p14:tracePt t="42584" x="574675" y="3459163"/>
          <p14:tracePt t="42592" x="595313" y="3438525"/>
          <p14:tracePt t="42601" x="625475" y="3429000"/>
          <p14:tracePt t="42607" x="644525" y="3419475"/>
          <p14:tracePt t="42616" x="655638" y="3408363"/>
          <p14:tracePt t="42623" x="674688" y="3389313"/>
          <p14:tracePt t="42632" x="695325" y="3389313"/>
          <p14:tracePt t="42639" x="725488" y="3368675"/>
          <p14:tracePt t="42648" x="736600" y="3368675"/>
          <p14:tracePt t="42655" x="766763" y="3368675"/>
          <p14:tracePt t="42665" x="827088" y="3368675"/>
          <p14:tracePt t="42671" x="846138" y="3359150"/>
          <p14:tracePt t="42680" x="908050" y="3348038"/>
          <p14:tracePt t="42687" x="1017588" y="3348038"/>
          <p14:tracePt t="42699" x="1260475" y="3348038"/>
          <p14:tracePt t="42715" x="1381125" y="3348038"/>
          <p14:tracePt t="42723" x="1462088" y="3348038"/>
          <p14:tracePt t="42731" x="1522413" y="3348038"/>
          <p14:tracePt t="42739" x="1592263" y="3348038"/>
          <p14:tracePt t="42748" x="1612900" y="3348038"/>
          <p14:tracePt t="42752" x="1633538" y="3348038"/>
          <p14:tracePt t="42764" x="1673225" y="3348038"/>
          <p14:tracePt t="42771" x="1703388" y="3348038"/>
          <p14:tracePt t="42781" x="1724025" y="3348038"/>
          <p14:tracePt t="42787" x="1763713" y="3348038"/>
          <p14:tracePt t="42797" x="1804988" y="3338513"/>
          <p14:tracePt t="42804" x="1835150" y="3338513"/>
          <p14:tracePt t="42814" x="1855788" y="3338513"/>
          <p14:tracePt t="42830" x="1905000" y="3348038"/>
          <p14:tracePt t="42835" x="1946275" y="3359150"/>
          <p14:tracePt t="42847" x="1965325" y="3359150"/>
          <p14:tracePt t="42851" x="1995488" y="3359150"/>
          <p14:tracePt t="42860" x="2025650" y="3378200"/>
          <p14:tracePt t="42867" x="2036763" y="3378200"/>
          <p14:tracePt t="42876" x="2057400" y="3389313"/>
          <p14:tracePt t="42884" x="2076450" y="3389313"/>
          <p14:tracePt t="42899" x="2106613" y="3398838"/>
          <p14:tracePt t="42901" x="2136775" y="3408363"/>
          <p14:tracePt t="42907" x="2166938" y="3408363"/>
          <p14:tracePt t="42916" x="2197100" y="3408363"/>
          <p14:tracePt t="42924" x="2247900" y="3429000"/>
          <p14:tracePt t="42931" x="2289175" y="3429000"/>
          <p14:tracePt t="42936" x="2319338" y="3429000"/>
          <p14:tracePt t="42939" x="2359025" y="3429000"/>
          <p14:tracePt t="42951" x="2419350" y="3449638"/>
          <p14:tracePt t="42960" x="2439988" y="3449638"/>
          <p14:tracePt t="42967" x="2479675" y="3449638"/>
          <p14:tracePt t="42975" x="2500313" y="3449638"/>
          <p14:tracePt t="42984" x="2520950" y="3468688"/>
          <p14:tracePt t="42992" x="2540000" y="3479800"/>
          <p14:tracePt t="42999" x="2581275" y="3479800"/>
          <p14:tracePt t="43007" x="2590800" y="3479800"/>
          <p14:tracePt t="43015" x="2620963" y="3479800"/>
          <p14:tracePt t="43025" x="2662238" y="3479800"/>
          <p14:tracePt t="43032" x="2671763" y="3479800"/>
          <p14:tracePt t="43040" x="2711450" y="3479800"/>
          <p14:tracePt t="43048" x="2741613" y="3498850"/>
          <p14:tracePt t="43067" x="2752725" y="3498850"/>
          <p14:tracePt t="43076" x="2782888" y="3498850"/>
          <p14:tracePt t="43115" x="2792413" y="3498850"/>
          <p14:tracePt t="43123" x="2813050" y="3498850"/>
          <p14:tracePt t="43132" x="2843213" y="3498850"/>
          <p14:tracePt t="43136" x="2873375" y="3498850"/>
          <p14:tracePt t="43149" x="2913063" y="3498850"/>
          <p14:tracePt t="43155" x="2963863" y="3498850"/>
          <p14:tracePt t="43164" x="3003550" y="3519488"/>
          <p14:tracePt t="43172" x="3035300" y="3519488"/>
          <p14:tracePt t="43181" x="3065463" y="3530600"/>
          <p14:tracePt t="43187" x="3074988" y="3530600"/>
          <p14:tracePt t="43197" x="3095625" y="3530600"/>
          <p14:tracePt t="43203" x="3105150" y="3530600"/>
          <p14:tracePt t="43214" x="3114675" y="3530600"/>
          <p14:tracePt t="43253" x="3135313" y="3540125"/>
          <p14:tracePt t="43263" x="3155950" y="3540125"/>
          <p14:tracePt t="43269" x="3186113" y="3540125"/>
          <p14:tracePt t="43276" x="3195638" y="3540125"/>
          <p14:tracePt t="43284" x="3225800" y="3540125"/>
          <p14:tracePt t="43292" x="3246438" y="3540125"/>
          <p14:tracePt t="43300" x="3255963" y="3540125"/>
          <p14:tracePt t="43308" x="3286125" y="3540125"/>
          <p14:tracePt t="43316" x="3306763" y="3540125"/>
          <p14:tracePt t="43324" x="3327400" y="3540125"/>
          <p14:tracePt t="43340" x="3346450" y="3540125"/>
          <p14:tracePt t="43348" x="3367088" y="3540125"/>
          <p14:tracePt t="43357" x="3397250" y="3540125"/>
          <p14:tracePt t="43364" x="3417888" y="3540125"/>
          <p14:tracePt t="43372" x="3468688" y="3540125"/>
          <p14:tracePt t="43381" x="3498850" y="3540125"/>
          <p14:tracePt t="43388" x="3548063" y="3540125"/>
          <p14:tracePt t="43392" x="3589338" y="3540125"/>
          <p14:tracePt t="43400" x="3609975" y="3540125"/>
          <p14:tracePt t="43409" x="3659188" y="3540125"/>
          <p14:tracePt t="43416" x="3719513" y="3540125"/>
          <p14:tracePt t="43424" x="3779838" y="3540125"/>
          <p14:tracePt t="43433" x="3841750" y="3540125"/>
          <p14:tracePt t="43440" x="3890963" y="3540125"/>
          <p14:tracePt t="43448" x="3911600" y="3540125"/>
          <p14:tracePt t="43456" x="3932238" y="3540125"/>
          <p14:tracePt t="43465" x="3941763" y="3540125"/>
          <p14:tracePt t="43473" x="3951288" y="3540125"/>
          <p14:tracePt t="43481" x="3951288" y="3530600"/>
          <p14:tracePt t="43488" x="3962400" y="3519488"/>
          <p14:tracePt t="43512" x="3981450" y="3519488"/>
          <p14:tracePt t="43519" x="4022725" y="3519488"/>
          <p14:tracePt t="43531" x="4032250" y="3519488"/>
          <p14:tracePt t="43540" x="4052888" y="3519488"/>
          <p14:tracePt t="43548" x="4062413" y="3519488"/>
          <p14:tracePt t="43564" x="4073525" y="3519488"/>
          <p14:tracePt t="43603" x="4073525" y="3530600"/>
          <p14:tracePt t="43619" x="4083050" y="3540125"/>
          <p14:tracePt t="43628" x="4092575" y="3560763"/>
          <p14:tracePt t="43646" x="4092575" y="3570288"/>
          <p14:tracePt t="43653" x="4092575" y="3579813"/>
          <p14:tracePt t="43659" x="4092575" y="3590925"/>
          <p14:tracePt t="43676" x="4092575" y="3609975"/>
          <p14:tracePt t="43685" x="4092575" y="3630613"/>
          <p14:tracePt t="43693" x="4092575" y="3651250"/>
          <p14:tracePt t="43700" x="4092575" y="3670300"/>
          <p14:tracePt t="43708" x="4092575" y="3690938"/>
          <p14:tracePt t="43714" x="4092575" y="3711575"/>
          <p14:tracePt t="43724" x="4113213" y="3732213"/>
          <p14:tracePt t="43732" x="4122738" y="3751263"/>
          <p14:tracePt t="43739" x="4122738" y="3771900"/>
          <p14:tracePt t="43749" x="4122738" y="3781425"/>
          <p14:tracePt t="43755" x="4122738" y="3792538"/>
          <p14:tracePt t="43764" x="4122738" y="3802063"/>
          <p14:tracePt t="43772" x="4122738" y="3811588"/>
          <p14:tracePt t="43780" x="4122738" y="3832225"/>
          <p14:tracePt t="43788" x="4122738" y="3841750"/>
          <p14:tracePt t="43797" x="4122738" y="3852863"/>
          <p14:tracePt t="43805" x="4133850" y="3883025"/>
          <p14:tracePt t="43814" x="4133850" y="3903663"/>
          <p14:tracePt t="43819" x="4133850" y="3922713"/>
          <p14:tracePt t="43829" x="4133850" y="3943350"/>
          <p14:tracePt t="43835" x="4133850" y="3963988"/>
          <p14:tracePt t="43847" x="4133850" y="3994150"/>
          <p14:tracePt t="43852" x="4133850" y="4013200"/>
          <p14:tracePt t="43860" x="4133850" y="4044950"/>
          <p14:tracePt t="43868" x="4133850" y="4075113"/>
          <p14:tracePt t="43876" x="4133850" y="4094163"/>
          <p14:tracePt t="43884" x="4133850" y="4124325"/>
          <p14:tracePt t="43902" x="4133850" y="4154488"/>
          <p14:tracePt t="43905" x="4133850" y="4184650"/>
          <p14:tracePt t="43917" x="4133850" y="4216400"/>
          <p14:tracePt t="43924" x="4133850" y="4225925"/>
          <p14:tracePt t="43932" x="4133850" y="4265613"/>
          <p14:tracePt t="43939" x="4133850" y="4276725"/>
          <p14:tracePt t="43948" x="4133850" y="4295775"/>
          <p14:tracePt t="43956" x="4133850" y="4306888"/>
          <p14:tracePt t="43964" x="4122738" y="4325938"/>
          <p14:tracePt t="43971" x="4122738" y="4356100"/>
          <p14:tracePt t="43979" x="4103688" y="4376738"/>
          <p14:tracePt t="43987" x="4103688" y="4397375"/>
          <p14:tracePt t="43996" x="4103688" y="4418013"/>
          <p14:tracePt t="44003" x="4092575" y="4437063"/>
          <p14:tracePt t="44015" x="4083050" y="4457700"/>
          <p14:tracePt t="44020" x="4073525" y="4487863"/>
          <p14:tracePt t="44035" x="4073525" y="4508500"/>
          <p14:tracePt t="44047" x="4073525" y="4527550"/>
          <p14:tracePt t="44051" x="4073525" y="4548188"/>
          <p14:tracePt t="44060" x="4052888" y="4568825"/>
          <p14:tracePt t="44067" x="4052888" y="4589463"/>
          <p14:tracePt t="44076" x="4052888" y="4598988"/>
          <p14:tracePt t="44084" x="4032250" y="4619625"/>
          <p14:tracePt t="44092" x="4032250" y="4649788"/>
          <p14:tracePt t="44098" x="4022725" y="4668838"/>
          <p14:tracePt t="44108" x="4013200" y="4679950"/>
          <p14:tracePt t="44118" x="4013200" y="4699000"/>
          <p14:tracePt t="44124" x="3992563" y="4740275"/>
          <p14:tracePt t="44132" x="3981450" y="4749800"/>
          <p14:tracePt t="44139" x="3981450" y="4760913"/>
          <p14:tracePt t="44148" x="3971925" y="4770438"/>
          <p14:tracePt t="44155" x="3962400" y="4779963"/>
          <p14:tracePt t="44164" x="3951288" y="4800600"/>
          <p14:tracePt t="44171" x="3941763" y="4810125"/>
          <p14:tracePt t="44187" x="3921125" y="4810125"/>
          <p14:tracePt t="44196" x="3902075" y="4821238"/>
          <p14:tracePt t="44203" x="3890963" y="4830763"/>
          <p14:tracePt t="44214" x="3871913" y="4830763"/>
          <p14:tracePt t="44219" x="3841750" y="4840288"/>
          <p14:tracePt t="44231" x="3811588" y="4851400"/>
          <p14:tracePt t="44236" x="3779838" y="4851400"/>
          <p14:tracePt t="44247" x="3749675" y="4860925"/>
          <p14:tracePt t="44252" x="3740150" y="4860925"/>
          <p14:tracePt t="44264" x="3679825" y="4891088"/>
          <p14:tracePt t="44269" x="3659188" y="4891088"/>
          <p14:tracePt t="44276" x="3629025" y="4891088"/>
          <p14:tracePt t="44284" x="3589338" y="4891088"/>
          <p14:tracePt t="44288" x="3578225" y="4891088"/>
          <p14:tracePt t="44300" x="3568700" y="4902200"/>
          <p14:tracePt t="44308" x="3548063" y="4902200"/>
          <p14:tracePt t="44316" x="3529013" y="4902200"/>
          <p14:tracePt t="44323" x="3517900" y="4902200"/>
          <p14:tracePt t="44332" x="3508375" y="4902200"/>
          <p14:tracePt t="44348" x="3487738" y="4911725"/>
          <p14:tracePt t="44396" x="3478213" y="4911725"/>
          <p14:tracePt t="44419" x="3468688" y="4911725"/>
          <p14:tracePt t="44431" x="3457575" y="4911725"/>
          <p14:tracePt t="44468" x="3457575" y="4921250"/>
          <p14:tracePt t="44500" x="3448050" y="4921250"/>
          <p14:tracePt t="44980" x="3448050" y="4902200"/>
          <p14:tracePt t="44996" x="3448050" y="4891088"/>
          <p14:tracePt t="45011" x="3448050" y="4881563"/>
          <p14:tracePt t="45027" x="3448050" y="4851400"/>
          <p14:tracePt t="45035" x="3448050" y="4840288"/>
          <p14:tracePt t="45044" x="3448050" y="4821238"/>
          <p14:tracePt t="46063" x="3448050" y="4810125"/>
          <p14:tracePt t="46079" x="3448050" y="4800600"/>
          <p14:tracePt t="46127" x="3457575" y="4800600"/>
          <p14:tracePt t="46135" x="3468688" y="4800600"/>
          <p14:tracePt t="46151" x="3498850" y="4791075"/>
          <p14:tracePt t="46162" x="3498850" y="4770438"/>
          <p14:tracePt t="46168" x="3517900" y="4749800"/>
          <p14:tracePt t="46176" x="3529013" y="4740275"/>
          <p14:tracePt t="46187" x="3538538" y="4710113"/>
          <p14:tracePt t="46197" x="3548063" y="4679950"/>
          <p14:tracePt t="46204" x="3568700" y="4638675"/>
          <p14:tracePt t="46214" x="3589338" y="4598988"/>
          <p14:tracePt t="46219" x="3598863" y="4568825"/>
          <p14:tracePt t="46229" x="3609975" y="4538663"/>
          <p14:tracePt t="46235" x="3619500" y="4518025"/>
          <p14:tracePt t="46247" x="3619500" y="4508500"/>
          <p14:tracePt t="46252" x="3640138" y="4487863"/>
          <p14:tracePt t="46264" x="3640138" y="4467225"/>
          <p14:tracePt t="46276" x="3640138" y="4457700"/>
          <p14:tracePt t="46285" x="3649663" y="4457700"/>
          <p14:tracePt t="46292" x="3659188" y="4457700"/>
          <p14:tracePt t="46301" x="3679825" y="4448175"/>
          <p14:tracePt t="46317" x="3679825" y="4437063"/>
          <p14:tracePt t="46323" x="3689350" y="4437063"/>
          <p14:tracePt t="46332" x="3709988" y="4427538"/>
          <p14:tracePt t="46348" x="3730625" y="4406900"/>
          <p14:tracePt t="46355" x="3749675" y="4397375"/>
          <p14:tracePt t="46364" x="3760788" y="4387850"/>
          <p14:tracePt t="46371" x="3760788" y="4376738"/>
          <p14:tracePt t="46380" x="3770313" y="4356100"/>
          <p14:tracePt t="46387" x="3779838" y="4346575"/>
          <p14:tracePt t="46392" x="3800475" y="4337050"/>
          <p14:tracePt t="46416" x="3800475" y="4325938"/>
          <p14:tracePt t="46431" x="3811588" y="4316413"/>
          <p14:tracePt t="46439" x="3821113" y="4316413"/>
          <p14:tracePt t="46448" x="3821113" y="4295775"/>
          <p14:tracePt t="46471" x="3821113" y="4276725"/>
          <p14:tracePt t="46487" x="3821113" y="4265613"/>
          <p14:tracePt t="46499" x="3821113" y="4256088"/>
          <p14:tracePt t="46508" x="3830638" y="4246563"/>
          <p14:tracePt t="46524" x="3841750" y="4235450"/>
          <p14:tracePt t="46540" x="3841750" y="4216400"/>
          <p14:tracePt t="46571" x="3841750" y="4205288"/>
          <p14:tracePt t="46580" x="3841750" y="4195763"/>
          <p14:tracePt t="46603" x="3841750" y="4184650"/>
          <p14:tracePt t="46703" x="3841750" y="4175125"/>
          <p14:tracePt t="46719" x="3841750" y="4165600"/>
          <p14:tracePt t="46751" x="3841750" y="4144963"/>
          <p14:tracePt t="46783" x="3841750" y="4135438"/>
          <p14:tracePt t="46815" x="3841750" y="4124325"/>
          <p14:tracePt t="49360" x="3770313" y="4124325"/>
          <p14:tracePt t="49378" x="3749675" y="4124325"/>
          <p14:tracePt t="49380" x="3740150" y="4124325"/>
          <p14:tracePt t="49404" x="3730625" y="4124325"/>
          <p14:tracePt t="49413" x="3709988" y="4124325"/>
          <p14:tracePt t="49428" x="3689350" y="4124325"/>
          <p14:tracePt t="49435" x="3649663" y="4124325"/>
          <p14:tracePt t="49447" x="3640138" y="4124325"/>
          <p14:tracePt t="49452" x="3629025" y="4124325"/>
          <p14:tracePt t="49464" x="3609975" y="4124325"/>
          <p14:tracePt t="49468" x="3589338" y="4124325"/>
          <p14:tracePt t="49480" x="3578225" y="4124325"/>
          <p14:tracePt t="49485" x="3568700" y="4124325"/>
          <p14:tracePt t="49493" x="3559175" y="4124325"/>
          <p14:tracePt t="49500" x="3529013" y="4124325"/>
          <p14:tracePt t="49508" x="3508375" y="4124325"/>
          <p14:tracePt t="49516" x="3487738" y="4124325"/>
          <p14:tracePt t="49519" x="3457575" y="4124325"/>
          <p14:tracePt t="49530" x="3427413" y="4124325"/>
          <p14:tracePt t="49535" x="3387725" y="4124325"/>
          <p14:tracePt t="49545" x="3346450" y="4124325"/>
          <p14:tracePt t="49551" x="3336925" y="4124325"/>
          <p14:tracePt t="49562" x="3297238" y="4124325"/>
          <p14:tracePt t="49567" x="3267075" y="4124325"/>
          <p14:tracePt t="49576" x="3225800" y="4124325"/>
          <p14:tracePt t="49584" x="3195638" y="4124325"/>
          <p14:tracePt t="49592" x="3155950" y="4124325"/>
          <p14:tracePt t="49600" x="3105150" y="4124325"/>
          <p14:tracePt t="49608" x="3044825" y="4124325"/>
          <p14:tracePt t="49615" x="3014663" y="4124325"/>
          <p14:tracePt t="49624" x="2994025" y="4124325"/>
          <p14:tracePt t="49631" x="2954338" y="4124325"/>
          <p14:tracePt t="49639" x="2903538" y="4124325"/>
          <p14:tracePt t="49648" x="2873375" y="4124325"/>
          <p14:tracePt t="49655" x="2822575" y="4124325"/>
          <p14:tracePt t="49663" x="2792413" y="4124325"/>
          <p14:tracePt t="49671" x="2771775" y="4124325"/>
          <p14:tracePt t="49679" x="2732088" y="4124325"/>
          <p14:tracePt t="49692" x="2692400" y="4124325"/>
          <p14:tracePt t="49700" x="2651125" y="4124325"/>
          <p14:tracePt t="49709" x="2581275" y="4124325"/>
          <p14:tracePt t="49715" x="2530475" y="4124325"/>
          <p14:tracePt t="49724" x="2479675" y="4124325"/>
          <p14:tracePt t="49731" x="2409825" y="4124325"/>
          <p14:tracePt t="49740" x="2349500" y="4124325"/>
          <p14:tracePt t="49747" x="2298700" y="4124325"/>
          <p14:tracePt t="49755" x="2217738" y="4124325"/>
          <p14:tracePt t="49763" x="2136775" y="4124325"/>
          <p14:tracePt t="49771" x="2117725" y="4124325"/>
          <p14:tracePt t="49776" x="2076450" y="4124325"/>
          <p14:tracePt t="49787" x="2025650" y="4124325"/>
          <p14:tracePt t="49795" x="1965325" y="4114800"/>
          <p14:tracePt t="49804" x="1905000" y="4114800"/>
          <p14:tracePt t="49814" x="1865313" y="4114800"/>
          <p14:tracePt t="49819" x="1835150" y="4114800"/>
          <p14:tracePt t="49831" x="1793875" y="4114800"/>
          <p14:tracePt t="49836" x="1724025" y="4114800"/>
          <p14:tracePt t="49846" x="1673225" y="4114800"/>
          <p14:tracePt t="49851" x="1633538" y="4114800"/>
          <p14:tracePt t="49863" x="1612900" y="4114800"/>
          <p14:tracePt t="49867" x="1603375" y="4114800"/>
          <p14:tracePt t="49876" x="1562100" y="4114800"/>
          <p14:tracePt t="49883" x="1531938" y="4114800"/>
          <p14:tracePt t="49892" x="1522413" y="4114800"/>
          <p14:tracePt t="49915" x="1450975" y="4114800"/>
          <p14:tracePt t="49925" x="1431925" y="4114800"/>
          <p14:tracePt t="49932" x="1411288" y="4114800"/>
          <p14:tracePt t="49939" x="1371600" y="4114800"/>
          <p14:tracePt t="49947" x="1350963" y="4114800"/>
          <p14:tracePt t="49955" x="1311275" y="4105275"/>
          <p14:tracePt t="49964" x="1270000" y="4105275"/>
          <p14:tracePt t="49967" x="1239838" y="4105275"/>
          <p14:tracePt t="49979" x="1209675" y="4075113"/>
          <p14:tracePt t="49987" x="1179513" y="4054475"/>
          <p14:tracePt t="49995" x="1149350" y="4054475"/>
          <p14:tracePt t="50020" x="1119188" y="4044950"/>
          <p14:tracePt t="50043" x="1119188" y="4033838"/>
          <p14:tracePt t="50051" x="1109663" y="4033838"/>
          <p14:tracePt t="50062" x="1089025" y="4033838"/>
          <p14:tracePt t="50080" x="1079500" y="4033838"/>
          <p14:tracePt t="50083" x="1047750" y="4033838"/>
          <p14:tracePt t="50092" x="1028700" y="4033838"/>
          <p14:tracePt t="50108" x="1017588" y="4033838"/>
          <p14:tracePt t="50116" x="987425" y="4033838"/>
          <p14:tracePt t="50123" x="957263" y="4033838"/>
          <p14:tracePt t="50132" x="947738" y="4033838"/>
          <p14:tracePt t="50227" x="927100" y="4033838"/>
          <p14:tracePt t="50252" x="917575" y="4033838"/>
          <p14:tracePt t="50261" x="908050" y="4033838"/>
          <p14:tracePt t="50611" x="896938" y="4033838"/>
          <p14:tracePt t="50635" x="877888" y="4013200"/>
          <p14:tracePt t="50644" x="857250" y="4013200"/>
          <p14:tracePt t="50652" x="827088" y="4013200"/>
          <p14:tracePt t="50661" x="796925" y="4013200"/>
          <p14:tracePt t="50668" x="785813" y="4013200"/>
          <p14:tracePt t="50680" x="766763" y="4013200"/>
          <p14:tracePt t="50688" x="755650" y="4013200"/>
          <p14:tracePt t="50712" x="746125" y="4013200"/>
          <p14:tracePt t="50751" x="736600" y="4013200"/>
          <p14:tracePt t="50767" x="725488" y="4013200"/>
          <p14:tracePt t="50784" x="715963" y="4013200"/>
          <p14:tracePt t="50801" x="706438" y="4013200"/>
          <p14:tracePt t="50824" x="685800" y="4013200"/>
          <p14:tracePt t="50839" x="665163" y="4013200"/>
          <p14:tracePt t="50852" x="644525" y="4013200"/>
          <p14:tracePt t="50861" x="625475" y="4013200"/>
          <p14:tracePt t="50868" x="604838" y="4013200"/>
          <p14:tracePt t="50879" x="584200" y="4013200"/>
          <p14:tracePt t="50884" x="554038" y="4013200"/>
          <p14:tracePt t="50892" x="544513" y="4013200"/>
          <p14:tracePt t="50900" x="523875" y="4013200"/>
          <p14:tracePt t="50940" x="504825" y="4013200"/>
          <p14:tracePt t="50972" x="493713" y="4013200"/>
          <p14:tracePt t="51004" x="484188" y="4003675"/>
          <p14:tracePt t="51112" x="484188" y="3994150"/>
          <p14:tracePt t="51136" x="473075" y="3983038"/>
          <p14:tracePt t="51163" x="463550" y="3983038"/>
          <p14:tracePt t="51168" x="463550" y="3973513"/>
          <p14:tracePt t="53015" x="463550" y="3963988"/>
          <p14:tracePt t="53524" x="463550" y="3952875"/>
          <p14:tracePt t="53532" x="514350" y="3952875"/>
          <p14:tracePt t="53547" x="534988" y="3952875"/>
          <p14:tracePt t="53555" x="574675" y="3952875"/>
          <p14:tracePt t="53563" x="614363" y="3952875"/>
          <p14:tracePt t="53571" x="685800" y="3952875"/>
          <p14:tracePt t="53580" x="725488" y="3952875"/>
          <p14:tracePt t="53587" x="766763" y="3952875"/>
          <p14:tracePt t="53592" x="815975" y="3952875"/>
          <p14:tracePt t="53599" x="857250" y="3952875"/>
          <p14:tracePt t="53608" x="896938" y="3952875"/>
          <p14:tracePt t="53615" x="947738" y="3952875"/>
          <p14:tracePt t="53624" x="1008063" y="3952875"/>
          <p14:tracePt t="53633" x="1058863" y="3952875"/>
          <p14:tracePt t="53640" x="1128713" y="3952875"/>
          <p14:tracePt t="53648" x="1179513" y="3952875"/>
          <p14:tracePt t="53651" x="1239838" y="3952875"/>
          <p14:tracePt t="53663" x="1341438" y="3952875"/>
          <p14:tracePt t="53671" x="1441450" y="3952875"/>
          <p14:tracePt t="53680" x="1522413" y="3952875"/>
          <p14:tracePt t="53687" x="1582738" y="3952875"/>
          <p14:tracePt t="53695" x="1652588" y="3952875"/>
          <p14:tracePt t="53704" x="1673225" y="3952875"/>
          <p14:tracePt t="53712" x="1714500" y="3952875"/>
          <p14:tracePt t="53719" x="1724025" y="3952875"/>
          <p14:tracePt t="53729" x="1744663" y="3943350"/>
          <p14:tracePt t="53735" x="1774825" y="3933825"/>
          <p14:tracePt t="53746" x="1793875" y="3933825"/>
          <p14:tracePt t="53750" x="1844675" y="3913188"/>
          <p14:tracePt t="53765" x="1865313" y="3913188"/>
          <p14:tracePt t="53771" x="1946275" y="3913188"/>
          <p14:tracePt t="53780" x="2036763" y="3903663"/>
          <p14:tracePt t="53789" x="2127250" y="3892550"/>
          <p14:tracePt t="53796" x="2227263" y="3892550"/>
          <p14:tracePt t="53803" x="2308225" y="3892550"/>
          <p14:tracePt t="53811" x="2359025" y="3892550"/>
          <p14:tracePt t="53819" x="2419350" y="3892550"/>
          <p14:tracePt t="53829" x="2428875" y="3892550"/>
          <p14:tracePt t="53845" x="2449513" y="3892550"/>
          <p14:tracePt t="53849" x="2470150" y="3892550"/>
          <p14:tracePt t="53867" x="2500313" y="3892550"/>
          <p14:tracePt t="53880" x="2520950" y="3883025"/>
          <p14:tracePt t="53884" x="2530475" y="3883025"/>
          <p14:tracePt t="53896" x="2570163" y="3883025"/>
          <p14:tracePt t="53912" x="2692400" y="3873500"/>
          <p14:tracePt t="53919" x="2732088" y="3873500"/>
          <p14:tracePt t="53930" x="2752725" y="3873500"/>
          <p14:tracePt t="53935" x="2771775" y="3873500"/>
          <p14:tracePt t="53945" x="2782888" y="3862388"/>
          <p14:tracePt t="53951" x="2792413" y="3862388"/>
          <p14:tracePt t="53964" x="2801938" y="3862388"/>
          <p14:tracePt t="53979" x="2813050" y="3852863"/>
          <p14:tracePt t="53983" x="2822575" y="3852863"/>
          <p14:tracePt t="53996" x="2833688" y="3852863"/>
          <p14:tracePt t="53999" x="2852738" y="3852863"/>
          <p14:tracePt t="54008" x="2882900" y="3852863"/>
          <p14:tracePt t="54015" x="2913063" y="3852863"/>
          <p14:tracePt t="54024" x="2973388" y="3852863"/>
          <p14:tracePt t="54035" x="2994025" y="3852863"/>
          <p14:tracePt t="54039" x="3035300" y="3862388"/>
          <p14:tracePt t="54052" x="3114675" y="3883025"/>
          <p14:tracePt t="54062" x="3175000" y="3903663"/>
          <p14:tracePt t="54068" x="3246438" y="3913188"/>
          <p14:tracePt t="54080" x="3297238" y="3913188"/>
          <p14:tracePt t="54085" x="3367088" y="3933825"/>
          <p14:tracePt t="54092" x="3427413" y="3943350"/>
          <p14:tracePt t="54100" x="3487738" y="3963988"/>
          <p14:tracePt t="54108" x="3538538" y="3973513"/>
          <p14:tracePt t="54116" x="3559175" y="3973513"/>
          <p14:tracePt t="54124" x="3589338" y="3973513"/>
          <p14:tracePt t="54132" x="3619500" y="3994150"/>
          <p14:tracePt t="54139" x="3629025" y="3994150"/>
          <p14:tracePt t="54148" x="3640138" y="3994150"/>
          <p14:tracePt t="54155" x="3649663" y="3994150"/>
          <p14:tracePt t="54164" x="3659188" y="3994150"/>
          <p14:tracePt t="54196" x="3670300" y="3994150"/>
          <p14:tracePt t="54203" x="3679825" y="3994150"/>
          <p14:tracePt t="54213" x="3700463" y="4013200"/>
          <p14:tracePt t="54219" x="3719513" y="4024313"/>
          <p14:tracePt t="54229" x="3749675" y="4024313"/>
          <p14:tracePt t="54233" x="3770313" y="4024313"/>
          <p14:tracePt t="54246" x="3790950" y="4024313"/>
          <p14:tracePt t="54268" x="3811588" y="4033838"/>
          <p14:tracePt t="54436" x="3811588" y="4044950"/>
          <p14:tracePt t="54444" x="3821113" y="4064000"/>
          <p14:tracePt t="54461" x="3841750" y="4064000"/>
          <p14:tracePt t="54469" x="3841750" y="4075113"/>
          <p14:tracePt t="54492" x="3851275" y="4075113"/>
          <p14:tracePt t="54517" x="3871913" y="4075113"/>
          <p14:tracePt t="54525" x="3881438" y="4075113"/>
          <p14:tracePt t="54533" x="3911600" y="4075113"/>
          <p14:tracePt t="54548" x="3932238" y="4084638"/>
          <p14:tracePt t="54555" x="3941763" y="4094163"/>
          <p14:tracePt t="55519" x="3951288" y="4105275"/>
          <p14:tracePt t="59743" x="3951288" y="4124325"/>
          <p14:tracePt t="59756" x="3951288" y="4144963"/>
          <p14:tracePt t="59819" x="3951288" y="4154488"/>
          <p14:tracePt t="60043" x="3971925" y="4144963"/>
          <p14:tracePt t="60155" x="3971925" y="4135438"/>
          <p14:tracePt t="60324" x="3981450" y="4135438"/>
          <p14:tracePt t="60675" x="3981450" y="4124325"/>
          <p14:tracePt t="60752" x="3981450" y="4114800"/>
          <p14:tracePt t="61067" x="3962400" y="4114800"/>
          <p14:tracePt t="69136" x="3921125" y="4105275"/>
          <p14:tracePt t="69144" x="3860800" y="4075113"/>
          <p14:tracePt t="69151" x="3709988" y="3973513"/>
          <p14:tracePt t="69160" x="3457575" y="3771900"/>
          <p14:tracePt t="69167" x="3175000" y="3540125"/>
          <p14:tracePt t="69171" x="2843213" y="3297238"/>
          <p14:tracePt t="69184" x="2490788" y="3035300"/>
          <p14:tracePt t="69194" x="2178050" y="2803525"/>
          <p14:tracePt t="69199" x="1874838" y="2541588"/>
          <p14:tracePt t="69210" x="1562100" y="2309813"/>
          <p14:tracePt t="69215" x="1260475" y="2078038"/>
          <p14:tracePt t="69228" x="977900" y="1865313"/>
          <p14:tracePt t="69231" x="746125" y="1674813"/>
          <p14:tracePt t="69240" x="554038" y="1533525"/>
          <p14:tracePt t="69246" x="363538" y="1401763"/>
          <p14:tracePt t="69261" x="171450" y="1270000"/>
        </p14:tracePtLst>
      </p14:laserTrace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01FD3-F2CF-E095-03DF-C918B0A7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17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4066BB-1467-D6A4-E57E-9B1DDDE69DC2}"/>
              </a:ext>
            </a:extLst>
          </p:cNvPr>
          <p:cNvSpPr txBox="1"/>
          <p:nvPr/>
        </p:nvSpPr>
        <p:spPr>
          <a:xfrm>
            <a:off x="-188799" y="418627"/>
            <a:ext cx="4121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Conclusion</a:t>
            </a:r>
            <a:endParaRPr lang="en-US" sz="24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47E345-078A-E6CD-56C7-9A2ED6192637}"/>
              </a:ext>
            </a:extLst>
          </p:cNvPr>
          <p:cNvSpPr/>
          <p:nvPr/>
        </p:nvSpPr>
        <p:spPr>
          <a:xfrm>
            <a:off x="648297" y="1205635"/>
            <a:ext cx="7938585" cy="444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cs typeface="Arial" panose="020B0604020202020204" pitchFamily="34" charset="0"/>
              </a:rPr>
              <a:t>Cuprite is the initial corrosion product which is always in contact with the Cu.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cs typeface="Arial" panose="020B0604020202020204" pitchFamily="34" charset="0"/>
              </a:rPr>
              <a:t>Bluish-green products on the door plate can confirm patination on the Cu surface due to exposure to the atmosphere.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cs typeface="Arial" panose="020B0604020202020204" pitchFamily="34" charset="0"/>
              </a:rPr>
              <a:t>Galvanic corrosion takes place on a steel door at the screws and near the junction of the plate and the door. However, the application of a barrier layer, such as paint or coating, can prevent and postpone galvanic corrosion.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cs typeface="Arial" panose="020B0604020202020204" pitchFamily="34" charset="0"/>
              </a:rPr>
              <a:t>Several corrosion types (erosion, crevice, or pitting) can happen in Cu pipes.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>
                <a:cs typeface="Arial" panose="020B0604020202020204" pitchFamily="34" charset="0"/>
              </a:rPr>
              <a:t>The fittings and joints are susceptible areas to corrosion in Cu pipes.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6940A9D-6810-A22B-A1CC-C36858BE6E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7620000" y="5271787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192">
        <p:fade/>
      </p:transition>
    </mc:Choice>
    <mc:Fallback xmlns="">
      <p:transition spd="med" advTm="471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5888" x="644525" y="947738"/>
          <p14:tracePt t="5904" x="655638" y="947738"/>
          <p14:tracePt t="5916" x="665163" y="947738"/>
          <p14:tracePt t="5922" x="674688" y="958850"/>
          <p14:tracePt t="5936" x="685800" y="958850"/>
          <p14:tracePt t="5957" x="695325" y="968375"/>
          <p14:tracePt t="5964" x="706438" y="968375"/>
          <p14:tracePt t="5973" x="715963" y="977900"/>
          <p14:tracePt t="5996" x="725488" y="977900"/>
          <p14:tracePt t="6004" x="736600" y="977900"/>
          <p14:tracePt t="6008" x="746125" y="989013"/>
          <p14:tracePt t="6048" x="755650" y="998538"/>
          <p14:tracePt t="6104" x="776288" y="1008063"/>
          <p14:tracePt t="6144" x="776288" y="1019175"/>
          <p14:tracePt t="6160" x="776288" y="1028700"/>
          <p14:tracePt t="6168" x="776288" y="1038225"/>
          <p14:tracePt t="6185" x="776288" y="1049338"/>
          <p14:tracePt t="6201" x="776288" y="1068388"/>
          <p14:tracePt t="6209" x="776288" y="1089025"/>
          <p14:tracePt t="6218" x="776288" y="1098550"/>
          <p14:tracePt t="6224" x="776288" y="1109663"/>
          <p14:tracePt t="6235" x="776288" y="1130300"/>
          <p14:tracePt t="6240" x="766763" y="1149350"/>
          <p14:tracePt t="6253" x="766763" y="1179513"/>
          <p14:tracePt t="6257" x="755650" y="1220788"/>
          <p14:tracePt t="6265" x="755650" y="1250950"/>
          <p14:tracePt t="6273" x="755650" y="1290638"/>
          <p14:tracePt t="6276" x="755650" y="1331913"/>
          <p14:tracePt t="6288" x="755650" y="1381125"/>
          <p14:tracePt t="6297" x="755650" y="1411288"/>
          <p14:tracePt t="6305" x="755650" y="1431925"/>
          <p14:tracePt t="6313" x="755650" y="1452563"/>
          <p14:tracePt t="6328" x="755650" y="1473200"/>
          <p14:tracePt t="6344" x="755650" y="1482725"/>
          <p14:tracePt t="6353" x="755650" y="1492250"/>
          <p14:tracePt t="6368" x="755650" y="1503363"/>
          <p14:tracePt t="6376" x="766763" y="1512888"/>
          <p14:tracePt t="6385" x="776288" y="1512888"/>
          <p14:tracePt t="6456" x="776288" y="1522413"/>
          <p14:tracePt t="6529" x="776288" y="1533525"/>
          <p14:tracePt t="6544" x="785813" y="1533525"/>
          <p14:tracePt t="6584" x="806450" y="1533525"/>
          <p14:tracePt t="6592" x="827088" y="1533525"/>
          <p14:tracePt t="6600" x="846138" y="1533525"/>
          <p14:tracePt t="6612" x="857250" y="1533525"/>
          <p14:tracePt t="6624" x="866775" y="1533525"/>
          <p14:tracePt t="6634" x="877888" y="1533525"/>
          <p14:tracePt t="6640" x="887413" y="1533525"/>
          <p14:tracePt t="6652" x="908050" y="1533525"/>
          <p14:tracePt t="6665" x="917575" y="1533525"/>
          <p14:tracePt t="6681" x="947738" y="1533525"/>
          <p14:tracePt t="6688" x="957263" y="1533525"/>
          <p14:tracePt t="6696" x="977900" y="1533525"/>
          <p14:tracePt t="6704" x="998538" y="1533525"/>
          <p14:tracePt t="6720" x="1017588" y="1533525"/>
          <p14:tracePt t="6729" x="1028700" y="1533525"/>
          <p14:tracePt t="6736" x="1058863" y="1533525"/>
          <p14:tracePt t="6744" x="1089025" y="1552575"/>
          <p14:tracePt t="6752" x="1119188" y="1552575"/>
          <p14:tracePt t="6760" x="1139825" y="1552575"/>
          <p14:tracePt t="6768" x="1149350" y="1552575"/>
          <p14:tracePt t="6776" x="1179513" y="1552575"/>
          <p14:tracePt t="6785" x="1209675" y="1573213"/>
          <p14:tracePt t="6792" x="1219200" y="1573213"/>
          <p14:tracePt t="6801" x="1249363" y="1573213"/>
          <p14:tracePt t="6804" x="1260475" y="1573213"/>
          <p14:tracePt t="6817" x="1281113" y="1573213"/>
          <p14:tracePt t="6824" x="1300163" y="1573213"/>
          <p14:tracePt t="6840" x="1320800" y="1582738"/>
          <p14:tracePt t="6856" x="1330325" y="1593850"/>
          <p14:tracePt t="6865" x="1341438" y="1593850"/>
          <p14:tracePt t="6872" x="1350963" y="1593850"/>
          <p14:tracePt t="6880" x="1360488" y="1603375"/>
          <p14:tracePt t="6889" x="1371600" y="1603375"/>
          <p14:tracePt t="6896" x="1390650" y="1612900"/>
          <p14:tracePt t="6904" x="1401763" y="1612900"/>
          <p14:tracePt t="6913" x="1411288" y="1612900"/>
          <p14:tracePt t="6920" x="1420813" y="1612900"/>
          <p14:tracePt t="6928" x="1431925" y="1612900"/>
          <p14:tracePt t="6944" x="1450975" y="1612900"/>
          <p14:tracePt t="6952" x="1471613" y="1612900"/>
          <p14:tracePt t="6960" x="1482725" y="1624013"/>
          <p14:tracePt t="6969" x="1512888" y="1633538"/>
          <p14:tracePt t="6976" x="1522413" y="1633538"/>
          <p14:tracePt t="6984" x="1543050" y="1644650"/>
          <p14:tracePt t="6992" x="1562100" y="1644650"/>
          <p14:tracePt t="7008" x="1573213" y="1644650"/>
          <p14:tracePt t="7024" x="1582738" y="1644650"/>
          <p14:tracePt t="7050" x="1592263" y="1644650"/>
          <p14:tracePt t="7064" x="1612900" y="1644650"/>
          <p14:tracePt t="7080" x="1622425" y="1644650"/>
          <p14:tracePt t="7088" x="1643063" y="1654175"/>
          <p14:tracePt t="7096" x="1652588" y="1654175"/>
          <p14:tracePt t="7104" x="1673225" y="1654175"/>
          <p14:tracePt t="7112" x="1693863" y="1654175"/>
          <p14:tracePt t="7120" x="1724025" y="1654175"/>
          <p14:tracePt t="7137" x="1733550" y="1654175"/>
          <p14:tracePt t="7144" x="1754188" y="1654175"/>
          <p14:tracePt t="7168" x="1763713" y="1654175"/>
          <p14:tracePt t="7176" x="1774825" y="1654175"/>
          <p14:tracePt t="7184" x="1784350" y="1654175"/>
          <p14:tracePt t="7202" x="1814513" y="1654175"/>
          <p14:tracePt t="7207" x="1835150" y="1663700"/>
          <p14:tracePt t="7217" x="1874838" y="1663700"/>
          <p14:tracePt t="7224" x="1905000" y="1663700"/>
          <p14:tracePt t="7235" x="1935163" y="1674813"/>
          <p14:tracePt t="7240" x="1965325" y="1684338"/>
          <p14:tracePt t="7250" x="1995488" y="1684338"/>
          <p14:tracePt t="7256" x="2006600" y="1684338"/>
          <p14:tracePt t="7267" x="2036763" y="1684338"/>
          <p14:tracePt t="7272" x="2066925" y="1684338"/>
          <p14:tracePt t="7281" x="2117725" y="1693863"/>
          <p14:tracePt t="7290" x="2136775" y="1714500"/>
          <p14:tracePt t="7296" x="2166938" y="1714500"/>
          <p14:tracePt t="7305" x="2197100" y="1714500"/>
          <p14:tracePt t="7312" x="2227263" y="1714500"/>
          <p14:tracePt t="7321" x="2238375" y="1714500"/>
          <p14:tracePt t="7328" x="2259013" y="1714500"/>
          <p14:tracePt t="7336" x="2268538" y="1714500"/>
          <p14:tracePt t="7344" x="2278063" y="1714500"/>
          <p14:tracePt t="7353" x="2298700" y="1714500"/>
          <p14:tracePt t="7360" x="2308225" y="1714500"/>
          <p14:tracePt t="7368" x="2328863" y="1714500"/>
          <p14:tracePt t="7376" x="2349500" y="1714500"/>
          <p14:tracePt t="7381" x="2368550" y="1714500"/>
          <p14:tracePt t="7392" x="2379663" y="1714500"/>
          <p14:tracePt t="7402" x="2409825" y="1724025"/>
          <p14:tracePt t="7408" x="2419350" y="1735138"/>
          <p14:tracePt t="7418" x="2428875" y="1735138"/>
          <p14:tracePt t="7424" x="2449513" y="1744663"/>
          <p14:tracePt t="7435" x="2460625" y="1744663"/>
          <p14:tracePt t="7440" x="2470150" y="1744663"/>
          <p14:tracePt t="7452" x="2479675" y="1744663"/>
          <p14:tracePt t="7456" x="2490788" y="1744663"/>
          <p14:tracePt t="7465" x="2500313" y="1744663"/>
          <p14:tracePt t="7473" x="2509838" y="1744663"/>
          <p14:tracePt t="7481" x="2520950" y="1744663"/>
          <p14:tracePt t="7496" x="2530475" y="1744663"/>
          <p14:tracePt t="11840" x="2328863" y="1855788"/>
          <p14:tracePt t="11860" x="2308225" y="1865313"/>
          <p14:tracePt t="11876" x="2289175" y="1876425"/>
          <p14:tracePt t="11888" x="2268538" y="1876425"/>
          <p14:tracePt t="11892" x="2259013" y="1885950"/>
          <p14:tracePt t="11904" x="2247900" y="1885950"/>
          <p14:tracePt t="11912" x="2247900" y="1895475"/>
          <p14:tracePt t="11920" x="2227263" y="1895475"/>
          <p14:tracePt t="11928" x="2217738" y="1906588"/>
          <p14:tracePt t="11937" x="2208213" y="1906588"/>
          <p14:tracePt t="11944" x="2187575" y="1925638"/>
          <p14:tracePt t="11953" x="2166938" y="1925638"/>
          <p14:tracePt t="11960" x="2136775" y="1955800"/>
          <p14:tracePt t="11968" x="2117725" y="1955800"/>
          <p14:tracePt t="11976" x="2097088" y="1987550"/>
          <p14:tracePt t="11984" x="2066925" y="1997075"/>
          <p14:tracePt t="11992" x="2066925" y="2006600"/>
          <p14:tracePt t="12000" x="2046288" y="2017713"/>
          <p14:tracePt t="12008" x="2036763" y="2027238"/>
          <p14:tracePt t="12017" x="2025650" y="2036763"/>
          <p14:tracePt t="12024" x="2006600" y="2047875"/>
          <p14:tracePt t="12034" x="1995488" y="2057400"/>
          <p14:tracePt t="12040" x="1985963" y="2057400"/>
          <p14:tracePt t="12049" x="1976438" y="2066925"/>
          <p14:tracePt t="12072" x="1976438" y="2078038"/>
          <p14:tracePt t="12080" x="1976438" y="2087563"/>
          <p14:tracePt t="12086" x="1955800" y="2097088"/>
          <p14:tracePt t="12104" x="1955800" y="2108200"/>
          <p14:tracePt t="12112" x="1935163" y="2127250"/>
          <p14:tracePt t="12121" x="1925638" y="2127250"/>
          <p14:tracePt t="12128" x="1916113" y="2138363"/>
          <p14:tracePt t="12137" x="1916113" y="2147888"/>
          <p14:tracePt t="12144" x="1905000" y="2159000"/>
          <p14:tracePt t="12152" x="1895475" y="2168525"/>
          <p14:tracePt t="12160" x="1885950" y="2178050"/>
          <p14:tracePt t="12185" x="1874838" y="2189163"/>
          <p14:tracePt t="12240" x="1855788" y="2208213"/>
          <p14:tracePt t="12249" x="1824038" y="2219325"/>
          <p14:tracePt t="12273" x="1814513" y="2219325"/>
          <p14:tracePt t="12281" x="1804988" y="2238375"/>
          <p14:tracePt t="12297" x="1793875" y="2249488"/>
          <p14:tracePt t="12321" x="1784350" y="2249488"/>
          <p14:tracePt t="12900" x="1793875" y="2259013"/>
          <p14:tracePt t="12916" x="1814513" y="2259013"/>
          <p14:tracePt t="12922" x="1844675" y="2268538"/>
          <p14:tracePt t="12929" x="1865313" y="2268538"/>
          <p14:tracePt t="12936" x="1905000" y="2279650"/>
          <p14:tracePt t="12944" x="1935163" y="2279650"/>
          <p14:tracePt t="12950" x="1976438" y="2289175"/>
          <p14:tracePt t="12953" x="2025650" y="2289175"/>
          <p14:tracePt t="12960" x="2076450" y="2309813"/>
          <p14:tracePt t="12968" x="2106613" y="2309813"/>
          <p14:tracePt t="12976" x="2147888" y="2319338"/>
          <p14:tracePt t="12984" x="2197100" y="2319338"/>
          <p14:tracePt t="12992" x="2238375" y="2319338"/>
          <p14:tracePt t="13000" x="2247900" y="2319338"/>
          <p14:tracePt t="13008" x="2268538" y="2330450"/>
          <p14:tracePt t="13012" x="2308225" y="2339975"/>
          <p14:tracePt t="13020" x="2359025" y="2339975"/>
          <p14:tracePt t="13028" x="2389188" y="2339975"/>
          <p14:tracePt t="13037" x="2409825" y="2339975"/>
          <p14:tracePt t="13044" x="2439988" y="2339975"/>
          <p14:tracePt t="13052" x="2479675" y="2360613"/>
          <p14:tracePt t="13060" x="2520950" y="2360613"/>
          <p14:tracePt t="13066" x="2560638" y="2360613"/>
          <p14:tracePt t="13069" x="2581275" y="2360613"/>
          <p14:tracePt t="13084" x="2620963" y="2360613"/>
          <p14:tracePt t="13088" x="2701925" y="2360613"/>
          <p14:tracePt t="13096" x="2782888" y="2360613"/>
          <p14:tracePt t="13104" x="2852738" y="2360613"/>
          <p14:tracePt t="13112" x="2903538" y="2360613"/>
          <p14:tracePt t="13120" x="2954338" y="2360613"/>
          <p14:tracePt t="13128" x="2973388" y="2360613"/>
          <p14:tracePt t="13137" x="3003550" y="2360613"/>
          <p14:tracePt t="13144" x="3014663" y="2360613"/>
          <p14:tracePt t="13152" x="3024188" y="2360613"/>
          <p14:tracePt t="13159" x="3044825" y="2360613"/>
          <p14:tracePt t="13176" x="3054350" y="2360613"/>
          <p14:tracePt t="13184" x="3065463" y="2360613"/>
          <p14:tracePt t="13203" x="3074988" y="2360613"/>
          <p14:tracePt t="13208" x="3084513" y="2360613"/>
          <p14:tracePt t="13217" x="3095625" y="2360613"/>
          <p14:tracePt t="13256" x="3114675" y="2360613"/>
          <p14:tracePt t="19764" x="3084513" y="2400300"/>
          <p14:tracePt t="19800" x="3035300" y="2439988"/>
          <p14:tracePt t="19820" x="3035300" y="2451100"/>
          <p14:tracePt t="19825" x="3024188" y="2451100"/>
          <p14:tracePt t="19830" x="3014663" y="2470150"/>
          <p14:tracePt t="19837" x="3003550" y="2470150"/>
          <p14:tracePt t="19845" x="2994025" y="2470150"/>
          <p14:tracePt t="19849" x="2963863" y="2490788"/>
          <p14:tracePt t="19853" x="2933700" y="2490788"/>
          <p14:tracePt t="19860" x="2903538" y="2501900"/>
          <p14:tracePt t="19869" x="2882900" y="2520950"/>
          <p14:tracePt t="19876" x="2852738" y="2541588"/>
          <p14:tracePt t="19884" x="2813050" y="2562225"/>
          <p14:tracePt t="19892" x="2782888" y="2592388"/>
          <p14:tracePt t="19900" x="2752725" y="2632075"/>
          <p14:tracePt t="19909" x="2732088" y="2673350"/>
          <p14:tracePt t="19912" x="2701925" y="2713038"/>
          <p14:tracePt t="19921" x="2681288" y="2743200"/>
          <p14:tracePt t="19929" x="2671763" y="2763838"/>
          <p14:tracePt t="19937" x="2651125" y="2773363"/>
          <p14:tracePt t="19945" x="2620963" y="2803525"/>
          <p14:tracePt t="19952" x="2611438" y="2813050"/>
          <p14:tracePt t="19961" x="2590800" y="2824163"/>
          <p14:tracePt t="19968" x="2560638" y="2844800"/>
          <p14:tracePt t="19972" x="2530475" y="2854325"/>
          <p14:tracePt t="19984" x="2490788" y="2884488"/>
          <p14:tracePt t="19992" x="2479675" y="2924175"/>
          <p14:tracePt t="20000" x="2470150" y="2965450"/>
          <p14:tracePt t="20008" x="2460625" y="2974975"/>
          <p14:tracePt t="20017" x="2449513" y="2995613"/>
          <p14:tracePt t="20024" x="2449513" y="3016250"/>
          <p14:tracePt t="20033" x="2439988" y="3025775"/>
          <p14:tracePt t="20040" x="2428875" y="3046413"/>
          <p14:tracePt t="20049" x="2419350" y="3046413"/>
          <p14:tracePt t="20057" x="2419350" y="3055938"/>
          <p14:tracePt t="20066" x="2398713" y="3086100"/>
          <p14:tracePt t="20083" x="2389188" y="3106738"/>
          <p14:tracePt t="20089" x="2359025" y="3155950"/>
          <p14:tracePt t="20100" x="2349500" y="3197225"/>
          <p14:tracePt t="20105" x="2349500" y="3217863"/>
          <p14:tracePt t="20113" x="2338388" y="3236913"/>
          <p14:tracePt t="20121" x="2328863" y="3267075"/>
          <p14:tracePt t="20129" x="2328863" y="3278188"/>
          <p14:tracePt t="20145" x="2328863" y="3297238"/>
          <p14:tracePt t="20161" x="2328863" y="3308350"/>
          <p14:tracePt t="20166" x="2328863" y="3327400"/>
          <p14:tracePt t="20186" x="2328863" y="3348038"/>
          <p14:tracePt t="20201" x="2328863" y="3359150"/>
          <p14:tracePt t="20218" x="2328863" y="3378200"/>
          <p14:tracePt t="20241" x="2328863" y="3398838"/>
          <p14:tracePt t="20249" x="2328863" y="3419475"/>
          <p14:tracePt t="20257" x="2349500" y="3438525"/>
          <p14:tracePt t="20266" x="2349500" y="3459163"/>
          <p14:tracePt t="20283" x="2359025" y="3479800"/>
          <p14:tracePt t="20289" x="2368550" y="3498850"/>
          <p14:tracePt t="20300" x="2379663" y="3509963"/>
          <p14:tracePt t="20305" x="2389188" y="3519488"/>
          <p14:tracePt t="20313" x="2398713" y="3530600"/>
          <p14:tracePt t="20321" x="2409825" y="3540125"/>
          <p14:tracePt t="20329" x="2428875" y="3560763"/>
          <p14:tracePt t="20337" x="2449513" y="3570288"/>
          <p14:tracePt t="20352" x="2470150" y="3570288"/>
          <p14:tracePt t="20356" x="2479675" y="3590925"/>
          <p14:tracePt t="20368" x="2490788" y="3590925"/>
          <p14:tracePt t="20376" x="2500313" y="3590925"/>
          <p14:tracePt t="20385" x="2509838" y="3590925"/>
          <p14:tracePt t="20392" x="2530475" y="3590925"/>
          <p14:tracePt t="20400" x="2560638" y="3590925"/>
          <p14:tracePt t="20408" x="2590800" y="3590925"/>
          <p14:tracePt t="20416" x="2620963" y="3590925"/>
          <p14:tracePt t="20424" x="2662238" y="3590925"/>
          <p14:tracePt t="20433" x="2722563" y="3590925"/>
          <p14:tracePt t="20440" x="2741613" y="3590925"/>
          <p14:tracePt t="20449" x="2771775" y="3590925"/>
          <p14:tracePt t="20456" x="2792413" y="3590925"/>
          <p14:tracePt t="20466" x="2822575" y="3590925"/>
          <p14:tracePt t="20472" x="2833688" y="3590925"/>
          <p14:tracePt t="20483" x="2863850" y="3590925"/>
          <p14:tracePt t="20488" x="2873375" y="3590925"/>
          <p14:tracePt t="20504" x="2894013" y="3590925"/>
          <p14:tracePt t="20528" x="2903538" y="3590925"/>
          <p14:tracePt t="20536" x="2913063" y="3590925"/>
          <p14:tracePt t="20544" x="2924175" y="3590925"/>
          <p14:tracePt t="20549" x="2933700" y="3590925"/>
          <p14:tracePt t="20560" x="2954338" y="3590925"/>
          <p14:tracePt t="20568" x="2994025" y="3590925"/>
          <p14:tracePt t="20576" x="3024188" y="3590925"/>
          <p14:tracePt t="20585" x="3065463" y="3590925"/>
          <p14:tracePt t="20592" x="3084513" y="3600450"/>
          <p14:tracePt t="20600" x="3125788" y="3621088"/>
          <p14:tracePt t="20608" x="3155950" y="3630613"/>
          <p14:tracePt t="21284" x="3165475" y="3630613"/>
          <p14:tracePt t="21292" x="3165475" y="3609975"/>
          <p14:tracePt t="21299" x="3165475" y="3600450"/>
          <p14:tracePt t="21304" x="3186113" y="3570288"/>
          <p14:tracePt t="21320" x="3205163" y="3549650"/>
          <p14:tracePt t="21337" x="3216275" y="3540125"/>
          <p14:tracePt t="21344" x="3216275" y="3530600"/>
          <p14:tracePt t="21352" x="3236913" y="3519488"/>
          <p14:tracePt t="21360" x="3246438" y="3519488"/>
          <p14:tracePt t="21366" x="3267075" y="3509963"/>
          <p14:tracePt t="21372" x="3276600" y="3509963"/>
          <p14:tracePt t="21383" x="3306763" y="3498850"/>
          <p14:tracePt t="21388" x="3327400" y="3498850"/>
          <p14:tracePt t="21399" x="3357563" y="3498850"/>
          <p14:tracePt t="21404" x="3376613" y="3498850"/>
          <p14:tracePt t="21412" x="3397250" y="3498850"/>
          <p14:tracePt t="21420" x="3408363" y="3489325"/>
          <p14:tracePt t="21424" x="3417888" y="3489325"/>
          <p14:tracePt t="21433" x="3438525" y="3489325"/>
          <p14:tracePt t="21440" x="3448050" y="3489325"/>
          <p14:tracePt t="21449" x="3468688" y="3489325"/>
          <p14:tracePt t="21456" x="3487738" y="3489325"/>
          <p14:tracePt t="21466" x="3517900" y="3489325"/>
          <p14:tracePt t="21472" x="3538538" y="3489325"/>
          <p14:tracePt t="21483" x="3578225" y="3489325"/>
          <p14:tracePt t="21485" x="3609975" y="3489325"/>
          <p14:tracePt t="21500" x="3640138" y="3489325"/>
          <p14:tracePt t="21504" x="3649663" y="3489325"/>
          <p14:tracePt t="21512" x="3670300" y="3489325"/>
          <p14:tracePt t="21520" x="3689350" y="3489325"/>
          <p14:tracePt t="21528" x="3709988" y="3489325"/>
          <p14:tracePt t="21537" x="3719513" y="3489325"/>
          <p14:tracePt t="21544" x="3740150" y="3489325"/>
          <p14:tracePt t="21552" x="3749675" y="3489325"/>
          <p14:tracePt t="21559" x="3760788" y="3489325"/>
          <p14:tracePt t="21568" x="3770313" y="3489325"/>
          <p14:tracePt t="21575" x="3790950" y="3489325"/>
          <p14:tracePt t="21584" x="3811588" y="3489325"/>
          <p14:tracePt t="21592" x="3830638" y="3489325"/>
          <p14:tracePt t="21600" x="3851275" y="3489325"/>
          <p14:tracePt t="21608" x="3860800" y="3489325"/>
          <p14:tracePt t="21617" x="3881438" y="3489325"/>
          <p14:tracePt t="21624" x="3902075" y="3489325"/>
          <p14:tracePt t="21633" x="3932238" y="3489325"/>
          <p14:tracePt t="21640" x="3941763" y="3489325"/>
          <p14:tracePt t="21656" x="3962400" y="3489325"/>
          <p14:tracePt t="21666" x="3971925" y="3489325"/>
          <p14:tracePt t="21676" x="3981450" y="3489325"/>
          <p14:tracePt t="21698" x="3992563" y="3489325"/>
          <p14:tracePt t="21704" x="4002088" y="3489325"/>
          <p14:tracePt t="21720" x="4013200" y="3489325"/>
          <p14:tracePt t="21728" x="4022725" y="3489325"/>
          <p14:tracePt t="21752" x="4032250" y="3489325"/>
          <p14:tracePt t="21785" x="4043363" y="3489325"/>
          <p14:tracePt t="21792" x="4052888" y="3489325"/>
          <p14:tracePt t="21800" x="4062413" y="3479800"/>
          <p14:tracePt t="34428" x="3932238" y="3498850"/>
          <p14:tracePt t="34464" x="3821113" y="3530600"/>
          <p14:tracePt t="34480" x="3730625" y="3549650"/>
          <p14:tracePt t="34484" x="3659188" y="3590925"/>
          <p14:tracePt t="34488" x="3598863" y="3600450"/>
          <p14:tracePt t="34493" x="3548063" y="3621088"/>
          <p14:tracePt t="34500" x="3508375" y="3630613"/>
          <p14:tracePt t="34508" x="3487738" y="3630613"/>
          <p14:tracePt t="34514" x="3448050" y="3660775"/>
          <p14:tracePt t="34520" x="3387725" y="3681413"/>
          <p14:tracePt t="34531" x="3367088" y="3681413"/>
          <p14:tracePt t="34536" x="3346450" y="3690938"/>
          <p14:tracePt t="34540" x="3297238" y="3711575"/>
          <p14:tracePt t="34548" x="3255963" y="3732213"/>
          <p14:tracePt t="34552" x="3205163" y="3751263"/>
          <p14:tracePt t="34560" x="3144838" y="3781425"/>
          <p14:tracePt t="34569" x="3105150" y="3802063"/>
          <p14:tracePt t="34576" x="3054350" y="3822700"/>
          <p14:tracePt t="34584" x="3014663" y="3841750"/>
          <p14:tracePt t="34592" x="2963863" y="3862388"/>
          <p14:tracePt t="34600" x="2943225" y="3883025"/>
          <p14:tracePt t="34608" x="2924175" y="3892550"/>
          <p14:tracePt t="34617" x="2882900" y="3922713"/>
          <p14:tracePt t="34624" x="2863850" y="3943350"/>
          <p14:tracePt t="34632" x="2843213" y="3973513"/>
          <p14:tracePt t="34640" x="2813050" y="3994150"/>
          <p14:tracePt t="34648" x="2792413" y="4013200"/>
          <p14:tracePt t="34656" x="2752725" y="4054475"/>
          <p14:tracePt t="34664" x="2722563" y="4084638"/>
          <p14:tracePt t="34672" x="2701925" y="4105275"/>
          <p14:tracePt t="34681" x="2671763" y="4124325"/>
          <p14:tracePt t="34688" x="2651125" y="4165600"/>
          <p14:tracePt t="34698" x="2632075" y="4175125"/>
          <p14:tracePt t="34704" x="2590800" y="4225925"/>
          <p14:tracePt t="34714" x="2551113" y="4256088"/>
          <p14:tracePt t="34720" x="2530475" y="4295775"/>
          <p14:tracePt t="34732" x="2490788" y="4346575"/>
          <p14:tracePt t="34747" x="2460625" y="4397375"/>
          <p14:tracePt t="34751" x="2428875" y="4427538"/>
          <p14:tracePt t="34760" x="2398713" y="4478338"/>
          <p14:tracePt t="34769" x="2379663" y="4527550"/>
          <p14:tracePt t="34776" x="2349500" y="4559300"/>
          <p14:tracePt t="34784" x="2328863" y="4589463"/>
          <p14:tracePt t="34792" x="2328863" y="4619625"/>
          <p14:tracePt t="34800" x="2298700" y="4649788"/>
          <p14:tracePt t="34808" x="2289175" y="4668838"/>
          <p14:tracePt t="34817" x="2259013" y="4710113"/>
          <p14:tracePt t="34824" x="2247900" y="4730750"/>
          <p14:tracePt t="34832" x="2227263" y="4760913"/>
          <p14:tracePt t="34840" x="2217738" y="4791075"/>
          <p14:tracePt t="34848" x="2208213" y="4821238"/>
          <p14:tracePt t="34856" x="2197100" y="4840288"/>
          <p14:tracePt t="34864" x="2178050" y="4860925"/>
          <p14:tracePt t="34872" x="2178050" y="4870450"/>
          <p14:tracePt t="34881" x="2178050" y="4881563"/>
          <p14:tracePt t="34888" x="2178050" y="4902200"/>
          <p14:tracePt t="34897" x="2166938" y="4902200"/>
          <p14:tracePt t="34904" x="2166938" y="4911725"/>
          <p14:tracePt t="34915" x="2166938" y="4932363"/>
          <p14:tracePt t="34924" x="2166938" y="4951413"/>
          <p14:tracePt t="34936" x="2166938" y="4972050"/>
          <p14:tracePt t="34948" x="2166938" y="4992688"/>
          <p14:tracePt t="34952" x="2147888" y="5022850"/>
          <p14:tracePt t="34961" x="2136775" y="5041900"/>
          <p14:tracePt t="34969" x="2127250" y="5041900"/>
          <p14:tracePt t="34976" x="2127250" y="5062538"/>
          <p14:tracePt t="34985" x="2117725" y="5073650"/>
          <p14:tracePt t="34992" x="2117725" y="5083175"/>
          <p14:tracePt t="35000" x="2117725" y="5092700"/>
          <p14:tracePt t="35016" x="2117725" y="5113338"/>
          <p14:tracePt t="35024" x="2117725" y="5133975"/>
          <p14:tracePt t="35040" x="2117725" y="5143500"/>
          <p14:tracePt t="35056" x="2117725" y="5153025"/>
          <p14:tracePt t="35080" x="2117725" y="5164138"/>
          <p14:tracePt t="35088" x="2117725" y="5173663"/>
          <p14:tracePt t="35104" x="2117725" y="5183188"/>
          <p14:tracePt t="35117" x="2117725" y="5203825"/>
          <p14:tracePt t="35146" x="2117725" y="5224463"/>
          <p14:tracePt t="35161" x="2117725" y="5233988"/>
          <p14:tracePt t="35169" x="2117725" y="5245100"/>
          <p14:tracePt t="35183" x="2117725" y="5254625"/>
          <p14:tracePt t="35186" x="2117725" y="5264150"/>
          <p14:tracePt t="35200" x="2127250" y="5284788"/>
          <p14:tracePt t="35209" x="2127250" y="5294313"/>
          <p14:tracePt t="35216" x="2147888" y="5305425"/>
          <p14:tracePt t="35232" x="2166938" y="5305425"/>
          <p14:tracePt t="35240" x="2197100" y="5314950"/>
          <p14:tracePt t="35248" x="2217738" y="5314950"/>
          <p14:tracePt t="35256" x="2238375" y="5335588"/>
          <p14:tracePt t="35265" x="2247900" y="5335588"/>
          <p14:tracePt t="35272" x="2289175" y="5345113"/>
          <p14:tracePt t="35281" x="2308225" y="5365750"/>
          <p14:tracePt t="35288" x="2319338" y="5375275"/>
          <p14:tracePt t="35298" x="2328863" y="5375275"/>
          <p14:tracePt t="35304" x="2338388" y="5375275"/>
          <p14:tracePt t="35309" x="2349500" y="5375275"/>
          <p14:tracePt t="35320" x="2359025" y="5375275"/>
          <p14:tracePt t="35331" x="2368550" y="5375275"/>
          <p14:tracePt t="35336" x="2389188" y="5375275"/>
          <p14:tracePt t="35345" x="2409825" y="5375275"/>
          <p14:tracePt t="35352" x="2428875" y="5375275"/>
          <p14:tracePt t="35361" x="2439988" y="5375275"/>
          <p14:tracePt t="35369" x="2460625" y="5375275"/>
          <p14:tracePt t="35376" x="2470150" y="5375275"/>
          <p14:tracePt t="35384" x="2479675" y="5375275"/>
          <p14:tracePt t="35393" x="2490788" y="5375275"/>
          <p14:tracePt t="35401" x="2500313" y="5375275"/>
          <p14:tracePt t="35432" x="2509838" y="5375275"/>
          <p14:tracePt t="35472" x="2520950" y="5375275"/>
          <p14:tracePt t="35488" x="2530475" y="5375275"/>
          <p14:tracePt t="35497" x="2540000" y="5375275"/>
          <p14:tracePt t="35514" x="2551113" y="5375275"/>
          <p14:tracePt t="35521" x="2560638" y="5375275"/>
          <p14:tracePt t="35561" x="2570163" y="5375275"/>
          <p14:tracePt t="35569" x="2581275" y="5375275"/>
          <p14:tracePt t="35574" x="2590800" y="5375275"/>
          <p14:tracePt t="35584" x="2600325" y="5365750"/>
          <p14:tracePt t="35593" x="2620963" y="5354638"/>
          <p14:tracePt t="35601" x="2632075" y="5354638"/>
          <p14:tracePt t="35609" x="2641600" y="5354638"/>
          <p14:tracePt t="35616" x="2651125" y="5354638"/>
          <p14:tracePt t="35624" x="2671763" y="5335588"/>
          <p14:tracePt t="35705" x="2671763" y="5324475"/>
          <p14:tracePt t="35738" x="2681288" y="5324475"/>
        </p14:tracePtLst>
      </p14:laserTrace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38FB6F-46F7-452C-667A-092820F7F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18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01EAE3-6EEA-90F9-1A8D-041D85A258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7659756" y="5331308"/>
            <a:ext cx="2286000" cy="128587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6B30E09-5703-458F-7C1C-C30C22D97461}"/>
              </a:ext>
            </a:extLst>
          </p:cNvPr>
          <p:cNvGrpSpPr/>
          <p:nvPr/>
        </p:nvGrpSpPr>
        <p:grpSpPr>
          <a:xfrm rot="15141350">
            <a:off x="-4145888" y="-2566154"/>
            <a:ext cx="9154704" cy="6866029"/>
            <a:chOff x="2778567" y="-2108532"/>
            <a:chExt cx="10435503" cy="7880435"/>
          </a:xfr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7F0F784-077B-4FCA-77FB-A9245CE786CD}"/>
                </a:ext>
              </a:extLst>
            </p:cNvPr>
            <p:cNvSpPr/>
            <p:nvPr/>
          </p:nvSpPr>
          <p:spPr>
            <a:xfrm rot="2766206">
              <a:off x="4144150" y="-3474115"/>
              <a:ext cx="2986804" cy="5717969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63A7973-1FB6-2621-5818-C2BE8A2F1887}"/>
                </a:ext>
              </a:extLst>
            </p:cNvPr>
            <p:cNvSpPr/>
            <p:nvPr/>
          </p:nvSpPr>
          <p:spPr>
            <a:xfrm rot="2766206">
              <a:off x="5305108" y="-1081773"/>
              <a:ext cx="2986804" cy="7322542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285DF44-179E-5EAA-4414-C3D56E032617}"/>
                </a:ext>
              </a:extLst>
            </p:cNvPr>
            <p:cNvSpPr/>
            <p:nvPr/>
          </p:nvSpPr>
          <p:spPr>
            <a:xfrm rot="2766206">
              <a:off x="8059397" y="617230"/>
              <a:ext cx="2986804" cy="7322542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EA9C1E5-147E-C283-7E42-9731C341C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9989" y="3957499"/>
            <a:ext cx="5809067" cy="13620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4F26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Thanks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341122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226">
        <p:fade/>
      </p:transition>
    </mc:Choice>
    <mc:Fallback xmlns="">
      <p:transition spd="med" advTm="32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7F1D1-4D97-D36A-9251-A5A034D73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293" y="172154"/>
            <a:ext cx="5919020" cy="521116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rgbClr val="5027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NG" sz="2800" b="1" dirty="0">
              <a:solidFill>
                <a:srgbClr val="5027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9B8F9-626B-272A-09D1-2EAB5D12E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62898"/>
            <a:ext cx="8432800" cy="546326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2000" b="1" dirty="0">
                <a:solidFill>
                  <a:srgbClr val="502783"/>
                </a:solidFill>
                <a:latin typeface="+mj-lt"/>
                <a:cs typeface="Arial" panose="020B0604020202020204" pitchFamily="34" charset="0"/>
              </a:rPr>
              <a:t>Copper and its Alloys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Are non-magnetic materials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Possesses good strength, high thermal, and electrical conductivity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Are resistant to corrosion and fatigue</a:t>
            </a:r>
          </a:p>
          <a:p>
            <a:pPr marL="0" lvl="1" indent="0" algn="just">
              <a:buNone/>
            </a:pPr>
            <a:r>
              <a:rPr lang="en-GB" sz="2400" b="1" dirty="0">
                <a:solidFill>
                  <a:srgbClr val="502783"/>
                </a:solidFill>
                <a:latin typeface="+mj-lt"/>
                <a:cs typeface="Arial" panose="020B0604020202020204" pitchFamily="34" charset="0"/>
              </a:rPr>
              <a:t>Major alloys of copper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295E2CA-47DA-6136-280D-E97680987A86}"/>
              </a:ext>
            </a:extLst>
          </p:cNvPr>
          <p:cNvSpPr/>
          <p:nvPr/>
        </p:nvSpPr>
        <p:spPr>
          <a:xfrm>
            <a:off x="716121" y="2607147"/>
            <a:ext cx="1438783" cy="1445341"/>
          </a:xfrm>
          <a:prstGeom prst="ellipse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  <a:cs typeface="Times New Roman" panose="02020603050405020304" pitchFamily="18" charset="0"/>
              </a:rPr>
              <a:t>Brass (Copper + Zinc)</a:t>
            </a:r>
            <a:endParaRPr lang="en-NG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09AC902-6B02-C89D-D4F1-A0B2A0D520D9}"/>
              </a:ext>
            </a:extLst>
          </p:cNvPr>
          <p:cNvSpPr/>
          <p:nvPr/>
        </p:nvSpPr>
        <p:spPr>
          <a:xfrm>
            <a:off x="3820582" y="2607147"/>
            <a:ext cx="1438783" cy="1445341"/>
          </a:xfrm>
          <a:prstGeom prst="ellipse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  <a:cs typeface="Times New Roman" panose="02020603050405020304" pitchFamily="18" charset="0"/>
              </a:rPr>
              <a:t>Bronze (Copper + Tin)</a:t>
            </a:r>
            <a:endParaRPr lang="en-NG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4EA0BF-D8C3-7188-71BB-650DC547A4CA}"/>
              </a:ext>
            </a:extLst>
          </p:cNvPr>
          <p:cNvSpPr/>
          <p:nvPr/>
        </p:nvSpPr>
        <p:spPr>
          <a:xfrm>
            <a:off x="6925043" y="2685807"/>
            <a:ext cx="1438783" cy="1366681"/>
          </a:xfrm>
          <a:prstGeom prst="ellipse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  <a:cs typeface="Times New Roman" panose="02020603050405020304" pitchFamily="18" charset="0"/>
              </a:rPr>
              <a:t>Copper-Nickel alloys</a:t>
            </a:r>
            <a:endParaRPr lang="en-NG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982E7F-0827-AA79-6D7B-4CF87D5D059F}"/>
              </a:ext>
            </a:extLst>
          </p:cNvPr>
          <p:cNvSpPr/>
          <p:nvPr/>
        </p:nvSpPr>
        <p:spPr>
          <a:xfrm>
            <a:off x="5147037" y="4167581"/>
            <a:ext cx="2260047" cy="2001016"/>
          </a:xfrm>
          <a:prstGeom prst="rect">
            <a:avLst/>
          </a:prstGeom>
          <a:ln w="19050">
            <a:solidFill>
              <a:srgbClr val="50278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GB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Uses of copper Alloys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  <a:cs typeface="Times New Roman" panose="02020603050405020304" pitchFamily="18" charset="0"/>
              </a:rPr>
              <a:t>Automotives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  <a:cs typeface="Times New Roman" panose="02020603050405020304" pitchFamily="18" charset="0"/>
              </a:rPr>
              <a:t>Door plating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  <a:cs typeface="Times New Roman" panose="02020603050405020304" pitchFamily="18" charset="0"/>
              </a:rPr>
              <a:t>Plumbing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  <a:cs typeface="Times New Roman" panose="02020603050405020304" pitchFamily="18" charset="0"/>
              </a:rPr>
              <a:t>Artifact, etc</a:t>
            </a:r>
          </a:p>
        </p:txBody>
      </p:sp>
      <p:pic>
        <p:nvPicPr>
          <p:cNvPr id="13" name="Picture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FDD66CC7-C6E2-7D3B-1432-37423BE3C3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817" y="4121426"/>
            <a:ext cx="4039783" cy="2073676"/>
          </a:xfrm>
          <a:prstGeom prst="rect">
            <a:avLst/>
          </a:prstGeom>
        </p:spPr>
      </p:pic>
      <p:pic>
        <p:nvPicPr>
          <p:cNvPr id="86" name="Audio 85">
            <a:hlinkClick r:id="" action="ppaction://media"/>
            <a:extLst>
              <a:ext uri="{FF2B5EF4-FFF2-40B4-BE49-F238E27FC236}">
                <a16:creationId xmlns:a16="http://schemas.microsoft.com/office/drawing/2014/main" id="{D3E1AB26-FAD1-5664-8996-CC4670FD91D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56638" y="5753895"/>
            <a:ext cx="487362" cy="48736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6CCD1F-3FD2-EC64-68FF-09F9669B5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2</a:t>
            </a:fld>
            <a:endParaRPr lang="en-US"/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42381613-89E8-2F47-53A0-EEF7A9D1C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76052" y="6425288"/>
            <a:ext cx="6705600" cy="296187"/>
          </a:xfrm>
        </p:spPr>
        <p:txBody>
          <a:bodyPr/>
          <a:lstStyle/>
          <a:p>
            <a:r>
              <a:rPr lang="en-GB" sz="1000" dirty="0">
                <a:solidFill>
                  <a:schemeClr val="bg1"/>
                </a:solidFill>
                <a:ea typeface="Calibri" panose="020F0502020204030204" pitchFamily="34" charset="0"/>
              </a:rPr>
              <a:t>https://www.copper.org/publications/pub_list/pdf/a1360.pdf</a:t>
            </a:r>
          </a:p>
          <a:p>
            <a:r>
              <a:rPr lang="en-US" sz="1000" dirty="0">
                <a:solidFill>
                  <a:schemeClr val="bg1"/>
                </a:solidFill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https://rotaxmetals.net/uses-of-brass</a:t>
            </a:r>
            <a:r>
              <a:rPr lang="en-US" sz="1000" dirty="0">
                <a:solidFill>
                  <a:srgbClr val="0000FF"/>
                </a:solidFill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lang="en-US" sz="10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44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164">
        <p:fade/>
      </p:transition>
    </mc:Choice>
    <mc:Fallback xmlns="">
      <p:transition spd="med" advTm="571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9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  <p:extLst>
    <p:ext uri="{3A86A75C-4F4B-4683-9AE1-C65F6400EC91}">
      <p14:laserTraceLst xmlns:p14="http://schemas.microsoft.com/office/powerpoint/2010/main">
        <p14:tracePtLst>
          <p14:tracePt t="39447" x="3254375" y="3471863"/>
          <p14:tracePt t="39454" x="3219450" y="3656013"/>
          <p14:tracePt t="39468" x="3211513" y="3786188"/>
          <p14:tracePt t="39474" x="3194050" y="3900488"/>
          <p14:tracePt t="39480" x="3194050" y="4022725"/>
          <p14:tracePt t="39489" x="3194050" y="4110038"/>
          <p14:tracePt t="39496" x="3194050" y="4179888"/>
          <p14:tracePt t="39502" x="3211513" y="4240213"/>
          <p14:tracePt t="39509" x="3228975" y="4292600"/>
          <p14:tracePt t="39516" x="3254375" y="4354513"/>
          <p14:tracePt t="39523" x="3281363" y="4406900"/>
          <p14:tracePt t="39530" x="3289300" y="4459288"/>
          <p14:tracePt t="39537" x="3324225" y="4511675"/>
          <p14:tracePt t="39544" x="3351213" y="4554538"/>
          <p14:tracePt t="39550" x="3386138" y="4606925"/>
          <p14:tracePt t="39557" x="3411538" y="4632325"/>
          <p14:tracePt t="39565" x="3446463" y="4667250"/>
          <p14:tracePt t="39571" x="3481388" y="4711700"/>
          <p14:tracePt t="39580" x="3498850" y="4737100"/>
          <p14:tracePt t="39585" x="3516313" y="4746625"/>
          <p14:tracePt t="39593" x="3516313" y="4754563"/>
          <p14:tracePt t="39615" x="3524250" y="4772025"/>
          <p14:tracePt t="39641" x="3524250" y="4781550"/>
          <p14:tracePt t="39655" x="3524250" y="4789488"/>
          <p14:tracePt t="39670" x="3533775" y="4799013"/>
          <p14:tracePt t="39677" x="3541713" y="4816475"/>
          <p14:tracePt t="39683" x="3551238" y="4841875"/>
          <p14:tracePt t="39689" x="3568700" y="4868863"/>
          <p14:tracePt t="39698" x="3586163" y="4911725"/>
          <p14:tracePt t="39703" x="3621088" y="4964113"/>
          <p14:tracePt t="39709" x="3629025" y="4999038"/>
          <p14:tracePt t="39717" x="3656013" y="5016500"/>
          <p14:tracePt t="39724" x="3673475" y="5051425"/>
          <p14:tracePt t="39732" x="3698875" y="5078413"/>
          <p14:tracePt t="39738" x="3708400" y="5103813"/>
          <p14:tracePt t="39746" x="3733800" y="5121275"/>
          <p14:tracePt t="39752" x="3743325" y="5130800"/>
          <p14:tracePt t="39759" x="3768725" y="5148263"/>
          <p14:tracePt t="39766" x="3786188" y="5156200"/>
          <p14:tracePt t="39772" x="3803650" y="5165725"/>
          <p14:tracePt t="39779" x="3813175" y="5165725"/>
          <p14:tracePt t="39787" x="3838575" y="5173663"/>
          <p14:tracePt t="39795" x="3856038" y="5173663"/>
          <p14:tracePt t="39800" x="3883025" y="5173663"/>
          <p14:tracePt t="39808" x="3917950" y="5173663"/>
          <p14:tracePt t="39814" x="3952875" y="5156200"/>
          <p14:tracePt t="39821" x="4013200" y="5130800"/>
          <p14:tracePt t="39829" x="4065588" y="5103813"/>
          <p14:tracePt t="39835" x="4110038" y="5095875"/>
          <p14:tracePt t="39842" x="4162425" y="5068888"/>
          <p14:tracePt t="39849" x="4187825" y="5060950"/>
          <p14:tracePt t="39856" x="4205288" y="5043488"/>
          <p14:tracePt t="39862" x="4214813" y="5033963"/>
          <p14:tracePt t="39870" x="4240213" y="5016500"/>
          <p14:tracePt t="39879" x="4257675" y="5008563"/>
          <p14:tracePt t="39884" x="4257675" y="4999038"/>
          <p14:tracePt t="39891" x="4267200" y="4999038"/>
          <p14:tracePt t="39897" x="4275138" y="4991100"/>
          <p14:tracePt t="39905" x="4275138" y="4981575"/>
          <p14:tracePt t="39912" x="4284663" y="4973638"/>
          <p14:tracePt t="39918" x="4284663" y="4956175"/>
          <p14:tracePt t="39925" x="4267200" y="4921250"/>
          <p14:tracePt t="39933" x="4240213" y="4868863"/>
          <p14:tracePt t="39939" x="4152900" y="4737100"/>
          <p14:tracePt t="39946" x="4048125" y="4641850"/>
          <p14:tracePt t="39954" x="3995738" y="4597400"/>
          <p14:tracePt t="39960" x="3908425" y="4529138"/>
          <p14:tracePt t="39967" x="3821113" y="4484688"/>
          <p14:tracePt t="39974" x="3716338" y="4432300"/>
          <p14:tracePt t="39980" x="3594100" y="4397375"/>
          <p14:tracePt t="39988" x="3429000" y="4344988"/>
          <p14:tracePt t="39995" x="3341688" y="4337050"/>
          <p14:tracePt t="40002" x="3271838" y="4327525"/>
          <p14:tracePt t="40009" x="3167063" y="4310063"/>
          <p14:tracePt t="40015" x="3019425" y="4302125"/>
          <p14:tracePt t="40022" x="2932113" y="4302125"/>
          <p14:tracePt t="40030" x="2827338" y="4292600"/>
          <p14:tracePt t="40036" x="2757488" y="4284663"/>
          <p14:tracePt t="40043" x="2678113" y="4257675"/>
          <p14:tracePt t="40050" x="2600325" y="4257675"/>
          <p14:tracePt t="40058" x="2520950" y="4257675"/>
          <p14:tracePt t="40064" x="2460625" y="4257675"/>
          <p14:tracePt t="40072" x="2398713" y="4257675"/>
          <p14:tracePt t="40079" x="2338388" y="4257675"/>
          <p14:tracePt t="40085" x="2293938" y="4267200"/>
          <p14:tracePt t="40092" x="2251075" y="4284663"/>
          <p14:tracePt t="40099" x="2198688" y="4302125"/>
          <p14:tracePt t="40105" x="2120900" y="4337050"/>
          <p14:tracePt t="40113" x="2041525" y="4379913"/>
          <p14:tracePt t="40120" x="1971675" y="4432300"/>
          <p14:tracePt t="40126" x="1928813" y="4467225"/>
          <p14:tracePt t="40134" x="1901825" y="4484688"/>
          <p14:tracePt t="40140" x="1876425" y="4519613"/>
          <p14:tracePt t="40147" x="1858963" y="4537075"/>
          <p14:tracePt t="40154" x="1841500" y="4554538"/>
          <p14:tracePt t="40162" x="1831975" y="4564063"/>
          <p14:tracePt t="40169" x="1824038" y="4572000"/>
          <p14:tracePt t="40175" x="1814513" y="4589463"/>
          <p14:tracePt t="40182" x="1806575" y="4597400"/>
          <p14:tracePt t="40189" x="1806575" y="4614863"/>
          <p14:tracePt t="40196" x="1797050" y="4624388"/>
          <p14:tracePt t="40204" x="1797050" y="4641850"/>
          <p14:tracePt t="40211" x="1797050" y="4659313"/>
          <p14:tracePt t="40217" x="1797050" y="4684713"/>
          <p14:tracePt t="40224" x="1797050" y="4719638"/>
          <p14:tracePt t="40230" x="1797050" y="4746625"/>
          <p14:tracePt t="40237" x="1806575" y="4789488"/>
          <p14:tracePt t="40245" x="1824038" y="4851400"/>
          <p14:tracePt t="40252" x="1841500" y="4886325"/>
          <p14:tracePt t="40259" x="1866900" y="4938713"/>
          <p14:tracePt t="40265" x="1884363" y="4973638"/>
          <p14:tracePt t="40272" x="1919288" y="4991100"/>
          <p14:tracePt t="40279" x="1981200" y="5051425"/>
          <p14:tracePt t="40286" x="2068513" y="5086350"/>
          <p14:tracePt t="40293" x="2181225" y="5103813"/>
          <p14:tracePt t="40299" x="2268538" y="5121275"/>
          <p14:tracePt t="40307" x="2381250" y="5121275"/>
          <p14:tracePt t="40314" x="2495550" y="5113338"/>
          <p14:tracePt t="40321" x="2590800" y="5086350"/>
          <p14:tracePt t="40329" x="2687638" y="5051425"/>
          <p14:tracePt t="40335" x="2747963" y="5026025"/>
          <p14:tracePt t="40342" x="2800350" y="4999038"/>
          <p14:tracePt t="40349" x="2827338" y="4981575"/>
          <p14:tracePt t="40356" x="2835275" y="4973638"/>
          <p14:tracePt t="40362" x="2852738" y="4956175"/>
          <p14:tracePt t="40369" x="2879725" y="4929188"/>
          <p14:tracePt t="40378" x="2887663" y="4921250"/>
          <p14:tracePt t="40384" x="2897188" y="4911725"/>
          <p14:tracePt t="40391" x="2897188" y="4903788"/>
          <p14:tracePt t="40397" x="2905125" y="4903788"/>
          <p14:tracePt t="40412" x="2914650" y="4894263"/>
          <p14:tracePt t="40432" x="2914650" y="4886325"/>
          <p14:tracePt t="40439" x="2914650" y="4876800"/>
          <p14:tracePt t="40446" x="2905125" y="4859338"/>
          <p14:tracePt t="40453" x="2887663" y="4833938"/>
          <p14:tracePt t="40462" x="2800350" y="4754563"/>
          <p14:tracePt t="40467" x="2713038" y="4684713"/>
          <p14:tracePt t="40474" x="2582863" y="4614863"/>
          <p14:tracePt t="40480" x="2451100" y="4546600"/>
          <p14:tracePt t="40488" x="2278063" y="4484688"/>
          <p14:tracePt t="40495" x="2208213" y="4467225"/>
          <p14:tracePt t="40501" x="2120900" y="4449763"/>
          <p14:tracePt t="40509" x="2051050" y="4441825"/>
          <p14:tracePt t="40516" x="1971675" y="4432300"/>
          <p14:tracePt t="40523" x="1884363" y="4432300"/>
          <p14:tracePt t="40529" x="1814513" y="4432300"/>
          <p14:tracePt t="40536" x="1736725" y="4432300"/>
          <p14:tracePt t="40545" x="1684338" y="4432300"/>
          <p14:tracePt t="40549" x="1639888" y="4432300"/>
          <p14:tracePt t="40556" x="1597025" y="4432300"/>
          <p14:tracePt t="40563" x="1517650" y="4441825"/>
          <p14:tracePt t="40571" x="1457325" y="4449763"/>
          <p14:tracePt t="40578" x="1412875" y="4467225"/>
          <p14:tracePt t="40585" x="1360488" y="4484688"/>
          <p14:tracePt t="40592" x="1317625" y="4511675"/>
          <p14:tracePt t="40612" x="1203325" y="4589463"/>
          <p14:tracePt t="40619" x="1150938" y="4624388"/>
          <p14:tracePt t="40626" x="1108075" y="4684713"/>
          <p14:tracePt t="40633" x="1065213" y="4737100"/>
          <p14:tracePt t="40643" x="1030288" y="4781550"/>
          <p14:tracePt t="40647" x="995363" y="4824413"/>
          <p14:tracePt t="40654" x="960438" y="4886325"/>
          <p14:tracePt t="40661" x="925513" y="4956175"/>
          <p14:tracePt t="40668" x="915988" y="4981575"/>
          <p14:tracePt t="40675" x="898525" y="4999038"/>
          <p14:tracePt t="40681" x="890588" y="5033963"/>
          <p14:tracePt t="40688" x="873125" y="5068888"/>
          <p14:tracePt t="40696" x="863600" y="5086350"/>
          <p14:tracePt t="40703" x="855663" y="5103813"/>
          <p14:tracePt t="40710" x="855663" y="5121275"/>
          <p14:tracePt t="40716" x="855663" y="5156200"/>
          <p14:tracePt t="40724" x="855663" y="5191125"/>
          <p14:tracePt t="40730" x="855663" y="5243513"/>
          <p14:tracePt t="40736" x="873125" y="5295900"/>
          <p14:tracePt t="40744" x="908050" y="5330825"/>
          <p14:tracePt t="40751" x="942975" y="5375275"/>
          <p14:tracePt t="40759" x="985838" y="5427663"/>
          <p14:tracePt t="40765" x="1047750" y="5487988"/>
          <p14:tracePt t="40772" x="1100138" y="5514975"/>
          <p14:tracePt t="40779" x="1143000" y="5532438"/>
          <p14:tracePt t="40785" x="1195388" y="5557838"/>
          <p14:tracePt t="40793" x="1265238" y="5592763"/>
          <p14:tracePt t="40799" x="1325563" y="5619750"/>
          <p14:tracePt t="40806" x="1377950" y="5627688"/>
          <p14:tracePt t="40813" x="1412875" y="5637213"/>
          <p14:tracePt t="40820" x="1439863" y="5645150"/>
          <p14:tracePt t="40829" x="1465263" y="5654675"/>
          <p14:tracePt t="40835" x="1474788" y="5654675"/>
          <p14:tracePt t="40849" x="1482725" y="5654675"/>
          <p14:tracePt t="40855" x="1492250" y="5654675"/>
          <p14:tracePt t="40883" x="1500188" y="5654675"/>
          <p14:tracePt t="40924" x="1509713" y="5654675"/>
          <p14:tracePt t="40981" x="1517650" y="5654675"/>
          <p14:tracePt t="40987" x="1517650" y="5637213"/>
          <p14:tracePt t="40994" x="1527175" y="5592763"/>
          <p14:tracePt t="41001" x="1535113" y="5549900"/>
          <p14:tracePt t="41008" x="1535113" y="5480050"/>
          <p14:tracePt t="41014" x="1552575" y="5418138"/>
          <p14:tracePt t="41022" x="1552575" y="5375275"/>
          <p14:tracePt t="41028" x="1552575" y="5348288"/>
          <p14:tracePt t="41036" x="1552575" y="5330825"/>
          <p14:tracePt t="41044" x="1552575" y="5322888"/>
          <p14:tracePt t="41050" x="1552575" y="5313363"/>
          <p14:tracePt t="41056" x="1552575" y="5305425"/>
          <p14:tracePt t="41070" x="1552575" y="5295900"/>
          <p14:tracePt t="41078" x="1552575" y="5287963"/>
          <p14:tracePt t="41084" x="1552575" y="5278438"/>
          <p14:tracePt t="41090" x="1552575" y="5270500"/>
          <p14:tracePt t="41098" x="1544638" y="5243513"/>
          <p14:tracePt t="41105" x="1544638" y="5226050"/>
          <p14:tracePt t="41111" x="1527175" y="5191125"/>
          <p14:tracePt t="41120" x="1500188" y="5156200"/>
          <p14:tracePt t="41127" x="1482725" y="5121275"/>
          <p14:tracePt t="41133" x="1447800" y="5068888"/>
          <p14:tracePt t="41140" x="1430338" y="5033963"/>
          <p14:tracePt t="41147" x="1395413" y="4999038"/>
          <p14:tracePt t="41152" x="1360488" y="4956175"/>
          <p14:tracePt t="41161" x="1335088" y="4929188"/>
          <p14:tracePt t="41168" x="1300163" y="4894263"/>
          <p14:tracePt t="41175" x="1247775" y="4859338"/>
          <p14:tracePt t="41182" x="1195388" y="4824413"/>
          <p14:tracePt t="41188" x="1160463" y="4799013"/>
          <p14:tracePt t="41194" x="1125538" y="4789488"/>
          <p14:tracePt t="41202" x="1065213" y="4772025"/>
          <p14:tracePt t="41209" x="1047750" y="4754563"/>
          <p14:tracePt t="41216" x="1020763" y="4746625"/>
          <p14:tracePt t="41223" x="985838" y="4737100"/>
          <p14:tracePt t="41230" x="960438" y="4729163"/>
          <p14:tracePt t="41238" x="925513" y="4719638"/>
          <p14:tracePt t="41245" x="898525" y="4702175"/>
          <p14:tracePt t="41251" x="873125" y="4702175"/>
          <p14:tracePt t="41258" x="838200" y="4694238"/>
          <p14:tracePt t="41265" x="803275" y="4676775"/>
          <p14:tracePt t="41271" x="776288" y="4667250"/>
          <p14:tracePt t="41278" x="758825" y="4667250"/>
          <p14:tracePt t="41285" x="723900" y="4649788"/>
          <p14:tracePt t="41294" x="706438" y="4641850"/>
          <p14:tracePt t="41299" x="681038" y="4641850"/>
          <p14:tracePt t="41307" x="671513" y="4632325"/>
          <p14:tracePt t="41313" x="646113" y="4632325"/>
          <p14:tracePt t="41319" x="636588" y="4624388"/>
          <p14:tracePt t="41335" x="628650" y="4624388"/>
          <p14:tracePt t="41340" x="619125" y="4614863"/>
          <p14:tracePt t="41348" x="619125" y="4606925"/>
          <p14:tracePt t="41355" x="611188" y="4606925"/>
          <p14:tracePt t="41363" x="611188" y="4589463"/>
          <p14:tracePt t="41369" x="601663" y="4537075"/>
          <p14:tracePt t="41376" x="636588" y="4424363"/>
          <p14:tracePt t="41382" x="706438" y="4214813"/>
          <p14:tracePt t="41389" x="776288" y="4065588"/>
          <p14:tracePt t="41396" x="873125" y="3917950"/>
          <p14:tracePt t="41403" x="985838" y="3768725"/>
          <p14:tracePt t="41411" x="1082675" y="3663950"/>
          <p14:tracePt t="41418" x="1160463" y="3611563"/>
          <p14:tracePt t="41425" x="1185863" y="3576638"/>
          <p14:tracePt t="41432" x="1238250" y="3541713"/>
          <p14:tracePt t="41438" x="1282700" y="3524250"/>
          <p14:tracePt t="41444" x="1308100" y="3498850"/>
          <p14:tracePt t="41452" x="1387475" y="3471863"/>
          <p14:tracePt t="41460" x="1430338" y="3454400"/>
          <p14:tracePt t="41465" x="1509713" y="3446463"/>
          <p14:tracePt t="41473" x="1614488" y="3429000"/>
          <p14:tracePt t="41480" x="1719263" y="3429000"/>
          <p14:tracePt t="41487" x="1806575" y="3436938"/>
          <p14:tracePt t="41495" x="1893888" y="3454400"/>
          <p14:tracePt t="41501" x="1998663" y="3489325"/>
          <p14:tracePt t="41508" x="2093913" y="3516313"/>
          <p14:tracePt t="41514" x="2216150" y="3559175"/>
          <p14:tracePt t="41522" x="2338388" y="3629025"/>
          <p14:tracePt t="41527" x="2468563" y="3751263"/>
          <p14:tracePt t="41535" x="2582863" y="3883025"/>
          <p14:tracePt t="41544" x="2652713" y="3978275"/>
          <p14:tracePt t="41549" x="2713038" y="4110038"/>
          <p14:tracePt t="41557" x="2827338" y="4310063"/>
          <p14:tracePt t="41563" x="2852738" y="4389438"/>
          <p14:tracePt t="41570" x="2870200" y="4484688"/>
          <p14:tracePt t="41578" x="2905125" y="4597400"/>
          <p14:tracePt t="41584" x="2914650" y="4659313"/>
          <p14:tracePt t="41590" x="2914650" y="4737100"/>
          <p14:tracePt t="41598" x="2905125" y="4851400"/>
          <p14:tracePt t="41604" x="2870200" y="4938713"/>
          <p14:tracePt t="41611" x="2827338" y="5051425"/>
          <p14:tracePt t="41619" x="2757488" y="5138738"/>
          <p14:tracePt t="41625" x="2678113" y="5235575"/>
          <p14:tracePt t="41632" x="2590800" y="5313363"/>
          <p14:tracePt t="41639" x="2486025" y="5410200"/>
          <p14:tracePt t="41646" x="2363788" y="5487988"/>
          <p14:tracePt t="41653" x="2208213" y="5567363"/>
          <p14:tracePt t="41660" x="2111375" y="5619750"/>
          <p14:tracePt t="41666" x="1998663" y="5672138"/>
          <p14:tracePt t="41674" x="1866900" y="5697538"/>
          <p14:tracePt t="41681" x="1614488" y="5740400"/>
          <p14:tracePt t="41688" x="1465263" y="5749925"/>
          <p14:tracePt t="41695" x="1335088" y="5740400"/>
          <p14:tracePt t="41703" x="1150938" y="5707063"/>
          <p14:tracePt t="41710" x="1038225" y="5672138"/>
          <p14:tracePt t="41715" x="915988" y="5610225"/>
          <p14:tracePt t="41722" x="733425" y="5505450"/>
          <p14:tracePt t="41729" x="646113" y="5445125"/>
          <p14:tracePt t="41736" x="566738" y="5392738"/>
          <p14:tracePt t="41744" x="461963" y="5313363"/>
          <p14:tracePt t="41751" x="401638" y="5243513"/>
          <p14:tracePt t="41758" x="339725" y="5165725"/>
          <p14:tracePt t="41765" x="304800" y="5103813"/>
          <p14:tracePt t="41771" x="269875" y="5043488"/>
          <p14:tracePt t="41777" x="252413" y="4981575"/>
          <p14:tracePt t="41785" x="244475" y="4921250"/>
          <p14:tracePt t="41792" x="244475" y="4859338"/>
          <p14:tracePt t="41798" x="261938" y="4806950"/>
          <p14:tracePt t="41806" x="296863" y="4737100"/>
          <p14:tracePt t="41813" x="349250" y="4649788"/>
          <p14:tracePt t="41820" x="436563" y="4564063"/>
          <p14:tracePt t="41827" x="549275" y="4424363"/>
          <p14:tracePt t="41834" x="698500" y="4302125"/>
          <p14:tracePt t="41840" x="776288" y="4240213"/>
          <p14:tracePt t="41847" x="890588" y="4179888"/>
          <p14:tracePt t="41854" x="1038225" y="4110038"/>
          <p14:tracePt t="41861" x="1177925" y="4075113"/>
          <p14:tracePt t="41869" x="1308100" y="4065588"/>
          <p14:tracePt t="41877" x="1412875" y="4065588"/>
          <p14:tracePt t="41883" x="1562100" y="4083050"/>
          <p14:tracePt t="41889" x="1666875" y="4110038"/>
          <p14:tracePt t="41896" x="1736725" y="4127500"/>
          <p14:tracePt t="41903" x="1876425" y="4179888"/>
          <p14:tracePt t="41910" x="2085975" y="4275138"/>
          <p14:tracePt t="41916" x="2216150" y="4344988"/>
          <p14:tracePt t="41923" x="2328863" y="4406900"/>
          <p14:tracePt t="41931" x="2503488" y="4537075"/>
          <p14:tracePt t="41938" x="2625725" y="4624388"/>
          <p14:tracePt t="41944" x="2740025" y="4754563"/>
          <p14:tracePt t="41952" x="2817813" y="4876800"/>
          <p14:tracePt t="41961" x="2852738" y="4981575"/>
          <p14:tracePt t="41966" x="2897188" y="5183188"/>
          <p14:tracePt t="41972" x="2905125" y="5357813"/>
          <p14:tracePt t="41978" x="2905125" y="5522913"/>
          <p14:tracePt t="41985" x="2870200" y="5732463"/>
          <p14:tracePt t="41994" x="2782888" y="5994400"/>
          <p14:tracePt t="42000" x="2695575" y="6194425"/>
          <p14:tracePt t="42008" x="2617788" y="6316663"/>
          <p14:tracePt t="42014" x="2530475" y="6403975"/>
          <p14:tracePt t="42020" x="2390775" y="6508750"/>
          <p14:tracePt t="42027" x="2138363" y="6657975"/>
          <p14:tracePt t="42034" x="2006600" y="6727825"/>
          <p14:tracePt t="42041" x="1831975" y="6788150"/>
          <p14:tracePt t="42049" x="1719263" y="6797675"/>
          <p14:tracePt t="42055" x="1562100" y="6797675"/>
          <p14:tracePt t="42062" x="1395413" y="6770688"/>
          <p14:tracePt t="42069" x="1160463" y="6700838"/>
          <p14:tracePt t="42077" x="1065213" y="6657975"/>
          <p14:tracePt t="42083" x="968375" y="6605588"/>
          <p14:tracePt t="42091" x="828675" y="6508750"/>
          <p14:tracePt t="42097" x="741363" y="6438900"/>
          <p14:tracePt t="42104" x="654050" y="6369050"/>
          <p14:tracePt t="42110" x="601663" y="6291263"/>
          <p14:tracePt t="42118" x="566738" y="6229350"/>
          <p14:tracePt t="42125" x="541338" y="6186488"/>
          <p14:tracePt t="42132" x="523875" y="6124575"/>
          <p14:tracePt t="42139" x="514350" y="6054725"/>
          <p14:tracePt t="42146" x="514350" y="5994400"/>
          <p14:tracePt t="42153" x="531813" y="5889625"/>
          <p14:tracePt t="42160" x="611188" y="5740400"/>
          <p14:tracePt t="42168" x="750888" y="5549900"/>
          <p14:tracePt t="42174" x="950913" y="5348288"/>
          <p14:tracePt t="42180" x="1125538" y="5218113"/>
          <p14:tracePt t="42188" x="1317625" y="5078413"/>
          <p14:tracePt t="42193" x="1544638" y="4964113"/>
          <p14:tracePt t="42201" x="1858963" y="4868863"/>
          <p14:tracePt t="42210" x="2128838" y="4841875"/>
          <p14:tracePt t="42216" x="2251075" y="4841875"/>
          <p14:tracePt t="42222" x="2363788" y="4841875"/>
          <p14:tracePt t="42229" x="2555875" y="4876800"/>
          <p14:tracePt t="42235" x="2705100" y="4938713"/>
          <p14:tracePt t="42243" x="2827338" y="5016500"/>
          <p14:tracePt t="42250" x="2922588" y="5121275"/>
          <p14:tracePt t="42258" x="2974975" y="5208588"/>
          <p14:tracePt t="42264" x="3036888" y="5313363"/>
          <p14:tracePt t="42270" x="3079750" y="5410200"/>
          <p14:tracePt t="42277" x="3106738" y="5522913"/>
          <p14:tracePt t="42285" x="3106738" y="5637213"/>
          <p14:tracePt t="42293" x="3062288" y="5740400"/>
          <p14:tracePt t="42298" x="3001963" y="5854700"/>
          <p14:tracePt t="42305" x="2862263" y="6011863"/>
          <p14:tracePt t="42312" x="2757488" y="6107113"/>
          <p14:tracePt t="42319" x="2608263" y="6203950"/>
          <p14:tracePt t="42326" x="2408238" y="6299200"/>
          <p14:tracePt t="42333" x="2216150" y="6361113"/>
          <p14:tracePt t="42340" x="2093913" y="6386513"/>
          <p14:tracePt t="42348" x="1981200" y="6396038"/>
          <p14:tracePt t="42355" x="1858963" y="6396038"/>
          <p14:tracePt t="42361" x="1744663" y="6378575"/>
          <p14:tracePt t="42367" x="1639888" y="6343650"/>
          <p14:tracePt t="42377" x="1517650" y="6273800"/>
          <p14:tracePt t="42382" x="1447800" y="6229350"/>
          <p14:tracePt t="42388" x="1395413" y="6194425"/>
          <p14:tracePt t="42395" x="1343025" y="6134100"/>
          <p14:tracePt t="42403" x="1290638" y="6046788"/>
          <p14:tracePt t="42410" x="1265238" y="5949950"/>
          <p14:tracePt t="42417" x="1265238" y="5819775"/>
          <p14:tracePt t="42424" x="1308100" y="5672138"/>
          <p14:tracePt t="42430" x="1370013" y="5497513"/>
          <p14:tracePt t="42437" x="1517650" y="5260975"/>
          <p14:tracePt t="42444" x="1649413" y="5113338"/>
          <p14:tracePt t="42451" x="1779588" y="4973638"/>
          <p14:tracePt t="42461" x="2024063" y="4781550"/>
          <p14:tracePt t="42465" x="2278063" y="4624388"/>
          <p14:tracePt t="42472" x="2513013" y="4494213"/>
          <p14:tracePt t="42479" x="2687638" y="4424363"/>
          <p14:tracePt t="42486" x="2905125" y="4337050"/>
          <p14:tracePt t="42493" x="3009900" y="4319588"/>
          <p14:tracePt t="42500" x="3097213" y="4319588"/>
          <p14:tracePt t="42506" x="3201988" y="4319588"/>
          <p14:tracePt t="42513" x="3271838" y="4344988"/>
          <p14:tracePt t="42520" x="3306763" y="4371975"/>
          <p14:tracePt t="42527" x="3333750" y="4389438"/>
          <p14:tracePt t="42535" x="3351213" y="4414838"/>
          <p14:tracePt t="42544" x="3386138" y="4441825"/>
          <p14:tracePt t="42549" x="3403600" y="4467225"/>
          <p14:tracePt t="42555" x="3411538" y="4476750"/>
          <p14:tracePt t="42562" x="3421063" y="4502150"/>
          <p14:tracePt t="42569" x="3429000" y="4519613"/>
          <p14:tracePt t="42576" x="3429000" y="4537075"/>
          <p14:tracePt t="42583" x="3429000" y="4564063"/>
          <p14:tracePt t="42589" x="3436938" y="4579938"/>
          <p14:tracePt t="42597" x="3436938" y="4606925"/>
          <p14:tracePt t="42611" x="3446463" y="4641850"/>
          <p14:tracePt t="42619" x="3446463" y="4659313"/>
          <p14:tracePt t="42626" x="3454400" y="4676775"/>
          <p14:tracePt t="42631" x="3471863" y="4684713"/>
          <p14:tracePt t="42638" x="3471863" y="4702175"/>
          <p14:tracePt t="42645" x="3481388" y="4719638"/>
          <p14:tracePt t="42652" x="3498850" y="4737100"/>
          <p14:tracePt t="42660" x="3516313" y="4746625"/>
          <p14:tracePt t="42673" x="3524250" y="4754563"/>
          <p14:tracePt t="42680" x="3524250" y="4764088"/>
          <p14:tracePt t="42687" x="3533775" y="4764088"/>
          <p14:tracePt t="42693" x="3541713" y="4764088"/>
          <p14:tracePt t="42710" x="3551238" y="4764088"/>
          <p14:tracePt t="42736" x="3559175" y="4764088"/>
          <p14:tracePt t="42743" x="3559175" y="4754563"/>
          <p14:tracePt t="42750" x="3541713" y="4702175"/>
          <p14:tracePt t="42756" x="3489325" y="4614863"/>
          <p14:tracePt t="42763" x="3246438" y="4406900"/>
          <p14:tracePt t="42770" x="2914650" y="4170363"/>
          <p14:tracePt t="42778" x="2774950" y="4092575"/>
          <p14:tracePt t="42784" x="2625725" y="4030663"/>
          <p14:tracePt t="42790" x="2486025" y="3987800"/>
          <p14:tracePt t="42798" x="2293938" y="3935413"/>
          <p14:tracePt t="42805" x="2190750" y="3917950"/>
          <p14:tracePt t="42812" x="2085975" y="3908425"/>
          <p14:tracePt t="42819" x="1998663" y="3890963"/>
          <p14:tracePt t="42826" x="1919288" y="3890963"/>
          <p14:tracePt t="42833" x="1797050" y="3890963"/>
          <p14:tracePt t="42839" x="1719263" y="3900488"/>
          <p14:tracePt t="42846" x="1657350" y="3908425"/>
          <p14:tracePt t="42853" x="1587500" y="3925888"/>
          <p14:tracePt t="42860" x="1500188" y="3960813"/>
          <p14:tracePt t="42868" x="1447800" y="3987800"/>
          <p14:tracePt t="42875" x="1395413" y="4013200"/>
          <p14:tracePt t="42881" x="1370013" y="4040188"/>
          <p14:tracePt t="42889" x="1352550" y="4048125"/>
          <p14:tracePt t="42894" x="1325563" y="4065588"/>
          <p14:tracePt t="42902" x="1308100" y="4083050"/>
          <p14:tracePt t="42910" x="1300163" y="4100513"/>
          <p14:tracePt t="42916" x="1282700" y="4135438"/>
          <p14:tracePt t="42923" x="1265238" y="4170363"/>
          <p14:tracePt t="42929" x="1247775" y="4222750"/>
          <p14:tracePt t="42937" x="1247775" y="4344988"/>
          <p14:tracePt t="42944" x="1247775" y="4494213"/>
          <p14:tracePt t="42951" x="1247775" y="4572000"/>
          <p14:tracePt t="42959" x="1265238" y="4659313"/>
          <p14:tracePt t="42965" x="1325563" y="4799013"/>
          <p14:tracePt t="42971" x="1439863" y="4964113"/>
          <p14:tracePt t="42978" x="1570038" y="5086350"/>
          <p14:tracePt t="42986" x="1736725" y="5183188"/>
          <p14:tracePt t="42993" x="1824038" y="5243513"/>
          <p14:tracePt t="42999" x="1928813" y="5260975"/>
          <p14:tracePt t="43006" x="2076450" y="5305425"/>
          <p14:tracePt t="43013" x="2268538" y="5305425"/>
          <p14:tracePt t="43020" x="2486025" y="5305425"/>
          <p14:tracePt t="43026" x="2705100" y="5305425"/>
          <p14:tracePt t="43034" x="2914650" y="5260975"/>
          <p14:tracePt t="43041" x="3141663" y="5208588"/>
          <p14:tracePt t="43048" x="3316288" y="5156200"/>
          <p14:tracePt t="43055" x="3386138" y="5121275"/>
          <p14:tracePt t="43062" x="3463925" y="5068888"/>
          <p14:tracePt t="43069" x="3498850" y="5026025"/>
          <p14:tracePt t="43076" x="3516313" y="4999038"/>
          <p14:tracePt t="43082" x="3541713" y="4964113"/>
          <p14:tracePt t="43089" x="3541713" y="4911725"/>
          <p14:tracePt t="43096" x="3541713" y="4876800"/>
          <p14:tracePt t="43103" x="3541713" y="4833938"/>
          <p14:tracePt t="43110" x="3524250" y="4772025"/>
          <p14:tracePt t="43117" x="3481388" y="4684713"/>
          <p14:tracePt t="43126" x="3436938" y="4606925"/>
          <p14:tracePt t="43131" x="3403600" y="4537075"/>
          <p14:tracePt t="43138" x="3306763" y="4432300"/>
          <p14:tracePt t="43144" x="3149600" y="4275138"/>
          <p14:tracePt t="43152" x="3044825" y="4187825"/>
          <p14:tracePt t="43160" x="2887663" y="4117975"/>
          <p14:tracePt t="43165" x="2713038" y="4030663"/>
          <p14:tracePt t="43173" x="2600325" y="3987800"/>
          <p14:tracePt t="43179" x="2495550" y="3952875"/>
          <p14:tracePt t="43187" x="2398713" y="3917950"/>
          <p14:tracePt t="43194" x="2293938" y="3908425"/>
          <p14:tracePt t="43201" x="2181225" y="3900488"/>
          <p14:tracePt t="43209" x="2085975" y="3900488"/>
          <p14:tracePt t="43214" x="2006600" y="3925888"/>
          <p14:tracePt t="43221" x="1936750" y="3952875"/>
          <p14:tracePt t="43228" x="1876425" y="3978275"/>
          <p14:tracePt t="43235" x="1849438" y="3995738"/>
          <p14:tracePt t="43243" x="1814513" y="4030663"/>
          <p14:tracePt t="43250" x="1797050" y="4048125"/>
          <p14:tracePt t="43256" x="1771650" y="4092575"/>
          <p14:tracePt t="43264" x="1754188" y="4152900"/>
          <p14:tracePt t="43270" x="1736725" y="4187825"/>
          <p14:tracePt t="43276" x="1727200" y="4275138"/>
          <p14:tracePt t="43284" x="1719263" y="4319588"/>
          <p14:tracePt t="43292" x="1719263" y="4406900"/>
          <p14:tracePt t="43298" x="1744663" y="4511675"/>
          <p14:tracePt t="43304" x="1771650" y="4579938"/>
          <p14:tracePt t="43311" x="1806575" y="4659313"/>
          <p14:tracePt t="43318" x="1858963" y="4737100"/>
          <p14:tracePt t="43326" x="1919288" y="4799013"/>
          <p14:tracePt t="43333" x="1989138" y="4886325"/>
          <p14:tracePt t="43339" x="2076450" y="4964113"/>
          <p14:tracePt t="43347" x="2128838" y="5016500"/>
          <p14:tracePt t="43353" x="2190750" y="5060950"/>
          <p14:tracePt t="43359" x="2320925" y="5130800"/>
          <p14:tracePt t="43366" x="2451100" y="5191125"/>
          <p14:tracePt t="43375" x="2555875" y="5226050"/>
          <p14:tracePt t="43380" x="2625725" y="5235575"/>
          <p14:tracePt t="43387" x="2705100" y="5235575"/>
          <p14:tracePt t="43395" x="2800350" y="5235575"/>
          <p14:tracePt t="43401" x="2922588" y="5235575"/>
          <p14:tracePt t="43409" x="3019425" y="5208588"/>
          <p14:tracePt t="43415" x="3089275" y="5183188"/>
          <p14:tracePt t="43424" x="3114675" y="5165725"/>
          <p14:tracePt t="43429" x="3149600" y="5148263"/>
          <p14:tracePt t="43436" x="3167063" y="5130800"/>
          <p14:tracePt t="43443" x="3176588" y="5121275"/>
          <p14:tracePt t="43450" x="3176588" y="5113338"/>
          <p14:tracePt t="43459" x="3184525" y="5095875"/>
          <p14:tracePt t="43464" x="3184525" y="5060950"/>
          <p14:tracePt t="43472" x="3184525" y="5043488"/>
          <p14:tracePt t="43478" x="3184525" y="5016500"/>
          <p14:tracePt t="43485" x="3176588" y="4973638"/>
          <p14:tracePt t="43492" x="3149600" y="4894263"/>
          <p14:tracePt t="43499" x="3106738" y="4806950"/>
          <p14:tracePt t="43505" x="3001963" y="4667250"/>
          <p14:tracePt t="43513" x="2887663" y="4537075"/>
          <p14:tracePt t="43520" x="2740025" y="4432300"/>
          <p14:tracePt t="43527" x="2547938" y="4310063"/>
          <p14:tracePt t="43533" x="2460625" y="4267200"/>
          <p14:tracePt t="43541" x="2355850" y="4240213"/>
          <p14:tracePt t="43547" x="2268538" y="4214813"/>
          <p14:tracePt t="43555" x="2225675" y="4205288"/>
          <p14:tracePt t="43561" x="2155825" y="4197350"/>
          <p14:tracePt t="43568" x="2103438" y="4197350"/>
          <p14:tracePt t="43576" x="2058988" y="4197350"/>
          <p14:tracePt t="43582" x="2016125" y="4197350"/>
          <p14:tracePt t="43589" x="1989138" y="4205288"/>
          <p14:tracePt t="43610" x="1893888" y="4267200"/>
          <p14:tracePt t="43618" x="1866900" y="4310063"/>
          <p14:tracePt t="43624" x="1831975" y="4337050"/>
          <p14:tracePt t="43630" x="1806575" y="4414838"/>
          <p14:tracePt t="43638" x="1789113" y="4484688"/>
          <p14:tracePt t="43644" x="1779588" y="4579938"/>
          <p14:tracePt t="43652" x="1779588" y="4719638"/>
          <p14:tracePt t="43659" x="1797050" y="4991100"/>
          <p14:tracePt t="43666" x="1841500" y="5218113"/>
          <p14:tracePt t="43672" x="1866900" y="5322888"/>
          <p14:tracePt t="43679" x="1893888" y="5418138"/>
          <p14:tracePt t="43686" x="1963738" y="5549900"/>
          <p14:tracePt t="43693" x="2024063" y="5662613"/>
          <p14:tracePt t="43700" x="2076450" y="5732463"/>
          <p14:tracePt t="43709" x="2111375" y="5775325"/>
          <p14:tracePt t="43714" x="2181225" y="5819775"/>
          <p14:tracePt t="43721" x="2233613" y="5854700"/>
          <p14:tracePt t="43728" x="2311400" y="5897563"/>
          <p14:tracePt t="43735" x="2408238" y="5932488"/>
          <p14:tracePt t="43742" x="2495550" y="5932488"/>
          <p14:tracePt t="43749" x="2582863" y="5932488"/>
          <p14:tracePt t="43755" x="2757488" y="5889625"/>
          <p14:tracePt t="43762" x="2862263" y="5845175"/>
          <p14:tracePt t="43770" x="2957513" y="5802313"/>
          <p14:tracePt t="43777" x="3019425" y="5775325"/>
          <p14:tracePt t="43783" x="3089275" y="5715000"/>
          <p14:tracePt t="43791" x="3124200" y="5689600"/>
          <p14:tracePt t="43797" x="3141663" y="5637213"/>
          <p14:tracePt t="43804" x="3159125" y="5627688"/>
          <p14:tracePt t="43811" x="3167063" y="5592763"/>
          <p14:tracePt t="43817" x="3176588" y="5575300"/>
          <p14:tracePt t="43825" x="3184525" y="5567363"/>
          <p14:tracePt t="43831" x="3184525" y="5549900"/>
          <p14:tracePt t="43838" x="3184525" y="5532438"/>
          <p14:tracePt t="43846" x="3184525" y="5522913"/>
          <p14:tracePt t="43853" x="3184525" y="5514975"/>
          <p14:tracePt t="43860" x="3176588" y="5487988"/>
          <p14:tracePt t="43866" x="3124200" y="5410200"/>
          <p14:tracePt t="43874" x="3036888" y="5305425"/>
          <p14:tracePt t="43880" x="2957513" y="5235575"/>
          <p14:tracePt t="43888" x="2870200" y="5173663"/>
          <p14:tracePt t="43894" x="2705100" y="5086350"/>
          <p14:tracePt t="43901" x="2573338" y="5026025"/>
          <p14:tracePt t="43908" x="2503488" y="4999038"/>
          <p14:tracePt t="43915" x="2443163" y="4981575"/>
          <p14:tracePt t="43922" x="2398713" y="4964113"/>
          <p14:tracePt t="43929" x="2303463" y="4964113"/>
          <p14:tracePt t="43936" x="2251075" y="4956175"/>
          <p14:tracePt t="43942" x="2198688" y="4956175"/>
          <p14:tracePt t="43949" x="2128838" y="4956175"/>
          <p14:tracePt t="43956" x="2068513" y="4973638"/>
          <p14:tracePt t="43963" x="2033588" y="4973638"/>
          <p14:tracePt t="43970" x="2006600" y="4981575"/>
          <p14:tracePt t="43977" x="1971675" y="4991100"/>
          <p14:tracePt t="43984" x="1963738" y="4999038"/>
          <p14:tracePt t="43992" x="1946275" y="5008563"/>
          <p14:tracePt t="43998" x="1928813" y="5008563"/>
          <p14:tracePt t="44006" x="1919288" y="5016500"/>
          <p14:tracePt t="44012" x="1911350" y="5026025"/>
          <p14:tracePt t="44019" x="1901825" y="5033963"/>
          <p14:tracePt t="44025" x="1884363" y="5051425"/>
          <p14:tracePt t="44034" x="1866900" y="5086350"/>
          <p14:tracePt t="44040" x="1849438" y="5121275"/>
          <p14:tracePt t="44047" x="1841500" y="5165725"/>
          <p14:tracePt t="44054" x="1841500" y="5235575"/>
          <p14:tracePt t="44060" x="1841500" y="5322888"/>
          <p14:tracePt t="44068" x="1858963" y="5410200"/>
          <p14:tracePt t="44075" x="1884363" y="5462588"/>
          <p14:tracePt t="44082" x="1919288" y="5522913"/>
          <p14:tracePt t="44089" x="1981200" y="5592763"/>
          <p14:tracePt t="44095" x="2058988" y="5645150"/>
          <p14:tracePt t="44102" x="2155825" y="5689600"/>
          <p14:tracePt t="44109" x="2260600" y="5722938"/>
          <p14:tracePt t="44117" x="2373313" y="5749925"/>
          <p14:tracePt t="44125" x="2451100" y="5749925"/>
          <p14:tracePt t="44130" x="2555875" y="5767388"/>
          <p14:tracePt t="44137" x="2695575" y="5767388"/>
          <p14:tracePt t="44144" x="2800350" y="5757863"/>
          <p14:tracePt t="44151" x="2905125" y="5732463"/>
          <p14:tracePt t="44158" x="3044825" y="5680075"/>
          <p14:tracePt t="44165" x="3201988" y="5610225"/>
          <p14:tracePt t="44171" x="3254375" y="5567363"/>
          <p14:tracePt t="44179" x="3298825" y="5532438"/>
          <p14:tracePt t="44185" x="3324225" y="5497513"/>
          <p14:tracePt t="44193" x="3341688" y="5462588"/>
          <p14:tracePt t="44199" x="3351213" y="5383213"/>
          <p14:tracePt t="44205" x="3351213" y="5305425"/>
          <p14:tracePt t="44214" x="3333750" y="5235575"/>
          <p14:tracePt t="44220" x="3306763" y="5130800"/>
          <p14:tracePt t="44227" x="3254375" y="5026025"/>
          <p14:tracePt t="44234" x="3176588" y="4911725"/>
          <p14:tracePt t="44242" x="3054350" y="4781550"/>
          <p14:tracePt t="44248" x="2905125" y="4659313"/>
          <p14:tracePt t="44255" x="2740025" y="4537075"/>
          <p14:tracePt t="44263" x="2652713" y="4494213"/>
          <p14:tracePt t="44269" x="2582863" y="4432300"/>
          <p14:tracePt t="44275" x="2495550" y="4389438"/>
          <p14:tracePt t="44283" x="2398713" y="4362450"/>
          <p14:tracePt t="44291" x="2328863" y="4344988"/>
          <p14:tracePt t="44297" x="2268538" y="4337050"/>
          <p14:tracePt t="44303" x="2208213" y="4337050"/>
          <p14:tracePt t="44311" x="2128838" y="4344988"/>
          <p14:tracePt t="44318" x="2068513" y="4379913"/>
          <p14:tracePt t="44325" x="2024063" y="4406900"/>
          <p14:tracePt t="44332" x="1971675" y="4441825"/>
          <p14:tracePt t="44338" x="1901825" y="4502150"/>
          <p14:tracePt t="44345" x="1858963" y="4554538"/>
          <p14:tracePt t="44352" x="1824038" y="4606925"/>
          <p14:tracePt t="44359" x="1779588" y="4684713"/>
          <p14:tracePt t="44366" x="1719263" y="4781550"/>
          <p14:tracePt t="44372" x="1684338" y="4876800"/>
          <p14:tracePt t="44380" x="1666875" y="4964113"/>
          <p14:tracePt t="44387" x="1649413" y="5033963"/>
          <p14:tracePt t="44394" x="1639888" y="5130800"/>
          <p14:tracePt t="44400" x="1614488" y="5260975"/>
          <p14:tracePt t="44408" x="1604963" y="5383213"/>
          <p14:tracePt t="44415" x="1604963" y="5453063"/>
          <p14:tracePt t="44422" x="1622425" y="5567363"/>
          <p14:tracePt t="44428" x="1657350" y="5645150"/>
          <p14:tracePt t="44435" x="1692275" y="5784850"/>
          <p14:tracePt t="44442" x="1779588" y="5984875"/>
          <p14:tracePt t="44450" x="1841500" y="6116638"/>
          <p14:tracePt t="44458" x="1911350" y="6194425"/>
          <p14:tracePt t="44464" x="1981200" y="6229350"/>
          <p14:tracePt t="44470" x="2103438" y="6256338"/>
          <p14:tracePt t="44476" x="2181225" y="6264275"/>
          <p14:tracePt t="44484" x="2338388" y="6264275"/>
          <p14:tracePt t="44491" x="2460625" y="6264275"/>
          <p14:tracePt t="44498" x="2617788" y="6211888"/>
          <p14:tracePt t="44505" x="2747963" y="6142038"/>
          <p14:tracePt t="44511" x="2957513" y="6019800"/>
          <p14:tracePt t="44519" x="3132138" y="5889625"/>
          <p14:tracePt t="44525" x="3289300" y="5740400"/>
          <p14:tracePt t="44533" x="3359150" y="5680075"/>
          <p14:tracePt t="44539" x="3429000" y="5619750"/>
          <p14:tracePt t="44547" x="3471863" y="5567363"/>
          <p14:tracePt t="44553" x="3516313" y="5522913"/>
          <p14:tracePt t="44560" x="3524250" y="5497513"/>
          <p14:tracePt t="44567" x="3533775" y="5453063"/>
          <p14:tracePt t="44574" x="3533775" y="5392738"/>
          <p14:tracePt t="44581" x="3533775" y="5330825"/>
          <p14:tracePt t="44592" x="3489325" y="5243513"/>
          <p14:tracePt t="44595" x="3446463" y="5156200"/>
          <p14:tracePt t="44602" x="3386138" y="5060950"/>
          <p14:tracePt t="44609" x="3254375" y="4921250"/>
          <p14:tracePt t="44616" x="3159125" y="4841875"/>
          <p14:tracePt t="44623" x="3001963" y="4772025"/>
          <p14:tracePt t="44630" x="2870200" y="4702175"/>
          <p14:tracePt t="44636" x="2792413" y="4684713"/>
          <p14:tracePt t="44643" x="2687638" y="4676775"/>
          <p14:tracePt t="44650" x="2600325" y="4667250"/>
          <p14:tracePt t="44658" x="2478088" y="4659313"/>
          <p14:tracePt t="44665" x="2373313" y="4659313"/>
          <p14:tracePt t="44672" x="2268538" y="4659313"/>
          <p14:tracePt t="44679" x="2190750" y="4659313"/>
          <p14:tracePt t="44685" x="2093913" y="4659313"/>
          <p14:tracePt t="44692" x="1998663" y="4676775"/>
          <p14:tracePt t="44699" x="1911350" y="4702175"/>
          <p14:tracePt t="44708" x="1841500" y="4719638"/>
          <p14:tracePt t="44713" x="1797050" y="4746625"/>
          <p14:tracePt t="44720" x="1727200" y="4781550"/>
          <p14:tracePt t="44726" x="1684338" y="4824413"/>
          <p14:tracePt t="44734" x="1657350" y="4868863"/>
          <p14:tracePt t="44741" x="1622425" y="4921250"/>
          <p14:tracePt t="44747" x="1597025" y="4956175"/>
          <p14:tracePt t="44755" x="1570038" y="5016500"/>
          <p14:tracePt t="44762" x="1552575" y="5051425"/>
          <p14:tracePt t="44768" x="1544638" y="5095875"/>
          <p14:tracePt t="44775" x="1544638" y="5165725"/>
          <p14:tracePt t="44782" x="1544638" y="5253038"/>
          <p14:tracePt t="44790" x="1552575" y="5340350"/>
          <p14:tracePt t="44796" x="1562100" y="5383213"/>
          <p14:tracePt t="44803" x="1587500" y="5462588"/>
          <p14:tracePt t="44810" x="1649413" y="5567363"/>
          <p14:tracePt t="44817" x="1797050" y="5784850"/>
          <p14:tracePt t="44824" x="1946275" y="5976938"/>
          <p14:tracePt t="44831" x="2051050" y="6064250"/>
          <p14:tracePt t="44838" x="2243138" y="6116638"/>
          <p14:tracePt t="44844" x="2355850" y="6124575"/>
          <p14:tracePt t="44852" x="2565400" y="6124575"/>
          <p14:tracePt t="44858" x="2687638" y="6107113"/>
          <p14:tracePt t="44866" x="2879725" y="6037263"/>
          <p14:tracePt t="44874" x="3044825" y="5907088"/>
          <p14:tracePt t="44880" x="3211513" y="5732463"/>
          <p14:tracePt t="44888" x="3359150" y="5619750"/>
          <p14:tracePt t="44893" x="3489325" y="5514975"/>
          <p14:tracePt t="44900" x="3541713" y="5470525"/>
          <p14:tracePt t="44907" x="3576638" y="5410200"/>
          <p14:tracePt t="44914" x="3611563" y="5340350"/>
          <p14:tracePt t="44920" x="3629025" y="5278438"/>
          <p14:tracePt t="44928" x="3629025" y="5200650"/>
          <p14:tracePt t="44935" x="3629025" y="5138738"/>
          <p14:tracePt t="44941" x="3611563" y="5086350"/>
          <p14:tracePt t="44949" x="3576638" y="5026025"/>
          <p14:tracePt t="44957" x="3516313" y="4964113"/>
          <p14:tracePt t="44963" x="3429000" y="4894263"/>
          <p14:tracePt t="44970" x="3324225" y="4824413"/>
          <p14:tracePt t="44976" x="3176588" y="4737100"/>
          <p14:tracePt t="44983" x="3001963" y="4659313"/>
          <p14:tracePt t="44991" x="2897188" y="4614863"/>
          <p14:tracePt t="44998" x="2774950" y="4589463"/>
          <p14:tracePt t="45005" x="2660650" y="4572000"/>
          <p14:tracePt t="45011" x="2547938" y="4554538"/>
          <p14:tracePt t="45019" x="2416175" y="4554538"/>
          <p14:tracePt t="45025" x="2320925" y="4554538"/>
          <p14:tracePt t="45032" x="2208213" y="4564063"/>
          <p14:tracePt t="45039" x="2085975" y="4614863"/>
          <p14:tracePt t="45046" x="2006600" y="4659313"/>
          <p14:tracePt t="45053" x="1946275" y="4702175"/>
          <p14:tracePt t="45059" x="1893888" y="4764088"/>
          <p14:tracePt t="45067" x="1849438" y="4833938"/>
          <p14:tracePt t="45075" x="1814513" y="4921250"/>
          <p14:tracePt t="45081" x="1797050" y="4999038"/>
          <p14:tracePt t="45087" x="1797050" y="5103813"/>
          <p14:tracePt t="45094" x="1797050" y="5173663"/>
          <p14:tracePt t="45101" x="1814513" y="5260975"/>
          <p14:tracePt t="45108" x="1849438" y="5348288"/>
          <p14:tracePt t="45115" x="1901825" y="5435600"/>
          <p14:tracePt t="45121" x="1954213" y="5497513"/>
          <p14:tracePt t="45129" x="2033588" y="5557838"/>
          <p14:tracePt t="45136" x="2111375" y="5610225"/>
          <p14:tracePt t="45143" x="2173288" y="5645150"/>
          <p14:tracePt t="45150" x="2311400" y="5689600"/>
          <p14:tracePt t="45158" x="2520950" y="5689600"/>
          <p14:tracePt t="45163" x="2643188" y="5680075"/>
          <p14:tracePt t="45171" x="2792413" y="5637213"/>
          <p14:tracePt t="45178" x="3062288" y="5532438"/>
          <p14:tracePt t="45185" x="3254375" y="5462588"/>
          <p14:tracePt t="45191" x="3471863" y="5400675"/>
          <p14:tracePt t="45199" x="3760788" y="5287963"/>
          <p14:tracePt t="45208" x="4030663" y="5156200"/>
          <p14:tracePt t="45212" x="4144963" y="5103813"/>
          <p14:tracePt t="45219" x="4232275" y="5051425"/>
          <p14:tracePt t="45226" x="4302125" y="4964113"/>
          <p14:tracePt t="45234" x="4344988" y="4886325"/>
          <p14:tracePt t="45241" x="4371975" y="4833938"/>
          <p14:tracePt t="45247" x="4389438" y="4772025"/>
          <p14:tracePt t="45253" x="4389438" y="4676775"/>
          <p14:tracePt t="45261" x="4389438" y="4624388"/>
          <p14:tracePt t="45268" x="4371975" y="4572000"/>
          <p14:tracePt t="45275" x="4354513" y="4519613"/>
          <p14:tracePt t="45282" x="4319588" y="4459288"/>
          <p14:tracePt t="45290" x="4267200" y="4389438"/>
          <p14:tracePt t="45296" x="4187825" y="4302125"/>
          <p14:tracePt t="45302" x="4100513" y="4249738"/>
          <p14:tracePt t="45309" x="3935413" y="4152900"/>
          <p14:tracePt t="45316" x="3786188" y="4092575"/>
          <p14:tracePt t="45324" x="3621088" y="4057650"/>
          <p14:tracePt t="45330" x="3506788" y="4040188"/>
          <p14:tracePt t="45337" x="3359150" y="4030663"/>
          <p14:tracePt t="45344" x="3281363" y="4030663"/>
          <p14:tracePt t="45351" x="3159125" y="4048125"/>
          <p14:tracePt t="45358" x="3062288" y="4083050"/>
          <p14:tracePt t="45365" x="3001963" y="4100513"/>
          <p14:tracePt t="45372" x="2922588" y="4135438"/>
          <p14:tracePt t="45379" x="2835275" y="4179888"/>
          <p14:tracePt t="45386" x="2792413" y="4214813"/>
          <p14:tracePt t="45392" x="2747963" y="4240213"/>
          <p14:tracePt t="45400" x="2730500" y="4257675"/>
          <p14:tracePt t="45407" x="2713038" y="4284663"/>
          <p14:tracePt t="45415" x="2713038" y="4292600"/>
          <p14:tracePt t="45420" x="2705100" y="4302125"/>
          <p14:tracePt t="45428" x="2695575" y="4319588"/>
          <p14:tracePt t="45434" x="2695575" y="4327525"/>
          <p14:tracePt t="45440" x="2695575" y="4344988"/>
          <p14:tracePt t="45449" x="2705100" y="4362450"/>
          <p14:tracePt t="45457" x="2713038" y="4389438"/>
          <p14:tracePt t="45462" x="2774950" y="4441825"/>
          <p14:tracePt t="45469" x="2905125" y="4546600"/>
          <p14:tracePt t="45476" x="3132138" y="4624388"/>
          <p14:tracePt t="45483" x="3411538" y="4719638"/>
          <p14:tracePt t="45491" x="3690938" y="4772025"/>
          <p14:tracePt t="45497" x="3813175" y="4789488"/>
          <p14:tracePt t="45504" x="3917950" y="4806950"/>
          <p14:tracePt t="45511" x="4030663" y="4833938"/>
          <p14:tracePt t="45518" x="4162425" y="4841875"/>
          <p14:tracePt t="45524" x="4275138" y="4859338"/>
          <p14:tracePt t="45532" x="4379913" y="4859338"/>
          <p14:tracePt t="45540" x="4441825" y="4868863"/>
          <p14:tracePt t="45546" x="4529138" y="4876800"/>
          <p14:tracePt t="45552" x="4597400" y="4876800"/>
          <p14:tracePt t="45559" x="4659313" y="4868863"/>
          <p14:tracePt t="45565" x="4694238" y="4859338"/>
          <p14:tracePt t="45574" x="4711700" y="4851400"/>
          <p14:tracePt t="45580" x="4729163" y="4841875"/>
          <p14:tracePt t="45587" x="4746625" y="4833938"/>
          <p14:tracePt t="45594" x="4746625" y="4824413"/>
          <p14:tracePt t="45608" x="4754563" y="4816475"/>
          <p14:tracePt t="45615" x="4754563" y="4799013"/>
          <p14:tracePt t="45622" x="4754563" y="4789488"/>
          <p14:tracePt t="45628" x="4754563" y="4754563"/>
          <p14:tracePt t="45636" x="4694238" y="4659313"/>
          <p14:tracePt t="45642" x="4632325" y="4572000"/>
          <p14:tracePt t="45650" x="4476750" y="4414838"/>
          <p14:tracePt t="45657" x="4257675" y="4249738"/>
          <p14:tracePt t="45664" x="3952875" y="4092575"/>
          <p14:tracePt t="45671" x="3803650" y="4040188"/>
          <p14:tracePt t="45677" x="3621088" y="3995738"/>
          <p14:tracePt t="45685" x="3524250" y="3995738"/>
          <p14:tracePt t="45691" x="3446463" y="3995738"/>
          <p14:tracePt t="45698" x="3341688" y="3995738"/>
          <p14:tracePt t="45705" x="3271838" y="4030663"/>
          <p14:tracePt t="45712" x="3194050" y="4075113"/>
          <p14:tracePt t="45719" x="3141663" y="4117975"/>
          <p14:tracePt t="45726" x="3114675" y="4144963"/>
          <p14:tracePt t="45734" x="3097213" y="4170363"/>
          <p14:tracePt t="45741" x="3079750" y="4197350"/>
          <p14:tracePt t="45748" x="3071813" y="4222750"/>
          <p14:tracePt t="45753" x="3071813" y="4240213"/>
          <p14:tracePt t="45761" x="3062288" y="4267200"/>
          <p14:tracePt t="45767" x="3062288" y="4319588"/>
          <p14:tracePt t="45774" x="3062288" y="4362450"/>
          <p14:tracePt t="45781" x="3079750" y="4397375"/>
          <p14:tracePt t="45790" x="3106738" y="4449763"/>
          <p14:tracePt t="45797" x="3141663" y="4511675"/>
          <p14:tracePt t="45803" x="3167063" y="4564063"/>
          <p14:tracePt t="45809" x="3194050" y="4597400"/>
          <p14:tracePt t="45815" x="3228975" y="4649788"/>
          <p14:tracePt t="45824" x="3271838" y="4694238"/>
          <p14:tracePt t="45830" x="3306763" y="4729163"/>
          <p14:tracePt t="45836" x="3316288" y="4729163"/>
          <p14:tracePt t="45843" x="3333750" y="4746625"/>
          <p14:tracePt t="45850" x="3333750" y="4754563"/>
          <p14:tracePt t="45857" x="3351213" y="4764088"/>
          <p14:tracePt t="45879" x="3351213" y="4772025"/>
          <p14:tracePt t="45892" x="3359150" y="4772025"/>
          <p14:tracePt t="45900" x="3359150" y="4781550"/>
          <p14:tracePt t="45912" x="3368675" y="4781550"/>
          <p14:tracePt t="46647" x="3541713" y="4781550"/>
          <p14:tracePt t="46655" x="3760788" y="4781550"/>
          <p14:tracePt t="46661" x="3952875" y="4781550"/>
          <p14:tracePt t="46669" x="4170363" y="4806950"/>
          <p14:tracePt t="46677" x="4379913" y="4833938"/>
          <p14:tracePt t="46684" x="4579938" y="4859338"/>
          <p14:tracePt t="46699" x="4833938" y="4903788"/>
          <p14:tracePt t="46706" x="5113338" y="4956175"/>
          <p14:tracePt t="46713" x="5453063" y="5008563"/>
          <p14:tracePt t="46719" x="5662613" y="5043488"/>
          <p14:tracePt t="46725" x="5837238" y="5068888"/>
          <p14:tracePt t="46732" x="6019800" y="5103813"/>
          <p14:tracePt t="46740" x="6203950" y="5130800"/>
          <p14:tracePt t="46747" x="6316663" y="5148263"/>
          <p14:tracePt t="46754" x="6421438" y="5165725"/>
          <p14:tracePt t="46761" x="6526213" y="5183188"/>
          <p14:tracePt t="46768" x="6613525" y="5200650"/>
          <p14:tracePt t="46774" x="6692900" y="5208588"/>
          <p14:tracePt t="46781" x="6780213" y="5226050"/>
          <p14:tracePt t="46789" x="6840538" y="5226050"/>
          <p14:tracePt t="46795" x="6910388" y="5226050"/>
          <p14:tracePt t="46802" x="6997700" y="5226050"/>
          <p14:tracePt t="46809" x="7085013" y="5218113"/>
          <p14:tracePt t="46816" x="7154863" y="5208588"/>
          <p14:tracePt t="46823" x="7215188" y="5191125"/>
          <p14:tracePt t="46830" x="7312025" y="5156200"/>
          <p14:tracePt t="46837" x="7372350" y="5130800"/>
          <p14:tracePt t="46844" x="7459663" y="5103813"/>
          <p14:tracePt t="46850" x="7494588" y="5086350"/>
          <p14:tracePt t="46857" x="7539038" y="5068888"/>
          <p14:tracePt t="46864" x="7591425" y="5043488"/>
          <p14:tracePt t="46872" x="7616825" y="5033963"/>
          <p14:tracePt t="46878" x="7634288" y="5026025"/>
          <p14:tracePt t="46886" x="7651750" y="5016500"/>
          <p14:tracePt t="46892" x="7661275" y="5016500"/>
          <p14:tracePt t="46899" x="7669213" y="4999038"/>
          <p14:tracePt t="46906" x="7686675" y="4991100"/>
          <p14:tracePt t="46913" x="7686675" y="4981575"/>
          <p14:tracePt t="46919" x="7696200" y="4981575"/>
          <p14:tracePt t="46927" x="7704138" y="4964113"/>
          <p14:tracePt t="46934" x="7713663" y="4964113"/>
          <p14:tracePt t="46941" x="7713663" y="4956175"/>
          <p14:tracePt t="46949" x="7721600" y="4956175"/>
          <p14:tracePt t="46962" x="7721600" y="4946650"/>
          <p14:tracePt t="46975" x="7731125" y="4946650"/>
          <p14:tracePt t="46989" x="7731125" y="4938713"/>
          <p14:tracePt t="47005" x="7739063" y="4938713"/>
          <p14:tracePt t="47024" x="7739063" y="4929188"/>
          <p14:tracePt t="47059" x="7739063" y="4921250"/>
          <p14:tracePt t="47094" x="7739063" y="4911725"/>
          <p14:tracePt t="47114" x="7739063" y="4903788"/>
          <p14:tracePt t="47199" x="7739063" y="4894263"/>
          <p14:tracePt t="47233" x="7748588" y="4886325"/>
          <p14:tracePt t="47239" x="7756525" y="4886325"/>
          <p14:tracePt t="47247" x="7766050" y="4876800"/>
          <p14:tracePt t="47260" x="7783513" y="4868863"/>
          <p14:tracePt t="47266" x="7791450" y="4859338"/>
          <p14:tracePt t="47274" x="7818438" y="4841875"/>
          <p14:tracePt t="47281" x="7843838" y="4833938"/>
          <p14:tracePt t="47288" x="7853363" y="4833938"/>
          <p14:tracePt t="47294" x="7870825" y="4824413"/>
          <p14:tracePt t="47301" x="7888288" y="4816475"/>
          <p14:tracePt t="47316" x="7896225" y="4816475"/>
          <p14:tracePt t="47330" x="7905750" y="4806950"/>
          <p14:tracePt t="47338" x="7913688" y="4806950"/>
          <p14:tracePt t="47343" x="7923213" y="4806950"/>
          <p14:tracePt t="47356" x="7931150" y="4806950"/>
          <p14:tracePt t="47364" x="7940675" y="4799013"/>
          <p14:tracePt t="47372" x="7940675" y="4789488"/>
          <p14:tracePt t="47379" x="7948613" y="4789488"/>
          <p14:tracePt t="47399" x="7958138" y="4789488"/>
          <p14:tracePt t="47405" x="7966075" y="4789488"/>
          <p14:tracePt t="47413" x="7966075" y="4781550"/>
          <p14:tracePt t="47434" x="7975600" y="4781550"/>
          <p14:tracePt t="47448" x="7975600" y="4772025"/>
          <p14:tracePt t="47483" x="7975600" y="4764088"/>
          <p14:tracePt t="47510" x="7975600" y="4754563"/>
          <p14:tracePt t="47560" x="7975600" y="4746625"/>
          <p14:tracePt t="47565" x="7966075" y="4746625"/>
          <p14:tracePt t="47580" x="7966075" y="4737100"/>
          <p14:tracePt t="47587" x="7958138" y="4737100"/>
          <p14:tracePt t="47605" x="7940675" y="4729163"/>
          <p14:tracePt t="47614" x="7931150" y="4719638"/>
          <p14:tracePt t="47628" x="7923213" y="4719638"/>
          <p14:tracePt t="47642" x="7913688" y="4719638"/>
          <p14:tracePt t="47649" x="7913688" y="4711700"/>
          <p14:tracePt t="47655" x="7905750" y="4711700"/>
          <p14:tracePt t="47676" x="7896225" y="4711700"/>
          <p14:tracePt t="47719" x="7888288" y="4711700"/>
          <p14:tracePt t="47754" x="7878763" y="4711700"/>
          <p14:tracePt t="47761" x="7870825" y="4711700"/>
          <p14:tracePt t="47774" x="7861300" y="4702175"/>
          <p14:tracePt t="47788" x="7853363" y="4702175"/>
          <p14:tracePt t="47802" x="7843838" y="4702175"/>
          <p14:tracePt t="47808" x="7835900" y="4702175"/>
          <p14:tracePt t="47829" x="7826375" y="4702175"/>
          <p14:tracePt t="47843" x="7818438" y="4702175"/>
          <p14:tracePt t="47886" x="7808913" y="4702175"/>
          <p14:tracePt t="47906" x="7800975" y="4702175"/>
          <p14:tracePt t="47940" x="7791450" y="4702175"/>
          <p14:tracePt t="47955" x="7791450" y="4694238"/>
          <p14:tracePt t="47961" x="7783513" y="4694238"/>
          <p14:tracePt t="47975" x="7783513" y="4684713"/>
          <p14:tracePt t="47981" x="7773988" y="4684713"/>
          <p14:tracePt t="47988" x="7766050" y="4684713"/>
          <p14:tracePt t="48005" x="7756525" y="4684713"/>
          <p14:tracePt t="48009" x="7748588" y="4684713"/>
          <p14:tracePt t="48017" x="7748588" y="4676775"/>
          <p14:tracePt t="48031" x="7739063" y="4676775"/>
          <p14:tracePt t="48044" x="7731125" y="4667250"/>
          <p14:tracePt t="48072" x="7721600" y="4667250"/>
          <p14:tracePt t="48143" x="7721600" y="4659313"/>
          <p14:tracePt t="48177" x="7721600" y="4649788"/>
          <p14:tracePt t="48225" x="7721600" y="4641850"/>
          <p14:tracePt t="48238" x="7731125" y="4641850"/>
          <p14:tracePt t="48245" x="7739063" y="4641850"/>
          <p14:tracePt t="48252" x="7748588" y="4641850"/>
          <p14:tracePt t="48259" x="7766050" y="4641850"/>
          <p14:tracePt t="48267" x="7783513" y="4641850"/>
          <p14:tracePt t="48273" x="7808913" y="4632325"/>
          <p14:tracePt t="48279" x="7843838" y="4632325"/>
          <p14:tracePt t="48287" x="7896225" y="4624388"/>
          <p14:tracePt t="48295" x="7940675" y="4624388"/>
          <p14:tracePt t="48301" x="7966075" y="4624388"/>
          <p14:tracePt t="48308" x="7993063" y="4624388"/>
          <p14:tracePt t="48315" x="8026400" y="4624388"/>
          <p14:tracePt t="48322" x="8043863" y="4624388"/>
          <p14:tracePt t="48329" x="8061325" y="4624388"/>
          <p14:tracePt t="48336" x="8088313" y="4624388"/>
          <p14:tracePt t="48349" x="8096250" y="4624388"/>
          <p14:tracePt t="48356" x="8105775" y="4624388"/>
          <p14:tracePt t="48364" x="8113713" y="4624388"/>
          <p14:tracePt t="48372" x="8123238" y="4624388"/>
          <p14:tracePt t="48391" x="8131175" y="4624388"/>
          <p14:tracePt t="48398" x="8140700" y="4624388"/>
          <p14:tracePt t="48412" x="8148638" y="4624388"/>
          <p14:tracePt t="48447" x="8158163" y="4624388"/>
          <p14:tracePt t="48467" x="8158163" y="4632325"/>
          <p14:tracePt t="48510" x="8158163" y="4641850"/>
          <p14:tracePt t="48544" x="8158163" y="4649788"/>
          <p14:tracePt t="48558" x="8158163" y="4659313"/>
          <p14:tracePt t="48565" x="8158163" y="4667250"/>
          <p14:tracePt t="48579" x="8158163" y="4676775"/>
          <p14:tracePt t="48593" x="8148638" y="4684713"/>
          <p14:tracePt t="48599" x="8140700" y="4694238"/>
          <p14:tracePt t="48606" x="8140700" y="4702175"/>
          <p14:tracePt t="48621" x="8131175" y="4711700"/>
          <p14:tracePt t="48633" x="8123238" y="4729163"/>
          <p14:tracePt t="48641" x="8113713" y="4746625"/>
          <p14:tracePt t="48648" x="8096250" y="4754563"/>
          <p14:tracePt t="48654" x="8088313" y="4772025"/>
          <p14:tracePt t="48662" x="8078788" y="4772025"/>
          <p14:tracePt t="48670" x="8070850" y="4789488"/>
          <p14:tracePt t="48676" x="8053388" y="4799013"/>
          <p14:tracePt t="48683" x="8043863" y="4806950"/>
          <p14:tracePt t="48689" x="8026400" y="4824413"/>
          <p14:tracePt t="48696" x="8001000" y="4833938"/>
          <p14:tracePt t="48704" x="7983538" y="4851400"/>
          <p14:tracePt t="48710" x="7975600" y="4859338"/>
          <p14:tracePt t="48718" x="7958138" y="4859338"/>
          <p14:tracePt t="48725" x="7958138" y="4868863"/>
          <p14:tracePt t="48731" x="7948613" y="4868863"/>
          <p14:tracePt t="48745" x="7940675" y="4876800"/>
          <p14:tracePt t="48752" x="7931150" y="4886325"/>
          <p14:tracePt t="48758" x="7913688" y="4886325"/>
          <p14:tracePt t="48766" x="7905750" y="4886325"/>
          <p14:tracePt t="48773" x="7888288" y="4894263"/>
          <p14:tracePt t="48779" x="7878763" y="4894263"/>
          <p14:tracePt t="48788" x="7861300" y="4894263"/>
          <p14:tracePt t="48794" x="7843838" y="4903788"/>
          <p14:tracePt t="48801" x="7818438" y="4911725"/>
          <p14:tracePt t="48808" x="7783513" y="4911725"/>
          <p14:tracePt t="48814" x="7721600" y="4921250"/>
          <p14:tracePt t="48821" x="7696200" y="4921250"/>
          <p14:tracePt t="48828" x="7661275" y="4921250"/>
          <p14:tracePt t="48835" x="7616825" y="4921250"/>
          <p14:tracePt t="48842" x="7564438" y="4921250"/>
          <p14:tracePt t="48849" x="7539038" y="4921250"/>
          <p14:tracePt t="48856" x="7504113" y="4921250"/>
          <p14:tracePt t="48863" x="7469188" y="4921250"/>
          <p14:tracePt t="48870" x="7442200" y="4921250"/>
          <p14:tracePt t="48878" x="7407275" y="4921250"/>
          <p14:tracePt t="48884" x="7364413" y="4921250"/>
          <p14:tracePt t="48890" x="7329488" y="4911725"/>
          <p14:tracePt t="48898" x="7302500" y="4903788"/>
          <p14:tracePt t="48904" x="7277100" y="4894263"/>
          <p14:tracePt t="48912" x="7259638" y="4894263"/>
          <p14:tracePt t="48920" x="7215188" y="4894263"/>
          <p14:tracePt t="48925" x="7189788" y="4886325"/>
          <p14:tracePt t="48934" x="7172325" y="4876800"/>
          <p14:tracePt t="48939" x="7145338" y="4868863"/>
          <p14:tracePt t="48946" x="7127875" y="4868863"/>
          <p14:tracePt t="48953" x="7110413" y="4859338"/>
          <p14:tracePt t="48960" x="7092950" y="4859338"/>
          <p14:tracePt t="48969" x="7085013" y="4851400"/>
          <p14:tracePt t="48974" x="7075488" y="4851400"/>
          <p14:tracePt t="48981" x="7067550" y="4851400"/>
          <p14:tracePt t="48987" x="7058025" y="4851400"/>
          <p14:tracePt t="48995" x="7050088" y="4851400"/>
          <p14:tracePt t="49009" x="7040563" y="4851400"/>
          <p14:tracePt t="49023" x="7032625" y="4851400"/>
          <p14:tracePt t="49044" x="7023100" y="4851400"/>
          <p14:tracePt t="49050" x="7015163" y="4851400"/>
          <p14:tracePt t="49086" x="7005638" y="4851400"/>
          <p14:tracePt t="49092" x="6997700" y="4851400"/>
          <p14:tracePt t="49099" x="6980238" y="4851400"/>
          <p14:tracePt t="49105" x="6953250" y="4851400"/>
          <p14:tracePt t="49113" x="6935788" y="4851400"/>
          <p14:tracePt t="49120" x="6910388" y="4859338"/>
          <p14:tracePt t="49128" x="6892925" y="4868863"/>
          <p14:tracePt t="49134" x="6875463" y="4868863"/>
          <p14:tracePt t="49140" x="6858000" y="4868863"/>
          <p14:tracePt t="49148" x="6840538" y="4876800"/>
          <p14:tracePt t="49155" x="6823075" y="4876800"/>
          <p14:tracePt t="49162" x="6815138" y="4876800"/>
          <p14:tracePt t="49170" x="6815138" y="4886325"/>
          <p14:tracePt t="49176" x="6805613" y="4886325"/>
          <p14:tracePt t="49183" x="6797675" y="4886325"/>
          <p14:tracePt t="49196" x="6788150" y="4894263"/>
          <p14:tracePt t="49203" x="6762750" y="4903788"/>
          <p14:tracePt t="49210" x="6745288" y="4903788"/>
          <p14:tracePt t="49217" x="6735763" y="4911725"/>
          <p14:tracePt t="49224" x="6718300" y="4921250"/>
          <p14:tracePt t="49231" x="6700838" y="4921250"/>
          <p14:tracePt t="49237" x="6692900" y="4929188"/>
          <p14:tracePt t="49245" x="6675438" y="4946650"/>
          <p14:tracePt t="49253" x="6648450" y="4956175"/>
          <p14:tracePt t="49259" x="6630988" y="4973638"/>
          <p14:tracePt t="49266" x="6605588" y="4973638"/>
          <p14:tracePt t="49273" x="6561138" y="4999038"/>
          <p14:tracePt t="49279" x="6535738" y="5016500"/>
          <p14:tracePt t="49287" x="6491288" y="5043488"/>
          <p14:tracePt t="49294" x="6465888" y="5060950"/>
          <p14:tracePt t="49300" x="6438900" y="5086350"/>
          <p14:tracePt t="49307" x="6396038" y="5103813"/>
          <p14:tracePt t="49315" x="6378575" y="5113338"/>
          <p14:tracePt t="49320" x="6351588" y="5121275"/>
          <p14:tracePt t="49328" x="6326188" y="5138738"/>
          <p14:tracePt t="49335" x="6291263" y="5156200"/>
          <p14:tracePt t="49342" x="6273800" y="5165725"/>
          <p14:tracePt t="49349" x="6256338" y="5165725"/>
          <p14:tracePt t="49356" x="6246813" y="5173663"/>
          <p14:tracePt t="49363" x="6238875" y="5183188"/>
          <p14:tracePt t="49370" x="6221413" y="5191125"/>
          <p14:tracePt t="49377" x="6211888" y="5191125"/>
          <p14:tracePt t="49383" x="6203950" y="5191125"/>
          <p14:tracePt t="49390" x="6176963" y="5191125"/>
          <p14:tracePt t="49397" x="6159500" y="5200650"/>
          <p14:tracePt t="49406" x="6134100" y="5208588"/>
          <p14:tracePt t="49411" x="6116638" y="5208588"/>
          <p14:tracePt t="49420" x="6089650" y="5208588"/>
          <p14:tracePt t="49425" x="6054725" y="5218113"/>
          <p14:tracePt t="49432" x="6029325" y="5218113"/>
          <p14:tracePt t="49439" x="6011863" y="5218113"/>
          <p14:tracePt t="49446" x="5994400" y="5218113"/>
          <p14:tracePt t="49453" x="5976938" y="5218113"/>
          <p14:tracePt t="49460" x="5967413" y="5218113"/>
          <p14:tracePt t="49474" x="5949950" y="5218113"/>
          <p14:tracePt t="49487" x="5942013" y="5218113"/>
          <p14:tracePt t="49502" x="5932488" y="5218113"/>
          <p14:tracePt t="49508" x="5924550" y="5218113"/>
          <p14:tracePt t="49529" x="5915025" y="5218113"/>
          <p14:tracePt t="49543" x="5907088" y="5218113"/>
          <p14:tracePt t="49571" x="5897563" y="5218113"/>
          <p14:tracePt t="49599" x="5889625" y="5218113"/>
          <p14:tracePt t="49683" x="5889625" y="5208588"/>
          <p14:tracePt t="49724" x="5889625" y="5200650"/>
          <p14:tracePt t="49788" x="5889625" y="5191125"/>
          <p14:tracePt t="49814" x="5889625" y="5183188"/>
          <p14:tracePt t="49821" x="5889625" y="5173663"/>
          <p14:tracePt t="49828" x="5889625" y="5165725"/>
          <p14:tracePt t="49835" x="5897563" y="5165725"/>
          <p14:tracePt t="49841" x="5907088" y="5148263"/>
          <p14:tracePt t="49848" x="5924550" y="5130800"/>
          <p14:tracePt t="49855" x="5949950" y="5113338"/>
          <p14:tracePt t="49862" x="5976938" y="5086350"/>
          <p14:tracePt t="49870" x="6002338" y="5068888"/>
          <p14:tracePt t="49877" x="6037263" y="5051425"/>
          <p14:tracePt t="49883" x="6099175" y="5026025"/>
          <p14:tracePt t="49891" x="6124575" y="5008563"/>
          <p14:tracePt t="49898" x="6151563" y="5008563"/>
          <p14:tracePt t="49904" x="6176963" y="4999038"/>
          <p14:tracePt t="49911" x="6221413" y="4991100"/>
          <p14:tracePt t="49919" x="6256338" y="4991100"/>
          <p14:tracePt t="49924" x="6291263" y="4991100"/>
          <p14:tracePt t="49932" x="6326188" y="4991100"/>
          <p14:tracePt t="49939" x="6361113" y="4991100"/>
          <p14:tracePt t="49946" x="6421438" y="4999038"/>
          <p14:tracePt t="49953" x="6456363" y="4999038"/>
          <p14:tracePt t="49959" x="6500813" y="5016500"/>
          <p14:tracePt t="49966" x="6518275" y="5026025"/>
          <p14:tracePt t="49973" x="6553200" y="5043488"/>
          <p14:tracePt t="49980" x="6588125" y="5051425"/>
          <p14:tracePt t="49987" x="6613525" y="5060950"/>
          <p14:tracePt t="49994" x="6648450" y="5068888"/>
          <p14:tracePt t="50003" x="6710363" y="5086350"/>
          <p14:tracePt t="50009" x="6762750" y="5095875"/>
          <p14:tracePt t="50015" x="6805613" y="5113338"/>
          <p14:tracePt t="50023" x="6850063" y="5121275"/>
          <p14:tracePt t="50029" x="6875463" y="5121275"/>
          <p14:tracePt t="50036" x="6892925" y="5130800"/>
          <p14:tracePt t="50043" x="6910388" y="5130800"/>
          <p14:tracePt t="50050" x="6927850" y="5130800"/>
          <p14:tracePt t="50056" x="6935788" y="5138738"/>
          <p14:tracePt t="50070" x="6945313" y="5138738"/>
          <p14:tracePt t="50078" x="6953250" y="5138738"/>
          <p14:tracePt t="50092" x="6962775" y="5138738"/>
          <p14:tracePt t="50112" x="6970713" y="5138738"/>
          <p14:tracePt t="50120" x="6970713" y="5148263"/>
          <p14:tracePt t="50126" x="6980238" y="5148263"/>
          <p14:tracePt t="50161" x="6988175" y="5148263"/>
          <p14:tracePt t="50217" x="6997700" y="5148263"/>
          <p14:tracePt t="50398" x="7005638" y="5148263"/>
          <p14:tracePt t="50403" x="7015163" y="5148263"/>
          <p14:tracePt t="50410" x="7015163" y="5138738"/>
          <p14:tracePt t="50419" x="7023100" y="5138738"/>
          <p14:tracePt t="50432" x="7023100" y="5130800"/>
          <p14:tracePt t="50438" x="7032625" y="5130800"/>
          <p14:tracePt t="50445" x="7032625" y="5121275"/>
          <p14:tracePt t="50474" x="7040563" y="5121275"/>
          <p14:tracePt t="50480" x="7040563" y="5113338"/>
          <p14:tracePt t="50514" x="7050088" y="5113338"/>
          <p14:tracePt t="50528" x="7058025" y="5103813"/>
          <p14:tracePt t="50550" x="7067550" y="5103813"/>
          <p14:tracePt t="50570" x="7075488" y="5095875"/>
          <p14:tracePt t="50577" x="7085013" y="5095875"/>
          <p14:tracePt t="50584" x="7085013" y="5086350"/>
          <p14:tracePt t="50602" x="7102475" y="5086350"/>
          <p14:tracePt t="50612" x="7110413" y="5086350"/>
          <p14:tracePt t="50619" x="7119938" y="5078413"/>
          <p14:tracePt t="50626" x="7127875" y="5078413"/>
          <p14:tracePt t="50640" x="7145338" y="5078413"/>
          <p14:tracePt t="50646" x="7145338" y="5068888"/>
          <p14:tracePt t="50652" x="7154863" y="5068888"/>
          <p14:tracePt t="50660" x="7162800" y="5068888"/>
          <p14:tracePt t="50669" x="7172325" y="5068888"/>
          <p14:tracePt t="50675" x="7180263" y="5068888"/>
          <p14:tracePt t="50682" x="7189788" y="5068888"/>
          <p14:tracePt t="50688" x="7197725" y="5060950"/>
          <p14:tracePt t="50695" x="7207250" y="5060950"/>
          <p14:tracePt t="50702" x="7207250" y="5051425"/>
          <p14:tracePt t="50709" x="7215188" y="5051425"/>
          <p14:tracePt t="50716" x="7224713" y="5051425"/>
          <p14:tracePt t="50729" x="7232650" y="5051425"/>
          <p14:tracePt t="50738" x="7242175" y="5051425"/>
          <p14:tracePt t="50754" x="7242175" y="5043488"/>
          <p14:tracePt t="50758" x="7250113" y="5043488"/>
          <p14:tracePt t="50764" x="7259638" y="5043488"/>
          <p14:tracePt t="50792" x="7267575" y="5043488"/>
          <p14:tracePt t="50835" x="7277100" y="5043488"/>
          <p14:tracePt t="51793" x="7294563" y="5043488"/>
          <p14:tracePt t="51798" x="7329488" y="5026025"/>
          <p14:tracePt t="51806" x="7354888" y="5008563"/>
          <p14:tracePt t="51813" x="7407275" y="4991100"/>
          <p14:tracePt t="51819" x="7424738" y="4991100"/>
          <p14:tracePt t="51827" x="7451725" y="4981575"/>
          <p14:tracePt t="51834" x="7477125" y="4981575"/>
          <p14:tracePt t="51840" x="7504113" y="4981575"/>
          <p14:tracePt t="51848" x="7512050" y="4981575"/>
          <p14:tracePt t="51855" x="7529513" y="4981575"/>
          <p14:tracePt t="51861" x="7546975" y="4981575"/>
          <p14:tracePt t="51869" x="7556500" y="4981575"/>
          <p14:tracePt t="51875" x="7564438" y="4981575"/>
          <p14:tracePt t="51889" x="7573963" y="4981575"/>
          <p14:tracePt t="51902" x="7581900" y="4981575"/>
          <p14:tracePt t="51918" x="7591425" y="4981575"/>
          <p14:tracePt t="51924" x="7599363" y="4991100"/>
          <p14:tracePt t="51930" x="7608888" y="5008563"/>
          <p14:tracePt t="51938" x="7616825" y="5016500"/>
          <p14:tracePt t="51944" x="7616825" y="5026025"/>
          <p14:tracePt t="51951" x="7626350" y="5043488"/>
          <p14:tracePt t="51958" x="7634288" y="5068888"/>
          <p14:tracePt t="51965" x="7634288" y="5086350"/>
          <p14:tracePt t="51972" x="7634288" y="5113338"/>
          <p14:tracePt t="51979" x="7634288" y="5130800"/>
          <p14:tracePt t="51986" x="7634288" y="5148263"/>
          <p14:tracePt t="51993" x="7634288" y="5165725"/>
          <p14:tracePt t="52000" x="7626350" y="5183188"/>
          <p14:tracePt t="52007" x="7626350" y="5208588"/>
          <p14:tracePt t="52014" x="7616825" y="5218113"/>
          <p14:tracePt t="52020" x="7616825" y="5226050"/>
          <p14:tracePt t="52027" x="7608888" y="5243513"/>
          <p14:tracePt t="52042" x="7608888" y="5253038"/>
          <p14:tracePt t="52050" x="7599363" y="5260975"/>
          <p14:tracePt t="52056" x="7591425" y="5270500"/>
          <p14:tracePt t="52063" x="7581900" y="5287963"/>
          <p14:tracePt t="52069" x="7564438" y="5287963"/>
          <p14:tracePt t="52076" x="7556500" y="5305425"/>
          <p14:tracePt t="52084" x="7546975" y="5305425"/>
          <p14:tracePt t="52090" x="7539038" y="5322888"/>
          <p14:tracePt t="52097" x="7521575" y="5330825"/>
          <p14:tracePt t="52104" x="7512050" y="5340350"/>
          <p14:tracePt t="52120" x="7504113" y="5340350"/>
          <p14:tracePt t="52124" x="7494588" y="5348288"/>
          <p14:tracePt t="52132" x="7486650" y="5357813"/>
          <p14:tracePt t="52139" x="7469188" y="5357813"/>
          <p14:tracePt t="52145" x="7469188" y="5365750"/>
          <p14:tracePt t="52152" x="7459663" y="5365750"/>
          <p14:tracePt t="52160" x="7459663" y="5375275"/>
          <p14:tracePt t="52168" x="7451725" y="5375275"/>
          <p14:tracePt t="52173" x="7442200" y="5375275"/>
          <p14:tracePt t="52180" x="7434263" y="5383213"/>
          <p14:tracePt t="52195" x="7424738" y="5383213"/>
          <p14:tracePt t="52217" x="7416800" y="5392738"/>
          <p14:tracePt t="52222" x="7407275" y="5392738"/>
          <p14:tracePt t="52235" x="7399338" y="5392738"/>
          <p14:tracePt t="52270" x="7389813" y="5392738"/>
          <p14:tracePt t="52305" x="7381875" y="5392738"/>
          <p14:tracePt t="52791" x="7372350" y="5392738"/>
          <p14:tracePt t="52972" x="7364413" y="5392738"/>
          <p14:tracePt t="52984" x="7354888" y="5392738"/>
          <p14:tracePt t="52999" x="7346950" y="5392738"/>
          <p14:tracePt t="53006" x="7337425" y="5392738"/>
          <p14:tracePt t="53013" x="7329488" y="5400675"/>
          <p14:tracePt t="53019" x="7312025" y="5400675"/>
          <p14:tracePt t="53027" x="7302500" y="5400675"/>
          <p14:tracePt t="53033" x="7285038" y="5410200"/>
          <p14:tracePt t="53040" x="7277100" y="5410200"/>
          <p14:tracePt t="53049" x="7267575" y="5410200"/>
          <p14:tracePt t="53054" x="7259638" y="5410200"/>
          <p14:tracePt t="53062" x="7242175" y="5418138"/>
          <p14:tracePt t="53068" x="7224713" y="5418138"/>
          <p14:tracePt t="53076" x="7207250" y="5427663"/>
          <p14:tracePt t="53083" x="7197725" y="5427663"/>
          <p14:tracePt t="53089" x="7180263" y="5427663"/>
          <p14:tracePt t="53097" x="7162800" y="5427663"/>
          <p14:tracePt t="53103" x="7154863" y="5445125"/>
          <p14:tracePt t="53109" x="7137400" y="5453063"/>
          <p14:tracePt t="53116" x="7127875" y="5453063"/>
          <p14:tracePt t="53125" x="7110413" y="5453063"/>
          <p14:tracePt t="53131" x="7092950" y="5462588"/>
          <p14:tracePt t="53139" x="7075488" y="5462588"/>
          <p14:tracePt t="53145" x="7075488" y="5470525"/>
          <p14:tracePt t="53151" x="7067550" y="5470525"/>
          <p14:tracePt t="53159" x="7050088" y="5470525"/>
          <p14:tracePt t="53166" x="7032625" y="5480050"/>
          <p14:tracePt t="53173" x="7023100" y="5480050"/>
          <p14:tracePt t="53179" x="7005638" y="5487988"/>
          <p14:tracePt t="53186" x="6997700" y="5487988"/>
          <p14:tracePt t="53193" x="6988175" y="5487988"/>
          <p14:tracePt t="53200" x="6980238" y="5487988"/>
          <p14:tracePt t="53208" x="6970713" y="5487988"/>
          <p14:tracePt t="53214" x="6962775" y="5487988"/>
          <p14:tracePt t="53221" x="6962775" y="5497513"/>
          <p14:tracePt t="53228" x="6953250" y="5497513"/>
          <p14:tracePt t="53234" x="6935788" y="5497513"/>
          <p14:tracePt t="53256" x="6927850" y="5497513"/>
          <p14:tracePt t="53277" x="6918325" y="5497513"/>
          <p14:tracePt t="53304" x="6910388" y="5497513"/>
          <p14:tracePt t="53318" x="6900863" y="5497513"/>
          <p14:tracePt t="53367" x="6892925" y="5497513"/>
          <p14:tracePt t="53395" x="6883400" y="5497513"/>
          <p14:tracePt t="53409" x="6875463" y="5497513"/>
          <p14:tracePt t="53422" x="6865938" y="5497513"/>
          <p14:tracePt t="53444" x="6858000" y="5497513"/>
          <p14:tracePt t="53450" x="6850063" y="5497513"/>
          <p14:tracePt t="53458" x="6840538" y="5497513"/>
          <p14:tracePt t="53471" x="6832600" y="5487988"/>
          <p14:tracePt t="53484" x="6823075" y="5487988"/>
          <p14:tracePt t="53499" x="6815138" y="5487988"/>
          <p14:tracePt t="53505" x="6805613" y="5480050"/>
          <p14:tracePt t="53527" x="6797675" y="5480050"/>
          <p14:tracePt t="53553" x="6788150" y="5480050"/>
          <p14:tracePt t="53596" x="6780213" y="5470525"/>
          <p14:tracePt t="53610" x="6770688" y="5470525"/>
          <p14:tracePt t="53624" x="6762750" y="5470525"/>
          <p14:tracePt t="53637" x="6753225" y="5462588"/>
          <p14:tracePt t="53659" x="6745288" y="5462588"/>
          <p14:tracePt t="53672" x="6735763" y="5462588"/>
          <p14:tracePt t="53679" x="6727825" y="5453063"/>
          <p14:tracePt t="53685" x="6718300" y="5453063"/>
          <p14:tracePt t="53707" x="6710363" y="5453063"/>
          <p14:tracePt t="53720" x="6700838" y="5453063"/>
          <p14:tracePt t="53728" x="6692900" y="5453063"/>
          <p14:tracePt t="53763" x="6683375" y="5453063"/>
          <p14:tracePt t="53776" x="6675438" y="5453063"/>
          <p14:tracePt t="53839" x="6665913" y="5453063"/>
          <p14:tracePt t="53867" x="6665913" y="5462588"/>
          <p14:tracePt t="53873" x="6657975" y="5462588"/>
          <p14:tracePt t="53880" x="6657975" y="5487988"/>
          <p14:tracePt t="53887" x="6648450" y="5505450"/>
          <p14:tracePt t="53894" x="6640513" y="5540375"/>
          <p14:tracePt t="53901" x="6640513" y="5602288"/>
          <p14:tracePt t="53908" x="6640513" y="5697538"/>
          <p14:tracePt t="53915" x="6640513" y="5749925"/>
          <p14:tracePt t="53922" x="6640513" y="5827713"/>
          <p14:tracePt t="53929" x="6648450" y="5872163"/>
          <p14:tracePt t="53936" x="6657975" y="5889625"/>
          <p14:tracePt t="53943" x="6657975" y="5907088"/>
          <p14:tracePt t="53949" x="6657975" y="5915025"/>
          <p14:tracePt t="53956" x="6657975" y="5924550"/>
          <p14:tracePt t="53970" x="6657975" y="5932488"/>
          <p14:tracePt t="53983" x="6657975" y="5942013"/>
          <p14:tracePt t="54012" x="6657975" y="5949950"/>
          <p14:tracePt t="54019" x="6665913" y="5949950"/>
          <p14:tracePt t="54032" x="6675438" y="5949950"/>
          <p14:tracePt t="54053" x="6683375" y="5949950"/>
          <p14:tracePt t="54060" x="6710363" y="5942013"/>
          <p14:tracePt t="54068" x="6718300" y="5932488"/>
          <p14:tracePt t="54075" x="6727825" y="5932488"/>
          <p14:tracePt t="54082" x="6745288" y="5907088"/>
          <p14:tracePt t="54088" x="6770688" y="5889625"/>
          <p14:tracePt t="54094" x="6815138" y="5862638"/>
          <p14:tracePt t="54102" x="6823075" y="5854700"/>
          <p14:tracePt t="54109" x="6840538" y="5845175"/>
          <p14:tracePt t="54116" x="6865938" y="5827713"/>
          <p14:tracePt t="54123" x="6875463" y="5819775"/>
          <p14:tracePt t="54130" x="6883400" y="5810250"/>
          <p14:tracePt t="54144" x="6900863" y="5810250"/>
          <p14:tracePt t="54151" x="6900863" y="5802313"/>
          <p14:tracePt t="54172" x="6910388" y="5784850"/>
          <p14:tracePt t="54185" x="6918325" y="5784850"/>
          <p14:tracePt t="54192" x="6918325" y="5775325"/>
          <p14:tracePt t="54206" x="6927850" y="5775325"/>
          <p14:tracePt t="54213" x="6935788" y="5767388"/>
          <p14:tracePt t="54220" x="6935788" y="5757863"/>
          <p14:tracePt t="54227" x="6935788" y="5749925"/>
          <p14:tracePt t="54234" x="6945313" y="5749925"/>
          <p14:tracePt t="54241" x="6953250" y="5732463"/>
          <p14:tracePt t="54249" x="6962775" y="5732463"/>
          <p14:tracePt t="54254" x="6962775" y="5722938"/>
          <p14:tracePt t="54262" x="6970713" y="5722938"/>
          <p14:tracePt t="54269" x="6970713" y="5715000"/>
          <p14:tracePt t="54282" x="6980238" y="5707063"/>
          <p14:tracePt t="54289" x="6988175" y="5707063"/>
          <p14:tracePt t="54296" x="6988175" y="5697538"/>
          <p14:tracePt t="54324" x="6997700" y="5697538"/>
          <p14:tracePt t="54332" x="6997700" y="5689600"/>
          <p14:tracePt t="54359" x="7005638" y="5689600"/>
          <p14:tracePt t="54567" x="7005638" y="5680075"/>
          <p14:tracePt t="54580" x="7015163" y="5680075"/>
          <p14:tracePt t="54616" x="7023100" y="5672138"/>
          <p14:tracePt t="54637" x="7040563" y="5662613"/>
          <p14:tracePt t="54643" x="7058025" y="5654675"/>
          <p14:tracePt t="54651" x="7102475" y="5637213"/>
          <p14:tracePt t="54658" x="7127875" y="5619750"/>
          <p14:tracePt t="54665" x="7180263" y="5602288"/>
          <p14:tracePt t="54672" x="7250113" y="5575300"/>
          <p14:tracePt t="54678" x="7319963" y="5549900"/>
          <p14:tracePt t="54685" x="7372350" y="5540375"/>
          <p14:tracePt t="54692" x="7416800" y="5522913"/>
          <p14:tracePt t="54698" x="7434263" y="5522913"/>
          <p14:tracePt t="54706" x="7459663" y="5514975"/>
          <p14:tracePt t="54713" x="7459663" y="5505450"/>
          <p14:tracePt t="54719" x="7477125" y="5505450"/>
          <p14:tracePt t="54727" x="7486650" y="5505450"/>
          <p14:tracePt t="54733" x="7494588" y="5497513"/>
          <p14:tracePt t="54741" x="7504113" y="5487988"/>
          <p14:tracePt t="54748" x="7512050" y="5487988"/>
          <p14:tracePt t="54755" x="7529513" y="5480050"/>
          <p14:tracePt t="54761" x="7529513" y="5470525"/>
          <p14:tracePt t="54768" x="7546975" y="5470525"/>
          <p14:tracePt t="54775" x="7556500" y="5462588"/>
          <p14:tracePt t="54782" x="7573963" y="5453063"/>
          <p14:tracePt t="54789" x="7591425" y="5445125"/>
          <p14:tracePt t="54797" x="7599363" y="5435600"/>
          <p14:tracePt t="54803" x="7608888" y="5435600"/>
          <p14:tracePt t="54810" x="7643813" y="5427663"/>
          <p14:tracePt t="54816" x="7669213" y="5418138"/>
          <p14:tracePt t="54824" x="7686675" y="5410200"/>
          <p14:tracePt t="54832" x="7704138" y="5400675"/>
          <p14:tracePt t="54838" x="7713663" y="5400675"/>
          <p14:tracePt t="54849" x="7739063" y="5383213"/>
          <p14:tracePt t="54852" x="7756525" y="5383213"/>
          <p14:tracePt t="54859" x="7773988" y="5383213"/>
          <p14:tracePt t="54865" x="7783513" y="5375275"/>
          <p14:tracePt t="54873" x="7800975" y="5365750"/>
          <p14:tracePt t="54879" x="7818438" y="5365750"/>
          <p14:tracePt t="54887" x="7818438" y="5357813"/>
          <p14:tracePt t="54893" x="7835900" y="5348288"/>
          <p14:tracePt t="54901" x="7861300" y="5348288"/>
          <p14:tracePt t="54907" x="7861300" y="5340350"/>
          <p14:tracePt t="54914" x="7870825" y="5340350"/>
          <p14:tracePt t="54921" x="7888288" y="5330825"/>
          <p14:tracePt t="54935" x="7896225" y="5330825"/>
          <p14:tracePt t="54948" x="7913688" y="5330825"/>
          <p14:tracePt t="54963" x="7913688" y="5322888"/>
          <p14:tracePt t="54969" x="7923213" y="5322888"/>
          <p14:tracePt t="54991" x="7931150" y="5322888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9DC76-EB14-C137-2CA6-A7C173B0A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82786"/>
            <a:ext cx="8772013" cy="59843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800" b="1" dirty="0">
                <a:solidFill>
                  <a:srgbClr val="5027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Corrosion of Copper Alloy (Brass)</a:t>
            </a:r>
          </a:p>
          <a:p>
            <a:pPr marL="517525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Brass has a yellowish gold colour</a:t>
            </a:r>
          </a:p>
          <a:p>
            <a:pPr marL="517525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latin typeface="+mj-lt"/>
                <a:cs typeface="Times New Roman" panose="02020603050405020304" pitchFamily="18" charset="0"/>
              </a:rPr>
              <a:t>Undergoes selective corrosion through the process called</a:t>
            </a:r>
            <a:r>
              <a:rPr lang="fa-IR" sz="1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GB" sz="1800" dirty="0">
                <a:latin typeface="+mj-lt"/>
                <a:cs typeface="Times New Roman" panose="02020603050405020304" pitchFamily="18" charset="0"/>
              </a:rPr>
              <a:t>Dezincification/dealloying</a:t>
            </a:r>
          </a:p>
          <a:p>
            <a:pPr marL="457200" lvl="1" indent="0">
              <a:buNone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N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B783153-73EB-16E0-AA83-9221846E8210}"/>
              </a:ext>
            </a:extLst>
          </p:cNvPr>
          <p:cNvSpPr/>
          <p:nvPr/>
        </p:nvSpPr>
        <p:spPr>
          <a:xfrm>
            <a:off x="675860" y="1984983"/>
            <a:ext cx="3008779" cy="1772239"/>
          </a:xfrm>
          <a:prstGeom prst="roundRect">
            <a:avLst/>
          </a:prstGeom>
          <a:ln>
            <a:solidFill>
              <a:srgbClr val="50278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  <a:cs typeface="Times New Roman" panose="02020603050405020304" pitchFamily="18" charset="0"/>
              </a:rPr>
              <a:t>Change in colour to reddish brown when copper corrode to form cuprite.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8D927C-3E72-54C8-6AD6-50117F0DD60D}"/>
              </a:ext>
            </a:extLst>
          </p:cNvPr>
          <p:cNvSpPr/>
          <p:nvPr/>
        </p:nvSpPr>
        <p:spPr>
          <a:xfrm>
            <a:off x="4749290" y="1984983"/>
            <a:ext cx="3963417" cy="1772239"/>
          </a:xfrm>
          <a:prstGeom prst="roundRect">
            <a:avLst/>
          </a:prstGeom>
          <a:ln>
            <a:solidFill>
              <a:srgbClr val="50278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imes New Roman"/>
                <a:cs typeface="Times New Roman"/>
              </a:rPr>
              <a:t>Further oxidation of </a:t>
            </a:r>
            <a:r>
              <a:rPr lang="en-GB" sz="1800" kern="100" dirty="0">
                <a:effectLst/>
                <a:latin typeface="Times New Roman"/>
                <a:ea typeface="Calibri" panose="020F0502020204030204" pitchFamily="34" charset="0"/>
                <a:cs typeface="Times New Roman"/>
              </a:rPr>
              <a:t>Cu</a:t>
            </a:r>
            <a:r>
              <a:rPr lang="en-GB" sz="1800" kern="100" baseline="-25000" dirty="0">
                <a:effectLst/>
                <a:latin typeface="Times New Roman"/>
                <a:ea typeface="Calibri" panose="020F0502020204030204" pitchFamily="34" charset="0"/>
                <a:cs typeface="Times New Roman"/>
              </a:rPr>
              <a:t>2</a:t>
            </a:r>
            <a:r>
              <a:rPr lang="en-GB" sz="1800" kern="100" dirty="0">
                <a:effectLst/>
                <a:latin typeface="Times New Roman"/>
                <a:ea typeface="Calibri" panose="020F0502020204030204" pitchFamily="34" charset="0"/>
                <a:cs typeface="Times New Roman"/>
              </a:rPr>
              <a:t>O</a:t>
            </a:r>
            <a:r>
              <a:rPr lang="en-GB" kern="100" dirty="0">
                <a:latin typeface="Times New Roman"/>
                <a:ea typeface="Calibri" panose="020F0502020204030204" pitchFamily="34" charset="0"/>
                <a:cs typeface="Times New Roman"/>
              </a:rPr>
              <a:t> and reaction with atmospheric contaminants </a:t>
            </a:r>
            <a:r>
              <a:rPr lang="en-GB" sz="1800" kern="100" dirty="0">
                <a:effectLst/>
                <a:latin typeface="Times New Roman"/>
                <a:ea typeface="Calibri" panose="020F0502020204030204" pitchFamily="34" charset="0"/>
                <a:cs typeface="Times New Roman"/>
              </a:rPr>
              <a:t>leads to the formation of greenish-blue product on the surface called patina which prevents further corrosion of the material.</a:t>
            </a:r>
            <a:endParaRPr lang="en-NG" sz="1800" kern="100" dirty="0">
              <a:effectLst/>
              <a:latin typeface="Times New Roman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572FE05-ED8B-6D81-B151-311A8086A5B9}"/>
              </a:ext>
            </a:extLst>
          </p:cNvPr>
          <p:cNvSpPr/>
          <p:nvPr/>
        </p:nvSpPr>
        <p:spPr>
          <a:xfrm>
            <a:off x="3848505" y="2642590"/>
            <a:ext cx="736920" cy="457024"/>
          </a:xfrm>
          <a:prstGeom prst="rightArrow">
            <a:avLst/>
          </a:prstGeom>
          <a:solidFill>
            <a:srgbClr val="502783"/>
          </a:solidFill>
          <a:ln>
            <a:solidFill>
              <a:srgbClr val="502783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G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49DA8FD-E68E-4436-0D9F-673D6FD5D2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3008" y="3950673"/>
            <a:ext cx="814481" cy="2017406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7A28AD52-491E-3700-8FC0-911F161BE8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4379" y="3964503"/>
            <a:ext cx="896613" cy="1989745"/>
          </a:xfrm>
          <a:prstGeom prst="rect">
            <a:avLst/>
          </a:prstGeom>
        </p:spPr>
      </p:pic>
      <p:pic>
        <p:nvPicPr>
          <p:cNvPr id="53" name="Audio 52">
            <a:hlinkClick r:id="" action="ppaction://media"/>
            <a:extLst>
              <a:ext uri="{FF2B5EF4-FFF2-40B4-BE49-F238E27FC236}">
                <a16:creationId xmlns:a16="http://schemas.microsoft.com/office/drawing/2014/main" id="{ABEF5F44-5A2D-E391-E7EA-C916B8BEB6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46319" y="5724398"/>
            <a:ext cx="487362" cy="487362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232FD3-DF21-935B-D267-246C83840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3</a:t>
            </a:fld>
            <a:endParaRPr lang="en-US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5657756F-2419-2D9D-3352-CB92F7B63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92959" y="6342278"/>
            <a:ext cx="5308920" cy="501650"/>
          </a:xfrm>
        </p:spPr>
        <p:txBody>
          <a:bodyPr/>
          <a:lstStyle/>
          <a:p>
            <a:r>
              <a:rPr lang="en-US" sz="1000" dirty="0">
                <a:solidFill>
                  <a:schemeClr val="bg1"/>
                </a:solidFill>
              </a:rPr>
              <a:t>https://www.canada.ca/en/conservation-institute/services/conservation-preservation-publications/canadian-conservation-institute-notes/dezincification-brass.html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581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024">
        <p:fade/>
      </p:transition>
    </mc:Choice>
    <mc:Fallback xmlns="">
      <p:transition spd="med" advTm="860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5" grpId="0" animBg="1"/>
    </p:bldLst>
  </p:timing>
  <p:extLst>
    <p:ext uri="{3A86A75C-4F4B-4683-9AE1-C65F6400EC91}">
      <p14:laserTraceLst xmlns:p14="http://schemas.microsoft.com/office/powerpoint/2010/main">
        <p14:tracePtLst>
          <p14:tracePt t="757" x="7783513" y="5218113"/>
          <p14:tracePt t="763" x="7546975" y="5060950"/>
          <p14:tracePt t="771" x="7329488" y="4894263"/>
          <p14:tracePt t="779" x="7154863" y="4729163"/>
          <p14:tracePt t="787" x="6980238" y="4579938"/>
          <p14:tracePt t="794" x="6805613" y="4389438"/>
          <p14:tracePt t="802" x="6640513" y="4187825"/>
          <p14:tracePt t="810" x="6483350" y="3987800"/>
          <p14:tracePt t="818" x="6343650" y="3795713"/>
          <p14:tracePt t="825" x="6176963" y="3594100"/>
          <p14:tracePt t="833" x="6011863" y="3421063"/>
          <p14:tracePt t="841" x="5845175" y="3236913"/>
          <p14:tracePt t="849" x="5662613" y="3079750"/>
          <p14:tracePt t="857" x="5514975" y="2949575"/>
          <p14:tracePt t="865" x="5348288" y="2835275"/>
          <p14:tracePt t="873" x="5173663" y="2713038"/>
          <p14:tracePt t="880" x="5033963" y="2625725"/>
          <p14:tracePt t="889" x="4921250" y="2547938"/>
          <p14:tracePt t="903" x="4806950" y="2503488"/>
          <p14:tracePt t="910" x="4702175" y="2478088"/>
          <p14:tracePt t="916" x="4597400" y="2468563"/>
          <p14:tracePt t="924" x="4537075" y="2460625"/>
          <p14:tracePt t="930" x="4476750" y="2460625"/>
          <p14:tracePt t="938" x="4424363" y="2460625"/>
          <p14:tracePt t="945" x="4337050" y="2460625"/>
          <p14:tracePt t="950" x="4292600" y="2460625"/>
          <p14:tracePt t="958" x="4249738" y="2460625"/>
          <p14:tracePt t="965" x="4205288" y="2460625"/>
          <p14:tracePt t="972" x="4152900" y="2478088"/>
          <p14:tracePt t="979" x="4117975" y="2486025"/>
          <p14:tracePt t="986" x="4092575" y="2486025"/>
          <p14:tracePt t="992" x="4083050" y="2495550"/>
          <p14:tracePt t="1000" x="4057650" y="2503488"/>
          <p14:tracePt t="1007" x="4030663" y="2513013"/>
          <p14:tracePt t="1020" x="4022725" y="2520950"/>
          <p14:tracePt t="1027" x="4013200" y="2520950"/>
          <p14:tracePt t="1311" x="3778250" y="2451100"/>
          <p14:tracePt t="1317" x="3436938" y="2278063"/>
          <p14:tracePt t="1324" x="3124200" y="2041525"/>
          <p14:tracePt t="1332" x="2852738" y="1789113"/>
          <p14:tracePt t="1341" x="2573338" y="1509713"/>
          <p14:tracePt t="1355" x="2293938" y="1212850"/>
          <p14:tracePt t="1363" x="1998663" y="855663"/>
          <p14:tracePt t="1368" x="1701800" y="444500"/>
          <p14:tracePt t="1375" x="1482725" y="95250"/>
          <p14:tracePt t="1681" x="1587500" y="42863"/>
          <p14:tracePt t="1688" x="1649413" y="174625"/>
          <p14:tracePt t="1694" x="1727200" y="331788"/>
          <p14:tracePt t="1701" x="1779588" y="479425"/>
          <p14:tracePt t="1708" x="1831975" y="671513"/>
          <p14:tracePt t="1715" x="1849438" y="776288"/>
          <p14:tracePt t="1721" x="1893888" y="898525"/>
          <p14:tracePt t="1729" x="1919288" y="1012825"/>
          <p14:tracePt t="1737" x="1963738" y="1168400"/>
          <p14:tracePt t="1743" x="1998663" y="1273175"/>
          <p14:tracePt t="1751" x="2016125" y="1343025"/>
          <p14:tracePt t="1757" x="2033588" y="1422400"/>
          <p14:tracePt t="1765" x="2051050" y="1474788"/>
          <p14:tracePt t="1771" x="2058988" y="1500188"/>
          <p14:tracePt t="1778" x="2058988" y="1509713"/>
          <p14:tracePt t="1784" x="2068513" y="1517650"/>
          <p14:tracePt t="1799" x="2068513" y="1527175"/>
          <p14:tracePt t="1827" x="2068513" y="1535113"/>
          <p14:tracePt t="1869" x="2058988" y="1535113"/>
          <p14:tracePt t="1876" x="2051050" y="1552575"/>
          <p14:tracePt t="1881" x="2033588" y="1552575"/>
          <p14:tracePt t="1889" x="2016125" y="1552575"/>
          <p14:tracePt t="1895" x="1989138" y="1552575"/>
          <p14:tracePt t="1902" x="1971675" y="1552575"/>
          <p14:tracePt t="1910" x="1919288" y="1552575"/>
          <p14:tracePt t="1917" x="1866900" y="1544638"/>
          <p14:tracePt t="1924" x="1841500" y="1535113"/>
          <p14:tracePt t="1931" x="1797050" y="1527175"/>
          <p14:tracePt t="1938" x="1754188" y="1509713"/>
          <p14:tracePt t="1944" x="1719263" y="1509713"/>
          <p14:tracePt t="1951" x="1666875" y="1492250"/>
          <p14:tracePt t="1958" x="1622425" y="1474788"/>
          <p14:tracePt t="1964" x="1579563" y="1447800"/>
          <p14:tracePt t="1972" x="1474788" y="1387475"/>
          <p14:tracePt t="1981" x="1404938" y="1335088"/>
          <p14:tracePt t="1987" x="1317625" y="1265238"/>
          <p14:tracePt t="1995" x="1247775" y="1212850"/>
          <p14:tracePt t="2000" x="1185863" y="1150938"/>
          <p14:tracePt t="2007" x="1143000" y="1117600"/>
          <p14:tracePt t="2014" x="1100138" y="1100138"/>
          <p14:tracePt t="2021" x="1065213" y="1073150"/>
          <p14:tracePt t="2028" x="1038225" y="1047750"/>
          <p14:tracePt t="2034" x="1020763" y="1038225"/>
          <p14:tracePt t="2048" x="1012825" y="1038225"/>
          <p14:tracePt t="2056" x="1003300" y="1038225"/>
          <p14:tracePt t="2064" x="1003300" y="1030288"/>
          <p14:tracePt t="2069" x="995363" y="1030288"/>
          <p14:tracePt t="2083" x="995363" y="1020763"/>
          <p14:tracePt t="2104" x="995363" y="1012825"/>
          <p14:tracePt t="2111" x="995363" y="1003300"/>
          <p14:tracePt t="2118" x="995363" y="977900"/>
          <p14:tracePt t="2126" x="1012825" y="950913"/>
          <p14:tracePt t="2132" x="1038225" y="898525"/>
          <p14:tracePt t="2139" x="1100138" y="828675"/>
          <p14:tracePt t="2146" x="1143000" y="785813"/>
          <p14:tracePt t="2153" x="1177925" y="706438"/>
          <p14:tracePt t="2159" x="1220788" y="654050"/>
          <p14:tracePt t="2167" x="1265238" y="601663"/>
          <p14:tracePt t="2174" x="1290638" y="566738"/>
          <p14:tracePt t="2181" x="1325563" y="541338"/>
          <p14:tracePt t="2188" x="1352550" y="514350"/>
          <p14:tracePt t="2194" x="1360488" y="506413"/>
          <p14:tracePt t="2201" x="1404938" y="479425"/>
          <p14:tracePt t="2208" x="1430338" y="471488"/>
          <p14:tracePt t="2215" x="1474788" y="444500"/>
          <p14:tracePt t="2221" x="1492250" y="436563"/>
          <p14:tracePt t="2228" x="1527175" y="427038"/>
          <p14:tracePt t="2235" x="1562100" y="427038"/>
          <p14:tracePt t="2249" x="1597025" y="419100"/>
          <p14:tracePt t="2249" x="1622425" y="419100"/>
          <p14:tracePt t="2256" x="1666875" y="419100"/>
          <p14:tracePt t="2264" x="1674813" y="427038"/>
          <p14:tracePt t="2271" x="1701800" y="436563"/>
          <p14:tracePt t="2278" x="1727200" y="444500"/>
          <p14:tracePt t="2284" x="1771650" y="454025"/>
          <p14:tracePt t="2292" x="1806575" y="479425"/>
          <p14:tracePt t="2298" x="1831975" y="488950"/>
          <p14:tracePt t="2306" x="1858963" y="506413"/>
          <p14:tracePt t="2314" x="1884363" y="531813"/>
          <p14:tracePt t="2319" x="1901825" y="531813"/>
          <p14:tracePt t="2326" x="1928813" y="558800"/>
          <p14:tracePt t="2332" x="1946275" y="566738"/>
          <p14:tracePt t="2340" x="1963738" y="593725"/>
          <p14:tracePt t="2347" x="1971675" y="593725"/>
          <p14:tracePt t="2354" x="1981200" y="611188"/>
          <p14:tracePt t="2361" x="1998663" y="619125"/>
          <p14:tracePt t="2368" x="2006600" y="628650"/>
          <p14:tracePt t="2374" x="2016125" y="636588"/>
          <p14:tracePt t="2382" x="2016125" y="646113"/>
          <p14:tracePt t="2388" x="2024063" y="654050"/>
          <p14:tracePt t="2396" x="2033588" y="663575"/>
          <p14:tracePt t="2402" x="2041525" y="671513"/>
          <p14:tracePt t="2409" x="2051050" y="681038"/>
          <p14:tracePt t="2416" x="2058988" y="698500"/>
          <p14:tracePt t="2424" x="2068513" y="715963"/>
          <p14:tracePt t="2431" x="2068513" y="723900"/>
          <p14:tracePt t="2437" x="2093913" y="750888"/>
          <p14:tracePt t="2444" x="2111375" y="785813"/>
          <p14:tracePt t="2451" x="2111375" y="811213"/>
          <p14:tracePt t="2458" x="2128838" y="828675"/>
          <p14:tracePt t="2464" x="2146300" y="873125"/>
          <p14:tracePt t="2471" x="2155825" y="915988"/>
          <p14:tracePt t="2479" x="2163763" y="942975"/>
          <p14:tracePt t="2486" x="2173288" y="950913"/>
          <p14:tracePt t="2494" x="2173288" y="968375"/>
          <p14:tracePt t="2507" x="2173288" y="977900"/>
          <p14:tracePt t="2521" x="2173288" y="995363"/>
          <p14:tracePt t="2528" x="2181225" y="995363"/>
          <p14:tracePt t="2534" x="2190750" y="1003300"/>
          <p14:tracePt t="2556" x="2190750" y="1012825"/>
          <p14:tracePt t="2583" x="2190750" y="1020763"/>
          <p14:tracePt t="2611" x="2190750" y="1030288"/>
          <p14:tracePt t="2862" x="2190750" y="1038225"/>
          <p14:tracePt t="3014" x="2190750" y="1047750"/>
          <p14:tracePt t="3681" x="2198688" y="1047750"/>
          <p14:tracePt t="3686" x="2225675" y="1047750"/>
          <p14:tracePt t="3693" x="2243138" y="1038225"/>
          <p14:tracePt t="3700" x="2268538" y="1038225"/>
          <p14:tracePt t="3707" x="2303463" y="1030288"/>
          <p14:tracePt t="3713" x="2355850" y="1003300"/>
          <p14:tracePt t="3721" x="2433638" y="977900"/>
          <p14:tracePt t="3730" x="2478088" y="960438"/>
          <p14:tracePt t="3735" x="2520950" y="942975"/>
          <p14:tracePt t="3742" x="2582863" y="908050"/>
          <p14:tracePt t="3748" x="2625725" y="881063"/>
          <p14:tracePt t="3756" x="2660650" y="855663"/>
          <p14:tracePt t="3763" x="2705100" y="846138"/>
          <p14:tracePt t="3770" x="2730500" y="828675"/>
          <p14:tracePt t="3776" x="2747963" y="820738"/>
          <p14:tracePt t="3783" x="2774950" y="811213"/>
          <p14:tracePt t="3790" x="2782888" y="803275"/>
          <p14:tracePt t="3798" x="2792413" y="803275"/>
          <p14:tracePt t="3804" x="2809875" y="803275"/>
          <p14:tracePt t="3812" x="2827338" y="785813"/>
          <p14:tracePt t="3825" x="2844800" y="785813"/>
          <p14:tracePt t="3839" x="2862263" y="785813"/>
          <p14:tracePt t="3846" x="2870200" y="776288"/>
          <p14:tracePt t="3853" x="2887663" y="768350"/>
          <p14:tracePt t="3860" x="2897188" y="768350"/>
          <p14:tracePt t="3867" x="2905125" y="768350"/>
          <p14:tracePt t="3888" x="2922588" y="758825"/>
          <p14:tracePt t="3901" x="2932113" y="750888"/>
          <p14:tracePt t="3915" x="2940050" y="750888"/>
          <p14:tracePt t="3923" x="2949575" y="750888"/>
          <p14:tracePt t="3937" x="2949575" y="741363"/>
          <p14:tracePt t="3950" x="2957513" y="741363"/>
          <p14:tracePt t="3971" x="2957513" y="733425"/>
          <p14:tracePt t="3978" x="2967038" y="733425"/>
          <p14:tracePt t="4006" x="2974975" y="723900"/>
          <p14:tracePt t="4013" x="2984500" y="723900"/>
          <p14:tracePt t="4019" x="2992438" y="715963"/>
          <p14:tracePt t="4026" x="3009900" y="706438"/>
          <p14:tracePt t="4033" x="3019425" y="698500"/>
          <p14:tracePt t="4040" x="3044825" y="681038"/>
          <p14:tracePt t="4046" x="3054350" y="671513"/>
          <p14:tracePt t="4054" x="3062288" y="671513"/>
          <p14:tracePt t="4063" x="3079750" y="663575"/>
          <p14:tracePt t="4068" x="3089275" y="654050"/>
          <p14:tracePt t="4075" x="3097213" y="654050"/>
          <p14:tracePt t="4081" x="3114675" y="646113"/>
          <p14:tracePt t="4089" x="3124200" y="636588"/>
          <p14:tracePt t="4095" x="3132138" y="636588"/>
          <p14:tracePt t="4110" x="3149600" y="628650"/>
          <p14:tracePt t="4117" x="3159125" y="628650"/>
          <p14:tracePt t="4124" x="3167063" y="628650"/>
          <p14:tracePt t="4130" x="3176588" y="619125"/>
          <p14:tracePt t="4139" x="3194050" y="611188"/>
          <p14:tracePt t="4145" x="3201988" y="611188"/>
          <p14:tracePt t="4151" x="3211513" y="611188"/>
          <p14:tracePt t="4158" x="3228975" y="601663"/>
          <p14:tracePt t="4164" x="3236913" y="593725"/>
          <p14:tracePt t="4173" x="3246438" y="593725"/>
          <p14:tracePt t="4180" x="3254375" y="593725"/>
          <p14:tracePt t="4186" x="3263900" y="584200"/>
          <p14:tracePt t="4194" x="3281363" y="576263"/>
          <p14:tracePt t="4200" x="3298825" y="576263"/>
          <p14:tracePt t="4207" x="3306763" y="576263"/>
          <p14:tracePt t="4214" x="3316288" y="576263"/>
          <p14:tracePt t="4221" x="3333750" y="566738"/>
          <p14:tracePt t="4227" x="3341688" y="558800"/>
          <p14:tracePt t="4234" x="3351213" y="558800"/>
          <p14:tracePt t="4242" x="3359150" y="558800"/>
          <p14:tracePt t="4248" x="3368675" y="558800"/>
          <p14:tracePt t="4256" x="3376613" y="558800"/>
          <p14:tracePt t="4263" x="3386138" y="558800"/>
          <p14:tracePt t="4269" x="3394075" y="549275"/>
          <p14:tracePt t="4283" x="3403600" y="549275"/>
          <p14:tracePt t="4290" x="3411538" y="549275"/>
          <p14:tracePt t="4297" x="3421063" y="549275"/>
          <p14:tracePt t="4312" x="3429000" y="549275"/>
          <p14:tracePt t="4332" x="3436938" y="549275"/>
          <p14:tracePt t="4360" x="3446463" y="549275"/>
          <p14:tracePt t="4380" x="3454400" y="549275"/>
          <p14:tracePt t="8524" x="3446463" y="558800"/>
          <p14:tracePt t="8530" x="3436938" y="566738"/>
          <p14:tracePt t="8537" x="3421063" y="576263"/>
          <p14:tracePt t="8543" x="3351213" y="619125"/>
          <p14:tracePt t="8551" x="3254375" y="688975"/>
          <p14:tracePt t="8558" x="3201988" y="723900"/>
          <p14:tracePt t="8565" x="3114675" y="776288"/>
          <p14:tracePt t="8572" x="3062288" y="803275"/>
          <p14:tracePt t="8579" x="3019425" y="828675"/>
          <p14:tracePt t="8586" x="2992438" y="855663"/>
          <p14:tracePt t="8592" x="2957513" y="863600"/>
          <p14:tracePt t="8600" x="2949575" y="881063"/>
          <p14:tracePt t="8606" x="2922588" y="890588"/>
          <p14:tracePt t="8614" x="2905125" y="908050"/>
          <p14:tracePt t="8621" x="2879725" y="915988"/>
          <p14:tracePt t="8627" x="2870200" y="933450"/>
          <p14:tracePt t="8634" x="2852738" y="933450"/>
          <p14:tracePt t="8641" x="2835275" y="960438"/>
          <p14:tracePt t="8648" x="2817813" y="968375"/>
          <p14:tracePt t="8655" x="2792413" y="985838"/>
          <p14:tracePt t="8662" x="2774950" y="995363"/>
          <p14:tracePt t="8669" x="2740025" y="1020763"/>
          <p14:tracePt t="8676" x="2705100" y="1047750"/>
          <p14:tracePt t="8683" x="2678113" y="1055688"/>
          <p14:tracePt t="8691" x="2660650" y="1073150"/>
          <p14:tracePt t="8696" x="2635250" y="1090613"/>
          <p14:tracePt t="8704" x="2600325" y="1117600"/>
          <p14:tracePt t="8710" x="2590800" y="1125538"/>
          <p14:tracePt t="8717" x="2582863" y="1135063"/>
          <p14:tracePt t="8725" x="2555875" y="1143000"/>
          <p14:tracePt t="8731" x="2538413" y="1143000"/>
          <p14:tracePt t="8739" x="2538413" y="1150938"/>
          <p14:tracePt t="8745" x="2530475" y="1150938"/>
          <p14:tracePt t="8754" x="2520950" y="1150938"/>
          <p14:tracePt t="8759" x="2520950" y="1160463"/>
          <p14:tracePt t="8766" x="2513013" y="1160463"/>
          <p14:tracePt t="8787" x="2503488" y="1168400"/>
          <p14:tracePt t="8809" x="2495550" y="1168400"/>
          <p14:tracePt t="8815" x="2495550" y="1177925"/>
          <p14:tracePt t="13876" x="2495550" y="1135063"/>
          <p14:tracePt t="13884" x="2503488" y="1065213"/>
          <p14:tracePt t="13890" x="2520950" y="995363"/>
          <p14:tracePt t="13898" x="2547938" y="933450"/>
          <p14:tracePt t="13906" x="2573338" y="890588"/>
          <p14:tracePt t="13913" x="2600325" y="855663"/>
          <p14:tracePt t="13921" x="2617788" y="828675"/>
          <p14:tracePt t="13928" x="2643188" y="811213"/>
          <p14:tracePt t="13944" x="2660650" y="785813"/>
          <p14:tracePt t="13951" x="2687638" y="768350"/>
          <p14:tracePt t="13956" x="2722563" y="750888"/>
          <p14:tracePt t="13963" x="2740025" y="741363"/>
          <p14:tracePt t="13970" x="2765425" y="741363"/>
          <p14:tracePt t="13978" x="2774950" y="733425"/>
          <p14:tracePt t="13984" x="2800350" y="723900"/>
          <p14:tracePt t="13991" x="2817813" y="723900"/>
          <p14:tracePt t="13999" x="2835275" y="723900"/>
          <p14:tracePt t="14005" x="2844800" y="723900"/>
          <p14:tracePt t="14013" x="2852738" y="723900"/>
          <p14:tracePt t="14026" x="2862263" y="723900"/>
          <p14:tracePt t="14040" x="2879725" y="723900"/>
          <p14:tracePt t="14061" x="2887663" y="723900"/>
          <p14:tracePt t="14083" x="2897188" y="723900"/>
          <p14:tracePt t="14103" x="2905125" y="723900"/>
          <p14:tracePt t="14110" x="2905125" y="733425"/>
          <p14:tracePt t="14123" x="2905125" y="741363"/>
          <p14:tracePt t="14131" x="2914650" y="750888"/>
          <p14:tracePt t="14145" x="2914650" y="758825"/>
          <p14:tracePt t="14150" x="2914650" y="776288"/>
          <p14:tracePt t="14158" x="2914650" y="793750"/>
          <p14:tracePt t="14165" x="2914650" y="803275"/>
          <p14:tracePt t="14171" x="2922588" y="828675"/>
          <p14:tracePt t="14179" x="2932113" y="846138"/>
          <p14:tracePt t="14187" x="2932113" y="881063"/>
          <p14:tracePt t="14193" x="2932113" y="898525"/>
          <p14:tracePt t="14199" x="2932113" y="933450"/>
          <p14:tracePt t="14207" x="2940050" y="960438"/>
          <p14:tracePt t="14214" x="2940050" y="977900"/>
          <p14:tracePt t="14220" x="2940050" y="995363"/>
          <p14:tracePt t="14228" x="2940050" y="1012825"/>
          <p14:tracePt t="14234" x="2940050" y="1020763"/>
          <p14:tracePt t="14241" x="2940050" y="1038225"/>
          <p14:tracePt t="14255" x="2940050" y="1047750"/>
          <p14:tracePt t="14263" x="2940050" y="1055688"/>
          <p14:tracePt t="14276" x="2949575" y="1065213"/>
          <p14:tracePt t="14289" x="2949575" y="1073150"/>
          <p14:tracePt t="14304" x="2957513" y="1082675"/>
          <p14:tracePt t="14311" x="2957513" y="1090613"/>
          <p14:tracePt t="14318" x="2957513" y="1100138"/>
          <p14:tracePt t="14324" x="2967038" y="1100138"/>
          <p14:tracePt t="14332" x="2974975" y="1108075"/>
          <p14:tracePt t="14353" x="2984500" y="1117600"/>
          <p14:tracePt t="14373" x="2992438" y="1125538"/>
          <p14:tracePt t="14379" x="3001963" y="1135063"/>
          <p14:tracePt t="14402" x="3009900" y="1135063"/>
          <p14:tracePt t="14408" x="3009900" y="1143000"/>
          <p14:tracePt t="14443" x="3019425" y="1150938"/>
          <p14:tracePt t="14478" x="3027363" y="1160463"/>
          <p14:tracePt t="14498" x="3027363" y="1168400"/>
          <p14:tracePt t="14512" x="3036888" y="1168400"/>
          <p14:tracePt t="14527" x="3044825" y="1168400"/>
          <p14:tracePt t="14568" x="3054350" y="1168400"/>
          <p14:tracePt t="14610" x="3062288" y="1177925"/>
          <p14:tracePt t="14637" x="3071813" y="1177925"/>
          <p14:tracePt t="14644" x="3079750" y="1177925"/>
          <p14:tracePt t="14658" x="3089275" y="1177925"/>
          <p14:tracePt t="14664" x="3097213" y="1177925"/>
          <p14:tracePt t="14671" x="3114675" y="1177925"/>
          <p14:tracePt t="14678" x="3132138" y="1168400"/>
          <p14:tracePt t="14686" x="3149600" y="1168400"/>
          <p14:tracePt t="14692" x="3167063" y="1168400"/>
          <p14:tracePt t="14699" x="3194050" y="1168400"/>
          <p14:tracePt t="14706" x="3219450" y="1168400"/>
          <p14:tracePt t="14713" x="3246438" y="1168400"/>
          <p14:tracePt t="14720" x="3263900" y="1168400"/>
          <p14:tracePt t="14728" x="3281363" y="1168400"/>
          <p14:tracePt t="14735" x="3306763" y="1168400"/>
          <p14:tracePt t="14740" x="3324225" y="1168400"/>
          <p14:tracePt t="14748" x="3341688" y="1168400"/>
          <p14:tracePt t="14754" x="3368675" y="1168400"/>
          <p14:tracePt t="14763" x="3386138" y="1168400"/>
          <p14:tracePt t="14769" x="3403600" y="1177925"/>
          <p14:tracePt t="14775" x="3411538" y="1177925"/>
          <p14:tracePt t="14789" x="3429000" y="1177925"/>
          <p14:tracePt t="14803" x="3436938" y="1177925"/>
          <p14:tracePt t="14810" x="3446463" y="1177925"/>
          <p14:tracePt t="14817" x="3454400" y="1177925"/>
          <p14:tracePt t="14824" x="3463925" y="1177925"/>
          <p14:tracePt t="14831" x="3471863" y="1185863"/>
          <p14:tracePt t="14837" x="3481388" y="1185863"/>
          <p14:tracePt t="14845" x="3498850" y="1195388"/>
          <p14:tracePt t="14859" x="3506788" y="1195388"/>
          <p14:tracePt t="14867" x="3524250" y="1195388"/>
          <p14:tracePt t="14873" x="3533775" y="1195388"/>
          <p14:tracePt t="14880" x="3551238" y="1195388"/>
          <p14:tracePt t="14886" x="3559175" y="1203325"/>
          <p14:tracePt t="14900" x="3568700" y="1203325"/>
          <p14:tracePt t="14907" x="3586163" y="1212850"/>
          <p14:tracePt t="14921" x="3594100" y="1212850"/>
          <p14:tracePt t="14929" x="3603625" y="1212850"/>
          <p14:tracePt t="14942" x="3611563" y="1212850"/>
          <p14:tracePt t="14956" x="3621088" y="1212850"/>
          <p14:tracePt t="14978" x="3629025" y="1212850"/>
          <p14:tracePt t="14998" x="3638550" y="1212850"/>
          <p14:tracePt t="15019" x="3646488" y="1212850"/>
          <p14:tracePt t="15067" x="3656013" y="1212850"/>
          <p14:tracePt t="15109" x="3663950" y="1212850"/>
          <p14:tracePt t="15124" x="3673475" y="1212850"/>
          <p14:tracePt t="15150" x="3681413" y="1212850"/>
          <p14:tracePt t="15185" x="3690938" y="1212850"/>
          <p14:tracePt t="15219" x="3698875" y="1212850"/>
          <p14:tracePt t="15256" x="3708400" y="1212850"/>
          <p14:tracePt t="15317" x="3716338" y="1212850"/>
          <p14:tracePt t="15352" x="3725863" y="1212850"/>
          <p14:tracePt t="15365" x="3733800" y="1212850"/>
          <p14:tracePt t="15380" x="3751263" y="1212850"/>
          <p14:tracePt t="15387" x="3768725" y="1212850"/>
          <p14:tracePt t="15394" x="3786188" y="1212850"/>
          <p14:tracePt t="15400" x="3795713" y="1212850"/>
          <p14:tracePt t="15407" x="3803650" y="1212850"/>
          <p14:tracePt t="15414" x="3830638" y="1212850"/>
          <p14:tracePt t="15420" x="3848100" y="1212850"/>
          <p14:tracePt t="15428" x="3856038" y="1212850"/>
          <p14:tracePt t="15435" x="3883025" y="1212850"/>
          <p14:tracePt t="15442" x="3890963" y="1212850"/>
          <p14:tracePt t="15449" x="3900488" y="1212850"/>
          <p14:tracePt t="15456" x="3925888" y="1212850"/>
          <p14:tracePt t="15463" x="3943350" y="1212850"/>
          <p14:tracePt t="15469" x="3952875" y="1212850"/>
          <p14:tracePt t="15477" x="3970338" y="1212850"/>
          <p14:tracePt t="15484" x="3987800" y="1212850"/>
          <p14:tracePt t="15491" x="4005263" y="1212850"/>
          <p14:tracePt t="15497" x="4022725" y="1212850"/>
          <p14:tracePt t="15504" x="4030663" y="1212850"/>
          <p14:tracePt t="15512" x="4040188" y="1212850"/>
          <p14:tracePt t="15519" x="4057650" y="1212850"/>
          <p14:tracePt t="15532" x="4065588" y="1212850"/>
          <p14:tracePt t="15539" x="4075113" y="1203325"/>
          <p14:tracePt t="15546" x="4083050" y="1203325"/>
          <p14:tracePt t="15553" x="4100513" y="1203325"/>
          <p14:tracePt t="15567" x="4110038" y="1203325"/>
          <p14:tracePt t="15573" x="4117975" y="1203325"/>
          <p14:tracePt t="15588" x="4135438" y="1203325"/>
          <p14:tracePt t="15595" x="4144963" y="1203325"/>
          <p14:tracePt t="15602" x="4152900" y="1203325"/>
          <p14:tracePt t="15615" x="4162425" y="1203325"/>
          <p14:tracePt t="15622" x="4179888" y="1203325"/>
          <p14:tracePt t="47545" x="4170363" y="1090613"/>
          <p14:tracePt t="47551" x="4117975" y="915988"/>
          <p14:tracePt t="47558" x="4057650" y="750888"/>
          <p14:tracePt t="47565" x="4013200" y="628650"/>
          <p14:tracePt t="47573" x="3943350" y="471488"/>
          <p14:tracePt t="47580" x="3865563" y="296863"/>
          <p14:tracePt t="47586" x="3786188" y="130175"/>
          <p14:tracePt t="47928" x="5305425" y="25400"/>
          <p14:tracePt t="47933" x="5322888" y="130175"/>
          <p14:tracePt t="47939" x="5330825" y="252413"/>
          <p14:tracePt t="47947" x="5340350" y="366713"/>
          <p14:tracePt t="47955" x="5340350" y="471488"/>
          <p14:tracePt t="47962" x="5330825" y="549275"/>
          <p14:tracePt t="47968" x="5305425" y="671513"/>
          <p14:tracePt t="47974" x="5260975" y="776288"/>
          <p14:tracePt t="47982" x="5226050" y="873125"/>
          <p14:tracePt t="47988" x="5200650" y="925513"/>
          <p14:tracePt t="47995" x="5156200" y="977900"/>
          <p14:tracePt t="48003" x="5103813" y="1055688"/>
          <p14:tracePt t="48009" x="5026025" y="1150938"/>
          <p14:tracePt t="48017" x="4964113" y="1212850"/>
          <p14:tracePt t="48024" x="4921250" y="1255713"/>
          <p14:tracePt t="48031" x="4806950" y="1317625"/>
          <p14:tracePt t="48039" x="4746625" y="1352550"/>
          <p14:tracePt t="48044" x="4649788" y="1387475"/>
          <p14:tracePt t="48051" x="4579938" y="1404938"/>
          <p14:tracePt t="48058" x="4467225" y="1412875"/>
          <p14:tracePt t="48064" x="4414838" y="1422400"/>
          <p14:tracePt t="48072" x="4354513" y="1422400"/>
          <p14:tracePt t="48079" x="4284663" y="1422400"/>
          <p14:tracePt t="48086" x="4222750" y="1422400"/>
          <p14:tracePt t="48093" x="4152900" y="1422400"/>
          <p14:tracePt t="48099" x="4092575" y="1404938"/>
          <p14:tracePt t="48107" x="4030663" y="1370013"/>
          <p14:tracePt t="48114" x="3970338" y="1352550"/>
          <p14:tracePt t="48121" x="3925888" y="1317625"/>
          <p14:tracePt t="48127" x="3865563" y="1282700"/>
          <p14:tracePt t="48134" x="3821113" y="1238250"/>
          <p14:tracePt t="48142" x="3778250" y="1203325"/>
          <p14:tracePt t="48149" x="3733800" y="1177925"/>
          <p14:tracePt t="48155" x="3690938" y="1135063"/>
          <p14:tracePt t="48162" x="3663950" y="1108075"/>
          <p14:tracePt t="48169" x="3629025" y="1082675"/>
          <p14:tracePt t="48176" x="3621088" y="1073150"/>
          <p14:tracePt t="48182" x="3611563" y="1065213"/>
          <p14:tracePt t="48190" x="3603625" y="1047750"/>
          <p14:tracePt t="48197" x="3586163" y="1038225"/>
          <p14:tracePt t="48205" x="3586163" y="1030288"/>
          <p14:tracePt t="48211" x="3576638" y="1030288"/>
          <p14:tracePt t="48224" x="3568700" y="1030288"/>
          <p14:tracePt t="48232" x="3568700" y="1020763"/>
          <p14:tracePt t="48245" x="3559175" y="1012825"/>
          <p14:tracePt t="48271" x="3568700" y="1012825"/>
          <p14:tracePt t="48274" x="3586163" y="1003300"/>
          <p14:tracePt t="48280" x="3629025" y="995363"/>
          <p14:tracePt t="48287" x="3716338" y="995363"/>
          <p14:tracePt t="48294" x="3900488" y="1003300"/>
          <p14:tracePt t="48301" x="4197350" y="1047750"/>
          <p14:tracePt t="48307" x="4529138" y="1125538"/>
          <p14:tracePt t="48314" x="4789488" y="1212850"/>
          <p14:tracePt t="48321" x="4894263" y="1255713"/>
          <p14:tracePt t="48330" x="4991100" y="1308100"/>
          <p14:tracePt t="48335" x="5148263" y="1377950"/>
          <p14:tracePt t="48343" x="5330825" y="1465263"/>
          <p14:tracePt t="48349" x="5410200" y="1500188"/>
          <p14:tracePt t="48356" x="5487988" y="1544638"/>
          <p14:tracePt t="48364" x="5575300" y="1570038"/>
          <p14:tracePt t="48371" x="5637213" y="1604963"/>
          <p14:tracePt t="48378" x="5662613" y="1604963"/>
          <p14:tracePt t="48385" x="5672138" y="1614488"/>
          <p14:tracePt t="48426" x="5637213" y="1604963"/>
          <p14:tracePt t="48432" x="5462588" y="1535113"/>
          <p14:tracePt t="48440" x="5095875" y="1387475"/>
          <p14:tracePt t="48446" x="4806950" y="1265238"/>
          <p14:tracePt t="48454" x="4684713" y="1230313"/>
          <p14:tracePt t="48461" x="4397375" y="1177925"/>
          <p14:tracePt t="48467" x="4232275" y="1177925"/>
          <p14:tracePt t="48474" x="4065588" y="1177925"/>
          <p14:tracePt t="48482" x="3690938" y="1247775"/>
          <p14:tracePt t="48488" x="3306763" y="1387475"/>
          <p14:tracePt t="48494" x="3079750" y="1500188"/>
          <p14:tracePt t="48502" x="2827338" y="1649413"/>
          <p14:tracePt t="48509" x="2582863" y="1831975"/>
          <p14:tracePt t="48516" x="2381250" y="2033588"/>
          <p14:tracePt t="48523" x="2225675" y="2233613"/>
          <p14:tracePt t="48530" x="2041525" y="2495550"/>
          <p14:tracePt t="48537" x="1911350" y="2705100"/>
          <p14:tracePt t="48544" x="1814513" y="2932113"/>
          <p14:tracePt t="48551" x="1754188" y="3097213"/>
          <p14:tracePt t="48558" x="1684338" y="3341688"/>
          <p14:tracePt t="48564" x="1674813" y="3463925"/>
          <p14:tracePt t="48571" x="1674813" y="3559175"/>
          <p14:tracePt t="48579" x="1684338" y="3656013"/>
          <p14:tracePt t="48585" x="1709738" y="3751263"/>
          <p14:tracePt t="48592" x="1754188" y="3865563"/>
          <p14:tracePt t="48599" x="1789113" y="3943350"/>
          <p14:tracePt t="48606" x="1849438" y="4040188"/>
          <p14:tracePt t="48613" x="1893888" y="4092575"/>
          <p14:tracePt t="48621" x="1928813" y="4144963"/>
          <p14:tracePt t="48628" x="2006600" y="4214813"/>
          <p14:tracePt t="48634" x="2076450" y="4267200"/>
          <p14:tracePt t="48641" x="2128838" y="4302125"/>
          <p14:tracePt t="48648" x="2198688" y="4327525"/>
          <p14:tracePt t="48655" x="2303463" y="4371975"/>
          <p14:tracePt t="48662" x="2373313" y="4379913"/>
          <p14:tracePt t="48669" x="2451100" y="4379913"/>
          <p14:tracePt t="48675" x="2503488" y="4379913"/>
          <p14:tracePt t="48682" x="2538413" y="4379913"/>
          <p14:tracePt t="48689" x="2600325" y="4354513"/>
          <p14:tracePt t="48697" x="2660650" y="4327525"/>
          <p14:tracePt t="48704" x="2687638" y="4292600"/>
          <p14:tracePt t="48711" x="2730500" y="4240213"/>
          <p14:tracePt t="48718" x="2757488" y="4205288"/>
          <p14:tracePt t="48724" x="2774950" y="4162425"/>
          <p14:tracePt t="48731" x="2782888" y="4127500"/>
          <p14:tracePt t="48738" x="2782888" y="4057650"/>
          <p14:tracePt t="48744" x="2782888" y="3970338"/>
          <p14:tracePt t="48754" x="2782888" y="3883025"/>
          <p14:tracePt t="48760" x="2757488" y="3760788"/>
          <p14:tracePt t="48766" x="2722563" y="3690938"/>
          <p14:tracePt t="48773" x="2687638" y="3611563"/>
          <p14:tracePt t="48780" x="2635250" y="3524250"/>
          <p14:tracePt t="48788" x="2582863" y="3429000"/>
          <p14:tracePt t="48794" x="2468563" y="3298825"/>
          <p14:tracePt t="48800" x="2363788" y="3167063"/>
          <p14:tracePt t="48807" x="2208213" y="3044825"/>
          <p14:tracePt t="48814" x="2138363" y="2974975"/>
          <p14:tracePt t="48821" x="2051050" y="2905125"/>
          <p14:tracePt t="48829" x="1989138" y="2862263"/>
          <p14:tracePt t="48837" x="1919288" y="2809875"/>
          <p14:tracePt t="48843" x="1841500" y="2765425"/>
          <p14:tracePt t="48849" x="1806575" y="2757488"/>
          <p14:tracePt t="48856" x="1762125" y="2730500"/>
          <p14:tracePt t="48863" x="1709738" y="2722563"/>
          <p14:tracePt t="48870" x="1666875" y="2713038"/>
          <p14:tracePt t="48876" x="1639888" y="2713038"/>
          <p14:tracePt t="48885" x="1622425" y="2713038"/>
          <p14:tracePt t="48891" x="1604963" y="2713038"/>
          <p14:tracePt t="48898" x="1579563" y="2730500"/>
          <p14:tracePt t="48905" x="1570038" y="2740025"/>
          <p14:tracePt t="48911" x="1552575" y="2765425"/>
          <p14:tracePt t="48918" x="1544638" y="2782888"/>
          <p14:tracePt t="48925" x="1544638" y="2817813"/>
          <p14:tracePt t="48932" x="1535113" y="2852738"/>
          <p14:tracePt t="48939" x="1535113" y="2887663"/>
          <p14:tracePt t="48947" x="1544638" y="2940050"/>
          <p14:tracePt t="48954" x="1579563" y="3001963"/>
          <p14:tracePt t="48960" x="1631950" y="3089275"/>
          <p14:tracePt t="48967" x="1719263" y="3211513"/>
          <p14:tracePt t="48974" x="1797050" y="3298825"/>
          <p14:tracePt t="48981" x="1936750" y="3421063"/>
          <p14:tracePt t="48988" x="2033588" y="3489325"/>
          <p14:tracePt t="48994" x="2146300" y="3559175"/>
          <p14:tracePt t="49003" x="2373313" y="3673475"/>
          <p14:tracePt t="49009" x="2590800" y="3743325"/>
          <p14:tracePt t="49016" x="2747963" y="3768725"/>
          <p14:tracePt t="49023" x="2922588" y="3778250"/>
          <p14:tracePt t="49029" x="3097213" y="3778250"/>
          <p14:tracePt t="49037" x="3228975" y="3751263"/>
          <p14:tracePt t="49044" x="3411538" y="3716338"/>
          <p14:tracePt t="49051" x="3516313" y="3681413"/>
          <p14:tracePt t="49057" x="3629025" y="3629025"/>
          <p14:tracePt t="49064" x="3768725" y="3551238"/>
          <p14:tracePt t="49071" x="3900488" y="3446463"/>
          <p14:tracePt t="49078" x="3925888" y="3403600"/>
          <p14:tracePt t="49085" x="3952875" y="3351213"/>
          <p14:tracePt t="49093" x="3978275" y="3306763"/>
          <p14:tracePt t="49098" x="3995738" y="3228975"/>
          <p14:tracePt t="49105" x="4005263" y="3167063"/>
          <p14:tracePt t="49113" x="4005263" y="3097213"/>
          <p14:tracePt t="49120" x="3995738" y="3054350"/>
          <p14:tracePt t="49126" x="3978275" y="3001963"/>
          <p14:tracePt t="49134" x="3925888" y="2914650"/>
          <p14:tracePt t="49140" x="3890963" y="2862263"/>
          <p14:tracePt t="49148" x="3865563" y="2827338"/>
          <p14:tracePt t="49154" x="3778250" y="2747963"/>
          <p14:tracePt t="49161" x="3646488" y="2678113"/>
          <p14:tracePt t="49168" x="3436938" y="2547938"/>
          <p14:tracePt t="49175" x="3254375" y="2460625"/>
          <p14:tracePt t="49182" x="3167063" y="2433638"/>
          <p14:tracePt t="49188" x="3079750" y="2408238"/>
          <p14:tracePt t="49196" x="2957513" y="2381250"/>
          <p14:tracePt t="49204" x="2879725" y="2373313"/>
          <p14:tracePt t="49210" x="2817813" y="2373313"/>
          <p14:tracePt t="49217" x="2747963" y="2373313"/>
          <p14:tracePt t="49224" x="2687638" y="2381250"/>
          <p14:tracePt t="49231" x="2635250" y="2398713"/>
          <p14:tracePt t="49238" x="2573338" y="2443163"/>
          <p14:tracePt t="49244" x="2530475" y="2503488"/>
          <p14:tracePt t="49251" x="2478088" y="2565400"/>
          <p14:tracePt t="49271" x="2425700" y="2687638"/>
          <p14:tracePt t="49272" x="2408238" y="2730500"/>
          <p14:tracePt t="49280" x="2398713" y="2809875"/>
          <p14:tracePt t="49287" x="2398713" y="2870200"/>
          <p14:tracePt t="49293" x="2398713" y="2940050"/>
          <p14:tracePt t="49300" x="2408238" y="2974975"/>
          <p14:tracePt t="49307" x="2433638" y="3019425"/>
          <p14:tracePt t="49314" x="2451100" y="3044825"/>
          <p14:tracePt t="49321" x="2486025" y="3089275"/>
          <p14:tracePt t="49329" x="2503488" y="3106738"/>
          <p14:tracePt t="49336" x="2520950" y="3132138"/>
          <p14:tracePt t="49343" x="2590800" y="3167063"/>
          <p14:tracePt t="49349" x="2625725" y="3194050"/>
          <p14:tracePt t="49355" x="2687638" y="3211513"/>
          <p14:tracePt t="49362" x="2757488" y="3219450"/>
          <p14:tracePt t="49371" x="2809875" y="3219450"/>
          <p14:tracePt t="49376" x="2852738" y="3219450"/>
          <p14:tracePt t="49383" x="2905125" y="3219450"/>
          <p14:tracePt t="49391" x="2957513" y="3194050"/>
          <p14:tracePt t="49397" x="2984500" y="3176588"/>
          <p14:tracePt t="49406" x="3001963" y="3159125"/>
          <p14:tracePt t="49411" x="3019425" y="3141663"/>
          <p14:tracePt t="49420" x="3027363" y="3124200"/>
          <p14:tracePt t="49425" x="3036888" y="3106738"/>
          <p14:tracePt t="49433" x="3036888" y="3062288"/>
          <p14:tracePt t="49439" x="3036888" y="3001963"/>
          <p14:tracePt t="49445" x="3009900" y="2914650"/>
          <p14:tracePt t="49454" x="2940050" y="2817813"/>
          <p14:tracePt t="49460" x="2862263" y="2740025"/>
          <p14:tracePt t="49467" x="2782888" y="2695575"/>
          <p14:tracePt t="49474" x="2573338" y="2600325"/>
          <p14:tracePt t="49481" x="2338388" y="2530475"/>
          <p14:tracePt t="49487" x="2155825" y="2503488"/>
          <p14:tracePt t="49495" x="1981200" y="2486025"/>
          <p14:tracePt t="49503" x="1789113" y="2486025"/>
          <p14:tracePt t="49508" x="1666875" y="2495550"/>
          <p14:tracePt t="49515" x="1517650" y="2513013"/>
          <p14:tracePt t="49522" x="1377950" y="2547938"/>
          <p14:tracePt t="49530" x="1143000" y="2617788"/>
          <p14:tracePt t="49537" x="960438" y="2705100"/>
          <p14:tracePt t="49543" x="873125" y="2740025"/>
          <p14:tracePt t="49550" x="803275" y="2792413"/>
          <p14:tracePt t="49557" x="715963" y="2870200"/>
          <p14:tracePt t="49564" x="628650" y="2984500"/>
          <p14:tracePt t="49570" x="576263" y="3062288"/>
          <p14:tracePt t="49578" x="541338" y="3114675"/>
          <p14:tracePt t="49585" x="531813" y="3149600"/>
          <p14:tracePt t="49593" x="531813" y="3184525"/>
          <p14:tracePt t="49598" x="523875" y="3236913"/>
          <p14:tracePt t="49606" x="523875" y="3316288"/>
          <p14:tracePt t="49613" x="523875" y="3411538"/>
          <p14:tracePt t="49619" x="531813" y="3516313"/>
          <p14:tracePt t="49627" x="549275" y="3611563"/>
          <p14:tracePt t="49633" x="593725" y="3733800"/>
          <p14:tracePt t="49640" x="628650" y="3838575"/>
          <p14:tracePt t="49648" x="663575" y="3917950"/>
          <p14:tracePt t="49654" x="706438" y="3970338"/>
          <p14:tracePt t="49661" x="741363" y="4005263"/>
          <p14:tracePt t="49669" x="803275" y="4065588"/>
          <p14:tracePt t="49674" x="838200" y="4075113"/>
          <p14:tracePt t="49682" x="863600" y="4083050"/>
          <p14:tracePt t="49688" x="890588" y="4083050"/>
          <p14:tracePt t="49695" x="898525" y="4083050"/>
          <p14:tracePt t="49703" x="925513" y="4083050"/>
          <p14:tracePt t="49709" x="942975" y="4065588"/>
          <p14:tracePt t="49717" x="960438" y="4040188"/>
          <p14:tracePt t="49724" x="977900" y="3995738"/>
          <p14:tracePt t="49730" x="1003300" y="3925888"/>
          <p14:tracePt t="49738" x="1030288" y="3778250"/>
          <p14:tracePt t="49744" x="1055688" y="3603625"/>
          <p14:tracePt t="49753" x="1055688" y="3411538"/>
          <p14:tracePt t="49758" x="1055688" y="3306763"/>
          <p14:tracePt t="49764" x="1030288" y="3219450"/>
          <p14:tracePt t="49772" x="1003300" y="3159125"/>
          <p14:tracePt t="49779" x="985838" y="3114675"/>
          <p14:tracePt t="49786" x="960438" y="3079750"/>
          <p14:tracePt t="49793" x="925513" y="3054350"/>
          <p14:tracePt t="49800" x="898525" y="3036888"/>
          <p14:tracePt t="49806" x="890588" y="3027363"/>
          <p14:tracePt t="49813" x="881063" y="3019425"/>
          <p14:tracePt t="49820" x="863600" y="3019425"/>
          <p14:tracePt t="49828" x="855663" y="3019425"/>
          <p14:tracePt t="49834" x="838200" y="3019425"/>
          <p14:tracePt t="49842" x="811213" y="3019425"/>
          <p14:tracePt t="49848" x="793750" y="3019425"/>
          <p14:tracePt t="49856" x="776288" y="3027363"/>
          <p14:tracePt t="49862" x="758825" y="3036888"/>
          <p14:tracePt t="49869" x="733425" y="3054350"/>
          <p14:tracePt t="49876" x="706438" y="3097213"/>
          <p14:tracePt t="49883" x="688975" y="3124200"/>
          <p14:tracePt t="49890" x="663575" y="3176588"/>
          <p14:tracePt t="49897" x="654050" y="3236913"/>
          <p14:tracePt t="49904" x="654050" y="3316288"/>
          <p14:tracePt t="49912" x="654050" y="3386138"/>
          <p14:tracePt t="49918" x="654050" y="3454400"/>
          <p14:tracePt t="49924" x="681038" y="3516313"/>
          <p14:tracePt t="49931" x="698500" y="3568700"/>
          <p14:tracePt t="49938" x="715963" y="3586163"/>
          <p14:tracePt t="49945" x="723900" y="3611563"/>
          <p14:tracePt t="49954" x="758825" y="3638550"/>
          <p14:tracePt t="49959" x="793750" y="3663950"/>
          <p14:tracePt t="49967" x="838200" y="3681413"/>
          <p14:tracePt t="49973" x="873125" y="3681413"/>
          <p14:tracePt t="49980" x="942975" y="3690938"/>
          <p14:tracePt t="49986" x="1020763" y="3690938"/>
          <p14:tracePt t="49994" x="1055688" y="3690938"/>
          <p14:tracePt t="50002" x="1090613" y="3673475"/>
          <p14:tracePt t="50007" x="1135063" y="3656013"/>
          <p14:tracePt t="50015" x="1177925" y="3629025"/>
          <p14:tracePt t="50022" x="1203325" y="3594100"/>
          <p14:tracePt t="50029" x="1238250" y="3568700"/>
          <p14:tracePt t="50036" x="1255713" y="3524250"/>
          <p14:tracePt t="50043" x="1265238" y="3481388"/>
          <p14:tracePt t="50049" x="1265238" y="3446463"/>
          <p14:tracePt t="50056" x="1265238" y="3403600"/>
          <p14:tracePt t="50063" x="1265238" y="3359150"/>
          <p14:tracePt t="50070" x="1247775" y="3316288"/>
          <p14:tracePt t="50078" x="1212850" y="3254375"/>
          <p14:tracePt t="50084" x="1168400" y="3201988"/>
          <p14:tracePt t="50091" x="1108075" y="3159125"/>
          <p14:tracePt t="50098" x="1055688" y="3124200"/>
          <p14:tracePt t="50105" x="968375" y="3062288"/>
          <p14:tracePt t="50111" x="863600" y="3027363"/>
          <p14:tracePt t="50119" x="811213" y="3009900"/>
          <p14:tracePt t="50125" x="758825" y="3009900"/>
          <p14:tracePt t="50133" x="698500" y="3001963"/>
          <p14:tracePt t="50139" x="663575" y="3001963"/>
          <p14:tracePt t="50147" x="646113" y="3001963"/>
          <p14:tracePt t="50153" x="619125" y="3001963"/>
          <p14:tracePt t="50169" x="611188" y="3009900"/>
          <p14:tracePt t="50174" x="593725" y="3019425"/>
          <p14:tracePt t="50181" x="584200" y="3027363"/>
          <p14:tracePt t="50188" x="576263" y="3054350"/>
          <p14:tracePt t="50195" x="576263" y="3071813"/>
          <p14:tracePt t="50203" x="566738" y="3106738"/>
          <p14:tracePt t="50209" x="566738" y="3184525"/>
          <p14:tracePt t="50217" x="584200" y="3254375"/>
          <p14:tracePt t="50224" x="611188" y="3359150"/>
          <p14:tracePt t="50231" x="663575" y="3463925"/>
          <p14:tracePt t="50238" x="688975" y="3516313"/>
          <p14:tracePt t="50244" x="733425" y="3568700"/>
          <p14:tracePt t="50253" x="776288" y="3629025"/>
          <p14:tracePt t="50258" x="846138" y="3673475"/>
          <p14:tracePt t="50264" x="873125" y="3681413"/>
          <p14:tracePt t="50271" x="925513" y="3698875"/>
          <p14:tracePt t="50278" x="960438" y="3716338"/>
          <p14:tracePt t="50286" x="1003300" y="3716338"/>
          <p14:tracePt t="50294" x="1047750" y="3708400"/>
          <p14:tracePt t="50301" x="1090613" y="3690938"/>
          <p14:tracePt t="50306" x="1143000" y="3663950"/>
          <p14:tracePt t="50313" x="1203325" y="3603625"/>
          <p14:tracePt t="50320" x="1247775" y="3551238"/>
          <p14:tracePt t="50327" x="1300163" y="3489325"/>
          <p14:tracePt t="50334" x="1335088" y="3394075"/>
          <p14:tracePt t="50342" x="1360488" y="3298825"/>
          <p14:tracePt t="50348" x="1370013" y="3246438"/>
          <p14:tracePt t="50355" x="1370013" y="3219450"/>
          <p14:tracePt t="50362" x="1360488" y="3184525"/>
          <p14:tracePt t="50370" x="1352550" y="3149600"/>
          <p14:tracePt t="50376" x="1325563" y="3124200"/>
          <p14:tracePt t="50383" x="1290638" y="3097213"/>
          <p14:tracePt t="50389" x="1238250" y="3071813"/>
          <p14:tracePt t="50396" x="1160463" y="3036888"/>
          <p14:tracePt t="50405" x="1090613" y="3027363"/>
          <p14:tracePt t="50411" x="1038225" y="3019425"/>
          <p14:tracePt t="50420" x="1003300" y="3019425"/>
          <p14:tracePt t="50424" x="960438" y="3019425"/>
          <p14:tracePt t="50431" x="933450" y="3027363"/>
          <p14:tracePt t="50438" x="915988" y="3027363"/>
          <p14:tracePt t="50445" x="908050" y="3027363"/>
          <p14:tracePt t="50453" x="898525" y="3036888"/>
          <p14:tracePt t="50466" x="890588" y="3036888"/>
          <p14:tracePt t="50473" x="890588" y="3044825"/>
          <p14:tracePt t="50480" x="890588" y="3062288"/>
          <p14:tracePt t="50487" x="890588" y="3071813"/>
          <p14:tracePt t="50494" x="908050" y="3089275"/>
          <p14:tracePt t="50501" x="960438" y="3141663"/>
          <p14:tracePt t="50508" x="1020763" y="3201988"/>
          <p14:tracePt t="50515" x="1082675" y="3228975"/>
          <p14:tracePt t="50521" x="1168400" y="3263900"/>
          <p14:tracePt t="50529" x="1255713" y="3281363"/>
          <p14:tracePt t="50536" x="1300163" y="3298825"/>
          <p14:tracePt t="50543" x="1352550" y="3298825"/>
          <p14:tracePt t="50549" x="1412875" y="3298825"/>
          <p14:tracePt t="50556" x="1447800" y="3289300"/>
          <p14:tracePt t="50563" x="1500188" y="3271838"/>
          <p14:tracePt t="50570" x="1552575" y="3228975"/>
          <p14:tracePt t="50577" x="1579563" y="3211513"/>
          <p14:tracePt t="50584" x="1597025" y="3176588"/>
          <p14:tracePt t="50590" x="1614488" y="3159125"/>
          <p14:tracePt t="50598" x="1631950" y="3132138"/>
          <p14:tracePt t="50605" x="1631950" y="3114675"/>
          <p14:tracePt t="50612" x="1631950" y="3097213"/>
          <p14:tracePt t="50619" x="1639888" y="3079750"/>
          <p14:tracePt t="50626" x="1639888" y="3062288"/>
          <p14:tracePt t="50633" x="1631950" y="3044825"/>
          <p14:tracePt t="50639" x="1631950" y="3027363"/>
          <p14:tracePt t="50647" x="1614488" y="3009900"/>
          <p14:tracePt t="50653" x="1604963" y="3001963"/>
          <p14:tracePt t="50661" x="1597025" y="2984500"/>
          <p14:tracePt t="50668" x="1587500" y="2984500"/>
          <p14:tracePt t="50674" x="1579563" y="2974975"/>
          <p14:tracePt t="50688" x="1562100" y="2974975"/>
          <p14:tracePt t="50703" x="1552575" y="2967038"/>
          <p14:tracePt t="50709" x="1552575" y="2957513"/>
          <p14:tracePt t="50723" x="1544638" y="2957513"/>
          <p14:tracePt t="50737" x="1535113" y="2957513"/>
          <p14:tracePt t="50752" x="1527175" y="2957513"/>
          <p14:tracePt t="50778" x="1517650" y="2957513"/>
          <p14:tracePt t="50834" x="1517650" y="2949575"/>
          <p14:tracePt t="50876" x="1527175" y="2940050"/>
          <p14:tracePt t="50883" x="1535113" y="2940050"/>
          <p14:tracePt t="50889" x="1544638" y="2932113"/>
          <p14:tracePt t="50896" x="1562100" y="2922588"/>
          <p14:tracePt t="50903" x="1587500" y="2914650"/>
          <p14:tracePt t="50910" x="1622425" y="2897188"/>
          <p14:tracePt t="50918" x="1657350" y="2879725"/>
          <p14:tracePt t="50924" x="1709738" y="2852738"/>
          <p14:tracePt t="50932" x="1771650" y="2827338"/>
          <p14:tracePt t="50939" x="1824038" y="2809875"/>
          <p14:tracePt t="50944" x="1893888" y="2782888"/>
          <p14:tracePt t="50952" x="1971675" y="2765425"/>
          <p14:tracePt t="50959" x="2051050" y="2747963"/>
          <p14:tracePt t="50965" x="2146300" y="2730500"/>
          <p14:tracePt t="50972" x="2225675" y="2730500"/>
          <p14:tracePt t="50980" x="2320925" y="2730500"/>
          <p14:tracePt t="50986" x="2408238" y="2740025"/>
          <p14:tracePt t="50994" x="2486025" y="2757488"/>
          <p14:tracePt t="51003" x="2555875" y="2774950"/>
          <p14:tracePt t="51007" x="2608263" y="2800350"/>
          <p14:tracePt t="51015" x="2660650" y="2844800"/>
          <p14:tracePt t="51021" x="2705100" y="2879725"/>
          <p14:tracePt t="51028" x="2730500" y="2932113"/>
          <p14:tracePt t="51036" x="2757488" y="2957513"/>
          <p14:tracePt t="51042" x="2782888" y="3009900"/>
          <p14:tracePt t="51049" x="2800350" y="3062288"/>
          <p14:tracePt t="51056" x="2827338" y="3114675"/>
          <p14:tracePt t="51063" x="2835275" y="3149600"/>
          <p14:tracePt t="51071" x="2844800" y="3194050"/>
          <p14:tracePt t="51076" x="2852738" y="3219450"/>
          <p14:tracePt t="51085" x="2862263" y="3228975"/>
          <p14:tracePt t="51090" x="2862263" y="3246438"/>
          <p14:tracePt t="51097" x="2862263" y="3263900"/>
          <p14:tracePt t="51104" x="2862263" y="3281363"/>
          <p14:tracePt t="51111" x="2844800" y="3306763"/>
          <p14:tracePt t="51118" x="2835275" y="3333750"/>
          <p14:tracePt t="51125" x="2792413" y="3376613"/>
          <p14:tracePt t="51132" x="2713038" y="3436938"/>
          <p14:tracePt t="51139" x="2625725" y="3471863"/>
          <p14:tracePt t="51146" x="2425700" y="3506788"/>
          <p14:tracePt t="51153" x="2146300" y="3506788"/>
          <p14:tracePt t="51160" x="2024063" y="3498850"/>
          <p14:tracePt t="51168" x="1849438" y="3436938"/>
          <p14:tracePt t="51174" x="1692275" y="3351213"/>
          <p14:tracePt t="51181" x="1552575" y="3254375"/>
          <p14:tracePt t="51188" x="1500188" y="3211513"/>
          <p14:tracePt t="51194" x="1457325" y="3184525"/>
          <p14:tracePt t="51202" x="1404938" y="3132138"/>
          <p14:tracePt t="51208" x="1343025" y="3071813"/>
          <p14:tracePt t="51215" x="1317625" y="3027363"/>
          <p14:tracePt t="51223" x="1300163" y="3001963"/>
          <p14:tracePt t="51229" x="1273175" y="2967038"/>
          <p14:tracePt t="51236" x="1265238" y="2932113"/>
          <p14:tracePt t="51244" x="1255713" y="2870200"/>
          <p14:tracePt t="51252" x="1255713" y="2835275"/>
          <p14:tracePt t="51258" x="1265238" y="2782888"/>
          <p14:tracePt t="51265" x="1282700" y="2757488"/>
          <p14:tracePt t="51271" x="1300163" y="2730500"/>
          <p14:tracePt t="51278" x="1325563" y="2695575"/>
          <p14:tracePt t="51285" x="1360488" y="2635250"/>
          <p14:tracePt t="51293" x="1404938" y="2590800"/>
          <p14:tracePt t="51298" x="1482725" y="2520950"/>
          <p14:tracePt t="51306" x="1597025" y="2451100"/>
          <p14:tracePt t="51313" x="1771650" y="2390775"/>
          <p14:tracePt t="51320" x="1876425" y="2363788"/>
          <p14:tracePt t="51327" x="1989138" y="2338388"/>
          <p14:tracePt t="51335" x="2120900" y="2338388"/>
          <p14:tracePt t="51340" x="2251075" y="2355850"/>
          <p14:tracePt t="51348" x="2346325" y="2381250"/>
          <p14:tracePt t="51354" x="2451100" y="2416175"/>
          <p14:tracePt t="51361" x="2513013" y="2468563"/>
          <p14:tracePt t="51369" x="2590800" y="2538413"/>
          <p14:tracePt t="51375" x="2660650" y="2608263"/>
          <p14:tracePt t="51383" x="2722563" y="2687638"/>
          <p14:tracePt t="51389" x="2782888" y="2757488"/>
          <p14:tracePt t="51398" x="2852738" y="2870200"/>
          <p14:tracePt t="51403" x="2879725" y="2949575"/>
          <p14:tracePt t="51410" x="2897188" y="3001963"/>
          <p14:tracePt t="51418" x="2905125" y="3079750"/>
          <p14:tracePt t="51424" x="2914650" y="3194050"/>
          <p14:tracePt t="51431" x="2905125" y="3298825"/>
          <p14:tracePt t="51438" x="2862263" y="3386138"/>
          <p14:tracePt t="51445" x="2827338" y="3454400"/>
          <p14:tracePt t="51452" x="2800350" y="3489325"/>
          <p14:tracePt t="51459" x="2757488" y="3524250"/>
          <p14:tracePt t="51465" x="2713038" y="3559175"/>
          <p14:tracePt t="51472" x="2687638" y="3586163"/>
          <p14:tracePt t="51479" x="2652713" y="3611563"/>
          <p14:tracePt t="51488" x="2608263" y="3638550"/>
          <p14:tracePt t="51493" x="2538413" y="3663950"/>
          <p14:tracePt t="51501" x="2433638" y="3681413"/>
          <p14:tracePt t="51508" x="2286000" y="3708400"/>
          <p14:tracePt t="51514" x="2138363" y="3708400"/>
          <p14:tracePt t="51521" x="2024063" y="3690938"/>
          <p14:tracePt t="51529" x="1893888" y="3673475"/>
          <p14:tracePt t="51535" x="1806575" y="3646488"/>
          <p14:tracePt t="51542" x="1736725" y="3621088"/>
          <p14:tracePt t="51549" x="1657350" y="3568700"/>
          <p14:tracePt t="51556" x="1631950" y="3551238"/>
          <p14:tracePt t="51562" x="1587500" y="3506788"/>
          <p14:tracePt t="51570" x="1570038" y="3489325"/>
          <p14:tracePt t="51576" x="1535113" y="3436938"/>
          <p14:tracePt t="51584" x="1527175" y="3421063"/>
          <p14:tracePt t="51592" x="1517650" y="3411538"/>
          <p14:tracePt t="51604" x="1517650" y="3403600"/>
          <p14:tracePt t="51611" x="1509713" y="3403600"/>
          <p14:tracePt t="51619" x="1509713" y="3394075"/>
          <p14:tracePt t="51625" x="1509713" y="3386138"/>
          <p14:tracePt t="51632" x="1509713" y="3376613"/>
          <p14:tracePt t="51640" x="1527175" y="3351213"/>
          <p14:tracePt t="51646" x="1562100" y="3324225"/>
          <p14:tracePt t="51653" x="1614488" y="3281363"/>
          <p14:tracePt t="51660" x="1666875" y="3246438"/>
          <p14:tracePt t="51669" x="1719263" y="3211513"/>
          <p14:tracePt t="51673" x="1831975" y="3149600"/>
          <p14:tracePt t="51680" x="1901825" y="3124200"/>
          <p14:tracePt t="51688" x="1954213" y="3106738"/>
          <p14:tracePt t="51694" x="2016125" y="3089275"/>
          <p14:tracePt t="51701" x="2058988" y="3071813"/>
          <p14:tracePt t="51708" x="2076450" y="3071813"/>
          <p14:tracePt t="51715" x="2111375" y="3062288"/>
          <p14:tracePt t="51722" x="2138363" y="3062288"/>
          <p14:tracePt t="51728" x="2146300" y="3062288"/>
          <p14:tracePt t="51735" x="2163763" y="3062288"/>
          <p14:tracePt t="51744" x="2190750" y="3062288"/>
          <p14:tracePt t="51751" x="2208213" y="3062288"/>
          <p14:tracePt t="51757" x="2225675" y="3071813"/>
          <p14:tracePt t="51764" x="2233613" y="3071813"/>
          <p14:tracePt t="51771" x="2243138" y="3089275"/>
          <p14:tracePt t="51778" x="2251075" y="3089275"/>
          <p14:tracePt t="51785" x="2268538" y="3097213"/>
          <p14:tracePt t="51792" x="2268538" y="3106738"/>
          <p14:tracePt t="51805" x="2278063" y="3106738"/>
          <p14:tracePt t="51813" x="2278063" y="3114675"/>
          <p14:tracePt t="51819" x="2278063" y="3124200"/>
          <p14:tracePt t="51835" x="2286000" y="3132138"/>
          <p14:tracePt t="51848" x="2293938" y="3132138"/>
          <p14:tracePt t="51875" x="2293938" y="3141663"/>
          <p14:tracePt t="51889" x="2303463" y="3141663"/>
          <p14:tracePt t="52223" x="2293938" y="3141663"/>
          <p14:tracePt t="52229" x="2286000" y="3132138"/>
          <p14:tracePt t="52235" x="2286000" y="3124200"/>
          <p14:tracePt t="52243" x="2278063" y="3124200"/>
          <p14:tracePt t="52250" x="2268538" y="3124200"/>
          <p14:tracePt t="52269" x="2260600" y="3114675"/>
          <p14:tracePt t="52270" x="2251075" y="3114675"/>
          <p14:tracePt t="52291" x="2243138" y="3114675"/>
          <p14:tracePt t="52298" x="2233613" y="3106738"/>
          <p14:tracePt t="52326" x="2225675" y="3106738"/>
          <p14:tracePt t="52354" x="2216150" y="3106738"/>
          <p14:tracePt t="52368" x="2208213" y="3106738"/>
          <p14:tracePt t="52383" x="2198688" y="3106738"/>
          <p14:tracePt t="52402" x="2190750" y="3106738"/>
          <p14:tracePt t="52416" x="2181225" y="3106738"/>
          <p14:tracePt t="52423" x="2173288" y="3106738"/>
          <p14:tracePt t="52438" x="2163763" y="3114675"/>
          <p14:tracePt t="52451" x="2155825" y="3114675"/>
          <p14:tracePt t="52479" x="2146300" y="3114675"/>
          <p14:tracePt t="52500" x="2138363" y="3114675"/>
          <p14:tracePt t="52604" x="2146300" y="3114675"/>
          <p14:tracePt t="52610" x="2163763" y="3114675"/>
          <p14:tracePt t="52618" x="2181225" y="3097213"/>
          <p14:tracePt t="52625" x="2216150" y="3089275"/>
          <p14:tracePt t="52633" x="2303463" y="3054350"/>
          <p14:tracePt t="52639" x="2381250" y="3019425"/>
          <p14:tracePt t="52645" x="2495550" y="2974975"/>
          <p14:tracePt t="52652" x="2635250" y="2922588"/>
          <p14:tracePt t="52659" x="2757488" y="2887663"/>
          <p14:tracePt t="52667" x="2827338" y="2870200"/>
          <p14:tracePt t="52674" x="2887663" y="2852738"/>
          <p14:tracePt t="52680" x="2940050" y="2844800"/>
          <p14:tracePt t="52687" x="3009900" y="2835275"/>
          <p14:tracePt t="52694" x="3044825" y="2827338"/>
          <p14:tracePt t="52701" x="3097213" y="2827338"/>
          <p14:tracePt t="52708" x="3124200" y="2817813"/>
          <p14:tracePt t="52714" x="3149600" y="2817813"/>
          <p14:tracePt t="52722" x="3194050" y="2817813"/>
          <p14:tracePt t="52729" x="3254375" y="2817813"/>
          <p14:tracePt t="52735" x="3281363" y="2817813"/>
          <p14:tracePt t="52743" x="3316288" y="2817813"/>
          <p14:tracePt t="52750" x="3333750" y="2817813"/>
          <p14:tracePt t="52757" x="3351213" y="2817813"/>
          <p14:tracePt t="52764" x="3359150" y="2817813"/>
          <p14:tracePt t="52770" x="3376613" y="2817813"/>
          <p14:tracePt t="52778" x="3386138" y="2817813"/>
          <p14:tracePt t="52784" x="3394075" y="2817813"/>
          <p14:tracePt t="52791" x="3403600" y="2817813"/>
          <p14:tracePt t="52813" x="3411538" y="2817813"/>
          <p14:tracePt t="52826" x="3421063" y="2817813"/>
          <p14:tracePt t="52833" x="3429000" y="2817813"/>
          <p14:tracePt t="52875" x="3436938" y="2817813"/>
          <p14:tracePt t="52888" x="3446463" y="2817813"/>
          <p14:tracePt t="52903" x="3446463" y="2827338"/>
          <p14:tracePt t="52909" x="3454400" y="2827338"/>
          <p14:tracePt t="52917" x="3463925" y="2827338"/>
          <p14:tracePt t="52937" x="3471863" y="2827338"/>
          <p14:tracePt t="52958" x="3481388" y="2827338"/>
          <p14:tracePt t="52993" x="3489325" y="2827338"/>
          <p14:tracePt t="53445" x="3436938" y="2852738"/>
          <p14:tracePt t="53450" x="3341688" y="2887663"/>
          <p14:tracePt t="53457" x="3201988" y="2957513"/>
          <p14:tracePt t="53464" x="2887663" y="3062288"/>
          <p14:tracePt t="53472" x="2573338" y="3194050"/>
          <p14:tracePt t="53479" x="2425700" y="3236913"/>
          <p14:tracePt t="53485" x="2320925" y="3263900"/>
          <p14:tracePt t="53493" x="2243138" y="3281363"/>
          <p14:tracePt t="53499" x="2163763" y="3316288"/>
          <p14:tracePt t="53506" x="2058988" y="3333750"/>
          <p14:tracePt t="53513" x="1981200" y="3341688"/>
          <p14:tracePt t="53520" x="1893888" y="3351213"/>
          <p14:tracePt t="53527" x="1831975" y="3359150"/>
          <p14:tracePt t="53533" x="1762125" y="3359150"/>
          <p14:tracePt t="53541" x="1709738" y="3359150"/>
          <p14:tracePt t="53549" x="1649413" y="3359150"/>
          <p14:tracePt t="53555" x="1597025" y="3359150"/>
          <p14:tracePt t="53562" x="1562100" y="3359150"/>
          <p14:tracePt t="53569" x="1544638" y="3351213"/>
          <p14:tracePt t="53576" x="1535113" y="3341688"/>
          <p14:tracePt t="53583" x="1517650" y="3341688"/>
          <p14:tracePt t="53589" x="1500188" y="3341688"/>
          <p14:tracePt t="53596" x="1492250" y="3341688"/>
          <p14:tracePt t="53603" x="1482725" y="3341688"/>
          <p14:tracePt t="53617" x="1474788" y="3341688"/>
          <p14:tracePt t="53633" x="1465263" y="3341688"/>
          <p14:tracePt t="53652" x="1457325" y="3333750"/>
          <p14:tracePt t="53672" x="1447800" y="3333750"/>
          <p14:tracePt t="53694" x="1447800" y="3324225"/>
          <p14:tracePt t="53700" x="1439863" y="3324225"/>
          <p14:tracePt t="53770" x="1439863" y="3316288"/>
          <p14:tracePt t="53777" x="1439863" y="3306763"/>
          <p14:tracePt t="53798" x="1447800" y="3298825"/>
          <p14:tracePt t="53804" x="1465263" y="3298825"/>
          <p14:tracePt t="53812" x="1482725" y="3281363"/>
          <p14:tracePt t="53818" x="1500188" y="3271838"/>
          <p14:tracePt t="53825" x="1552575" y="3271838"/>
          <p14:tracePt t="53833" x="1604963" y="3263900"/>
          <p14:tracePt t="53839" x="1701800" y="3263900"/>
          <p14:tracePt t="53846" x="1797050" y="3263900"/>
          <p14:tracePt t="53853" x="1893888" y="3281363"/>
          <p14:tracePt t="53860" x="1963738" y="3289300"/>
          <p14:tracePt t="53867" x="2006600" y="3289300"/>
          <p14:tracePt t="53874" x="2076450" y="3298825"/>
          <p14:tracePt t="53883" x="2138363" y="3316288"/>
          <p14:tracePt t="53888" x="2198688" y="3324225"/>
          <p14:tracePt t="53895" x="2260600" y="3341688"/>
          <p14:tracePt t="53901" x="2293938" y="3341688"/>
          <p14:tracePt t="53908" x="2338388" y="3359150"/>
          <p14:tracePt t="53916" x="2363788" y="3359150"/>
          <p14:tracePt t="53923" x="2373313" y="3359150"/>
          <p14:tracePt t="53930" x="2390775" y="3359150"/>
          <p14:tracePt t="53937" x="2390775" y="3368675"/>
          <p14:tracePt t="53944" x="2398713" y="3376613"/>
          <p14:tracePt t="53949" x="2408238" y="3376613"/>
          <p14:tracePt t="53966" x="2416175" y="3376613"/>
          <p14:tracePt t="53978" x="2425700" y="3386138"/>
          <p14:tracePt t="54020" x="2433638" y="3386138"/>
          <p14:tracePt t="54041" x="2443163" y="3394075"/>
          <p14:tracePt t="54118" x="2451100" y="3394075"/>
          <p14:tracePt t="54138" x="2460625" y="3394075"/>
          <p14:tracePt t="54145" x="2468563" y="3394075"/>
          <p14:tracePt t="54158" x="2486025" y="3394075"/>
          <p14:tracePt t="54166" x="2495550" y="3394075"/>
          <p14:tracePt t="54173" x="2503488" y="3394075"/>
          <p14:tracePt t="54187" x="2513013" y="3394075"/>
          <p14:tracePt t="54200" x="2520950" y="3394075"/>
          <p14:tracePt t="54208" x="2530475" y="3394075"/>
          <p14:tracePt t="54228" x="2538413" y="3403600"/>
          <p14:tracePt t="54242" x="2547938" y="3403600"/>
          <p14:tracePt t="54250" x="2547938" y="3411538"/>
          <p14:tracePt t="54276" x="2555875" y="3411538"/>
          <p14:tracePt t="57824" x="2555875" y="3394075"/>
          <p14:tracePt t="57831" x="2520950" y="3351213"/>
          <p14:tracePt t="57839" x="2486025" y="3298825"/>
          <p14:tracePt t="57847" x="2443163" y="3236913"/>
          <p14:tracePt t="57854" x="2398713" y="3167063"/>
          <p14:tracePt t="57862" x="2346325" y="3106738"/>
          <p14:tracePt t="57870" x="2303463" y="3019425"/>
          <p14:tracePt t="57879" x="2260600" y="2957513"/>
          <p14:tracePt t="57885" x="2225675" y="2905125"/>
          <p14:tracePt t="57894" x="2198688" y="2862263"/>
          <p14:tracePt t="57900" x="2181225" y="2844800"/>
          <p14:tracePt t="57909" x="2163763" y="2817813"/>
          <p14:tracePt t="57916" x="2155825" y="2809875"/>
          <p14:tracePt t="57924" x="2128838" y="2792413"/>
          <p14:tracePt t="57932" x="2128838" y="2774950"/>
          <p14:tracePt t="57938" x="2111375" y="2774950"/>
          <p14:tracePt t="57954" x="2111375" y="2757488"/>
          <p14:tracePt t="57962" x="2093913" y="2747963"/>
          <p14:tracePt t="57967" x="2093913" y="2740025"/>
          <p14:tracePt t="57974" x="2085975" y="2740025"/>
          <p14:tracePt t="57981" x="2085975" y="2730500"/>
          <p14:tracePt t="57988" x="2076450" y="2730500"/>
          <p14:tracePt t="57996" x="2068513" y="2722563"/>
          <p14:tracePt t="58003" x="2058988" y="2713038"/>
          <p14:tracePt t="58012" x="2051050" y="2713038"/>
          <p14:tracePt t="58017" x="2041525" y="2695575"/>
          <p14:tracePt t="58023" x="2024063" y="2695575"/>
          <p14:tracePt t="58030" x="2006600" y="2678113"/>
          <p14:tracePt t="58036" x="1989138" y="2678113"/>
          <p14:tracePt t="58045" x="1981200" y="2678113"/>
          <p14:tracePt t="58050" x="1971675" y="2670175"/>
          <p14:tracePt t="58057" x="1954213" y="2660650"/>
          <p14:tracePt t="58064" x="1936750" y="2652713"/>
          <p14:tracePt t="58072" x="1928813" y="2652713"/>
          <p14:tracePt t="58078" x="1919288" y="2652713"/>
          <p14:tracePt t="58085" x="1901825" y="2652713"/>
          <p14:tracePt t="58093" x="1893888" y="2652713"/>
          <p14:tracePt t="58099" x="1866900" y="2652713"/>
          <p14:tracePt t="58106" x="1849438" y="2660650"/>
          <p14:tracePt t="58113" x="1824038" y="2678113"/>
          <p14:tracePt t="58120" x="1797050" y="2705100"/>
          <p14:tracePt t="58128" x="1762125" y="2730500"/>
          <p14:tracePt t="58134" x="1727200" y="2782888"/>
          <p14:tracePt t="58141" x="1674813" y="2862263"/>
          <p14:tracePt t="58147" x="1649413" y="2940050"/>
          <p14:tracePt t="58154" x="1579563" y="3062288"/>
          <p14:tracePt t="58162" x="1535113" y="3211513"/>
          <p14:tracePt t="58169" x="1500188" y="3368675"/>
          <p14:tracePt t="58176" x="1465263" y="3551238"/>
          <p14:tracePt t="58183" x="1457325" y="3681413"/>
          <p14:tracePt t="58190" x="1457325" y="3803650"/>
          <p14:tracePt t="58196" x="1457325" y="3935413"/>
          <p14:tracePt t="58203" x="1457325" y="4030663"/>
          <p14:tracePt t="58211" x="1474788" y="4127500"/>
          <p14:tracePt t="58217" x="1500188" y="4257675"/>
          <p14:tracePt t="58224" x="1544638" y="4397375"/>
          <p14:tracePt t="58231" x="1579563" y="4519613"/>
          <p14:tracePt t="58238" x="1631950" y="4667250"/>
          <p14:tracePt t="58245" x="1657350" y="4754563"/>
          <p14:tracePt t="58252" x="1684338" y="4816475"/>
          <p14:tracePt t="58259" x="1719263" y="4921250"/>
          <p14:tracePt t="58266" x="1736725" y="4981575"/>
          <p14:tracePt t="58272" x="1754188" y="5068888"/>
          <p14:tracePt t="58279" x="1789113" y="5165725"/>
          <p14:tracePt t="58287" x="1797050" y="5235575"/>
          <p14:tracePt t="58295" x="1814513" y="5287963"/>
          <p14:tracePt t="58300" x="1824038" y="5357813"/>
          <p14:tracePt t="58307" x="1824038" y="5392738"/>
          <p14:tracePt t="58314" x="1824038" y="5410200"/>
          <p14:tracePt t="58322" x="1824038" y="5427663"/>
          <p14:tracePt t="58328" x="1824038" y="5445125"/>
          <p14:tracePt t="58335" x="1824038" y="5462588"/>
          <p14:tracePt t="58342" x="1824038" y="5470525"/>
          <p14:tracePt t="58349" x="1824038" y="5487988"/>
          <p14:tracePt t="58356" x="1824038" y="5505450"/>
          <p14:tracePt t="58363" x="1824038" y="5522913"/>
          <p14:tracePt t="58369" x="1806575" y="5532438"/>
          <p14:tracePt t="58378" x="1806575" y="5549900"/>
          <p14:tracePt t="58384" x="1789113" y="5567363"/>
          <p14:tracePt t="58392" x="1789113" y="5575300"/>
          <p14:tracePt t="58398" x="1771650" y="5584825"/>
          <p14:tracePt t="58404" x="1762125" y="5602288"/>
          <p14:tracePt t="58418" x="1754188" y="5610225"/>
          <p14:tracePt t="58432" x="1744663" y="5619750"/>
          <p14:tracePt t="58446" x="1744663" y="5627688"/>
          <p14:tracePt t="58454" x="1736725" y="5627688"/>
          <p14:tracePt t="58468" x="1727200" y="5627688"/>
          <p14:tracePt t="58474" x="1727200" y="5637213"/>
          <p14:tracePt t="58481" x="1719263" y="5637213"/>
          <p14:tracePt t="58495" x="1709738" y="5637213"/>
          <p14:tracePt t="58509" x="1692275" y="5637213"/>
          <p14:tracePt t="58516" x="1692275" y="5627688"/>
          <p14:tracePt t="58523" x="1684338" y="5619750"/>
          <p14:tracePt t="58530" x="1666875" y="5592763"/>
          <p14:tracePt t="58537" x="1649413" y="5567363"/>
          <p14:tracePt t="58545" x="1631950" y="5522913"/>
          <p14:tracePt t="58550" x="1604963" y="5462588"/>
          <p14:tracePt t="58557" x="1587500" y="5383213"/>
          <p14:tracePt t="58564" x="1570038" y="5287963"/>
          <p14:tracePt t="58571" x="1570038" y="5218113"/>
          <p14:tracePt t="58578" x="1570038" y="5138738"/>
          <p14:tracePt t="58585" x="1570038" y="5043488"/>
          <p14:tracePt t="58593" x="1597025" y="4894263"/>
          <p14:tracePt t="58599" x="1622425" y="4754563"/>
          <p14:tracePt t="58605" x="1684338" y="4606925"/>
          <p14:tracePt t="58613" x="1719263" y="4511675"/>
          <p14:tracePt t="58619" x="1762125" y="4414838"/>
          <p14:tracePt t="58628" x="1806575" y="4327525"/>
          <p14:tracePt t="58634" x="1824038" y="4267200"/>
          <p14:tracePt t="58641" x="1841500" y="4249738"/>
          <p14:tracePt t="58648" x="1841500" y="4240213"/>
          <p14:tracePt t="58654" x="1841500" y="4232275"/>
          <p14:tracePt t="58662" x="1841500" y="4222750"/>
          <p14:tracePt t="58752" x="1831975" y="4222750"/>
          <p14:tracePt t="58759" x="1824038" y="4222750"/>
          <p14:tracePt t="58765" x="1814513" y="4222750"/>
          <p14:tracePt t="58780" x="1797050" y="4240213"/>
          <p14:tracePt t="58786" x="1771650" y="4257675"/>
          <p14:tracePt t="58795" x="1736725" y="4310063"/>
          <p14:tracePt t="58800" x="1692275" y="4406900"/>
          <p14:tracePt t="58807" x="1666875" y="4494213"/>
          <p14:tracePt t="58814" x="1639888" y="4572000"/>
          <p14:tracePt t="58820" x="1622425" y="4719638"/>
          <p14:tracePt t="58828" x="1614488" y="4824413"/>
          <p14:tracePt t="58835" x="1614488" y="4886325"/>
          <p14:tracePt t="58842" x="1614488" y="4946650"/>
          <p14:tracePt t="58849" x="1614488" y="4981575"/>
          <p14:tracePt t="58855" x="1622425" y="5033963"/>
          <p14:tracePt t="58862" x="1631950" y="5068888"/>
          <p14:tracePt t="58869" x="1631950" y="5113338"/>
          <p14:tracePt t="58877" x="1639888" y="5148263"/>
          <p14:tracePt t="58883" x="1649413" y="5173663"/>
          <p14:tracePt t="58891" x="1649413" y="5200650"/>
          <p14:tracePt t="58898" x="1657350" y="5226050"/>
          <p14:tracePt t="58905" x="1657350" y="5243513"/>
          <p14:tracePt t="58911" x="1657350" y="5253038"/>
          <p14:tracePt t="58918" x="1657350" y="5287963"/>
          <p14:tracePt t="58925" x="1657350" y="5313363"/>
          <p14:tracePt t="58932" x="1657350" y="5322888"/>
          <p14:tracePt t="58938" x="1657350" y="5340350"/>
          <p14:tracePt t="58946" x="1657350" y="5348288"/>
          <p14:tracePt t="58961" x="1657350" y="5357813"/>
          <p14:tracePt t="58974" x="1657350" y="5365750"/>
          <p14:tracePt t="58988" x="1657350" y="5375275"/>
          <p14:tracePt t="59009" x="1657350" y="5383213"/>
          <p14:tracePt t="59029" x="1657350" y="5392738"/>
          <p14:tracePt t="59063" x="1657350" y="5383213"/>
          <p14:tracePt t="59070" x="1657350" y="5357813"/>
          <p14:tracePt t="59077" x="1649413" y="5305425"/>
          <p14:tracePt t="59084" x="1631950" y="5218113"/>
          <p14:tracePt t="59093" x="1631950" y="5121275"/>
          <p14:tracePt t="59099" x="1597025" y="5008563"/>
          <p14:tracePt t="59105" x="1587500" y="4894263"/>
          <p14:tracePt t="59112" x="1579563" y="4789488"/>
          <p14:tracePt t="59119" x="1562100" y="4694238"/>
          <p14:tracePt t="59127" x="1562100" y="4624388"/>
          <p14:tracePt t="59133" x="1562100" y="4537075"/>
          <p14:tracePt t="59141" x="1562100" y="4459288"/>
          <p14:tracePt t="59147" x="1570038" y="4310063"/>
          <p14:tracePt t="59155" x="1570038" y="4197350"/>
          <p14:tracePt t="59161" x="1579563" y="4135438"/>
          <p14:tracePt t="59168" x="1579563" y="4110038"/>
          <p14:tracePt t="59174" x="1579563" y="4092575"/>
          <p14:tracePt t="59182" x="1579563" y="4083050"/>
          <p14:tracePt t="59189" x="1579563" y="4075113"/>
          <p14:tracePt t="59211" x="1579563" y="4065588"/>
          <p14:tracePt t="59294" x="1570038" y="4065588"/>
          <p14:tracePt t="59321" x="1562100" y="4083050"/>
          <p14:tracePt t="59327" x="1552575" y="4092575"/>
          <p14:tracePt t="59334" x="1552575" y="4110038"/>
          <p14:tracePt t="59342" x="1535113" y="4127500"/>
          <p14:tracePt t="59349" x="1535113" y="4144963"/>
          <p14:tracePt t="59354" x="1527175" y="4162425"/>
          <p14:tracePt t="59362" x="1527175" y="4170363"/>
          <p14:tracePt t="59370" x="1517650" y="4179888"/>
          <p14:tracePt t="59383" x="1517650" y="4187825"/>
          <p14:tracePt t="59390" x="1517650" y="4197350"/>
          <p14:tracePt t="59405" x="1517650" y="4205288"/>
          <p14:tracePt t="59411" x="1509713" y="4205288"/>
          <p14:tracePt t="59418" x="1509713" y="4214813"/>
          <p14:tracePt t="59439" x="1509713" y="4222750"/>
          <p14:tracePt t="59454" x="1509713" y="4232275"/>
          <p14:tracePt t="59461" x="1509713" y="4240213"/>
          <p14:tracePt t="59467" x="1509713" y="4249738"/>
          <p14:tracePt t="59474" x="1509713" y="4267200"/>
          <p14:tracePt t="59480" x="1509713" y="4284663"/>
          <p14:tracePt t="59487" x="1509713" y="4302125"/>
          <p14:tracePt t="59494" x="1509713" y="4310063"/>
          <p14:tracePt t="59501" x="1509713" y="4327525"/>
          <p14:tracePt t="59508" x="1517650" y="4344988"/>
          <p14:tracePt t="59522" x="1527175" y="4362450"/>
          <p14:tracePt t="59529" x="1527175" y="4379913"/>
          <p14:tracePt t="59536" x="1527175" y="4389438"/>
          <p14:tracePt t="59543" x="1527175" y="4397375"/>
          <p14:tracePt t="59550" x="1527175" y="4424363"/>
          <p14:tracePt t="59555" x="1535113" y="4459288"/>
          <p14:tracePt t="59563" x="1535113" y="4484688"/>
          <p14:tracePt t="59570" x="1544638" y="4537075"/>
          <p14:tracePt t="59577" x="1552575" y="4649788"/>
          <p14:tracePt t="59584" x="1552575" y="4737100"/>
          <p14:tracePt t="59591" x="1562100" y="4806950"/>
          <p14:tracePt t="59598" x="1562100" y="4859338"/>
          <p14:tracePt t="59605" x="1570038" y="4894263"/>
          <p14:tracePt t="59612" x="1570038" y="4921250"/>
          <p14:tracePt t="59627" x="1570038" y="4929188"/>
          <p14:tracePt t="59632" x="1570038" y="4938713"/>
          <p14:tracePt t="59640" x="1570038" y="4946650"/>
          <p14:tracePt t="59646" x="1570038" y="4956175"/>
          <p14:tracePt t="59668" x="1570038" y="4964113"/>
          <p14:tracePt t="59694" x="1570038" y="4973638"/>
          <p14:tracePt t="59716" x="1570038" y="4981575"/>
          <p14:tracePt t="59863" x="1579563" y="4973638"/>
          <p14:tracePt t="59883" x="1579563" y="4964113"/>
          <p14:tracePt t="59904" x="1587500" y="4956175"/>
          <p14:tracePt t="59910" x="1587500" y="4946650"/>
          <p14:tracePt t="59925" x="1587500" y="4938713"/>
          <p14:tracePt t="59945" x="1587500" y="4929188"/>
          <p14:tracePt t="59959" x="1597025" y="4929188"/>
          <p14:tracePt t="59966" x="1597025" y="4911725"/>
          <p14:tracePt t="59973" x="1604963" y="4894263"/>
          <p14:tracePt t="59987" x="1614488" y="4894263"/>
          <p14:tracePt t="59993" x="1614488" y="4886325"/>
          <p14:tracePt t="60000" x="1614488" y="4876800"/>
          <p14:tracePt t="60008" x="1614488" y="4868863"/>
          <p14:tracePt t="60021" x="1614488" y="4859338"/>
          <p14:tracePt t="60035" x="1622425" y="4851400"/>
          <p14:tracePt t="60044" x="1622425" y="4841875"/>
          <p14:tracePt t="60049" x="1631950" y="4841875"/>
          <p14:tracePt t="60063" x="1631950" y="4833938"/>
          <p14:tracePt t="60077" x="1631950" y="4824413"/>
          <p14:tracePt t="60084" x="1639888" y="4824413"/>
          <p14:tracePt t="60094" x="1639888" y="4806950"/>
          <p14:tracePt t="60105" x="1639888" y="4799013"/>
          <p14:tracePt t="60119" x="1639888" y="4781550"/>
          <p14:tracePt t="60126" x="1649413" y="4781550"/>
          <p14:tracePt t="60133" x="1649413" y="4772025"/>
          <p14:tracePt t="60147" x="1649413" y="4764088"/>
          <p14:tracePt t="60167" x="1649413" y="4754563"/>
          <p14:tracePt t="60174" x="1649413" y="4746625"/>
          <p14:tracePt t="60194" x="1649413" y="4737100"/>
          <p14:tracePt t="60201" x="1649413" y="4729163"/>
          <p14:tracePt t="60210" x="1649413" y="4711700"/>
          <p14:tracePt t="60230" x="1649413" y="4702175"/>
          <p14:tracePt t="60237" x="1649413" y="4694238"/>
          <p14:tracePt t="60243" x="1649413" y="4684713"/>
          <p14:tracePt t="60251" x="1649413" y="4676775"/>
          <p14:tracePt t="60260" x="1649413" y="4667250"/>
          <p14:tracePt t="60264" x="1649413" y="4659313"/>
          <p14:tracePt t="60272" x="1649413" y="4649788"/>
          <p14:tracePt t="60278" x="1649413" y="4641850"/>
          <p14:tracePt t="60285" x="1649413" y="4632325"/>
          <p14:tracePt t="60299" x="1649413" y="4614863"/>
          <p14:tracePt t="60313" x="1649413" y="4606925"/>
          <p14:tracePt t="60319" x="1649413" y="4597400"/>
          <p14:tracePt t="60326" x="1649413" y="4589463"/>
          <p14:tracePt t="60333" x="1649413" y="4579938"/>
          <p14:tracePt t="60340" x="1649413" y="4572000"/>
          <p14:tracePt t="60347" x="1649413" y="4564063"/>
          <p14:tracePt t="60354" x="1649413" y="4554538"/>
          <p14:tracePt t="60376" x="1649413" y="4546600"/>
          <p14:tracePt t="60382" x="1649413" y="4537075"/>
          <p14:tracePt t="60389" x="1649413" y="4529138"/>
          <p14:tracePt t="60410" x="1649413" y="4511675"/>
          <p14:tracePt t="60417" x="1649413" y="4502150"/>
          <p14:tracePt t="60424" x="1649413" y="4494213"/>
          <p14:tracePt t="60432" x="1649413" y="4459288"/>
          <p14:tracePt t="60438" x="1649413" y="4432300"/>
          <p14:tracePt t="60444" x="1649413" y="4397375"/>
          <p14:tracePt t="60452" x="1639888" y="4371975"/>
          <p14:tracePt t="60459" x="1639888" y="4362450"/>
          <p14:tracePt t="60465" x="1639888" y="4354513"/>
          <p14:tracePt t="60473" x="1639888" y="4344988"/>
          <p14:tracePt t="60480" x="1639888" y="4337050"/>
          <p14:tracePt t="60487" x="1639888" y="4327525"/>
          <p14:tracePt t="60501" x="1631950" y="4327525"/>
          <p14:tracePt t="60507" x="1631950" y="4337050"/>
          <p14:tracePt t="60514" x="1614488" y="4397375"/>
          <p14:tracePt t="60521" x="1562100" y="4589463"/>
          <p14:tracePt t="60528" x="1500188" y="4999038"/>
          <p14:tracePt t="60535" x="1500188" y="5313363"/>
          <p14:tracePt t="60543" x="1500188" y="5567363"/>
          <p14:tracePt t="60550" x="1517650" y="5819775"/>
          <p14:tracePt t="60556" x="1527175" y="6081713"/>
          <p14:tracePt t="60563" x="1544638" y="6256338"/>
          <p14:tracePt t="60569" x="1570038" y="6456363"/>
          <p14:tracePt t="60576" x="1604963" y="6665913"/>
          <p14:tracePt t="60688" x="1744663" y="6456363"/>
          <p14:tracePt t="60695" x="1719263" y="6142038"/>
          <p14:tracePt t="60701" x="1692275" y="5984875"/>
          <p14:tracePt t="60709" x="1684338" y="5810250"/>
          <p14:tracePt t="60715" x="1657350" y="5610225"/>
          <p14:tracePt t="60722" x="1631950" y="5453063"/>
          <p14:tracePt t="60729" x="1614488" y="5313363"/>
          <p14:tracePt t="60736" x="1597025" y="5183188"/>
          <p14:tracePt t="60743" x="1587500" y="5103813"/>
          <p14:tracePt t="60751" x="1579563" y="5043488"/>
          <p14:tracePt t="60759" x="1579563" y="4981575"/>
          <p14:tracePt t="60764" x="1570038" y="4929188"/>
          <p14:tracePt t="60771" x="1562100" y="4911725"/>
          <p14:tracePt t="60778" x="1562100" y="4886325"/>
          <p14:tracePt t="60784" x="1562100" y="4876800"/>
          <p14:tracePt t="60792" x="1562100" y="4859338"/>
          <p14:tracePt t="60799" x="1562100" y="4841875"/>
          <p14:tracePt t="60806" x="1562100" y="4833938"/>
          <p14:tracePt t="60819" x="1562100" y="4824413"/>
          <p14:tracePt t="60862" x="1552575" y="4824413"/>
          <p14:tracePt t="60869" x="1552575" y="4841875"/>
          <p14:tracePt t="60876" x="1552575" y="4886325"/>
          <p14:tracePt t="60883" x="1535113" y="5016500"/>
          <p14:tracePt t="60889" x="1509713" y="5287963"/>
          <p14:tracePt t="60896" x="1509713" y="5522913"/>
          <p14:tracePt t="60903" x="1500188" y="5619750"/>
          <p14:tracePt t="60910" x="1500188" y="5697538"/>
          <p14:tracePt t="60917" x="1500188" y="5732463"/>
          <p14:tracePt t="60924" x="1492250" y="5757863"/>
          <p14:tracePt t="60944" x="1492250" y="5767388"/>
          <p14:tracePt t="60987" x="1492250" y="5749925"/>
          <p14:tracePt t="60993" x="1492250" y="5697538"/>
          <p14:tracePt t="61001" x="1509713" y="5619750"/>
          <p14:tracePt t="61009" x="1527175" y="5487988"/>
          <p14:tracePt t="61014" x="1552575" y="5260975"/>
          <p14:tracePt t="61021" x="1579563" y="5033963"/>
          <p14:tracePt t="61028" x="1587500" y="4921250"/>
          <p14:tracePt t="61034" x="1597025" y="4859338"/>
          <p14:tracePt t="61042" x="1597025" y="4841875"/>
          <p14:tracePt t="61049" x="1597025" y="4824413"/>
          <p14:tracePt t="61097" x="1597025" y="4841875"/>
          <p14:tracePt t="61104" x="1570038" y="4894263"/>
          <p14:tracePt t="61110" x="1517650" y="5051425"/>
          <p14:tracePt t="61118" x="1474788" y="5183188"/>
          <p14:tracePt t="61126" x="1439863" y="5340350"/>
          <p14:tracePt t="61133" x="1422400" y="5522913"/>
          <p14:tracePt t="61139" x="1412875" y="5567363"/>
          <p14:tracePt t="61145" x="1412875" y="5602288"/>
          <p14:tracePt t="61153" x="1412875" y="5637213"/>
          <p14:tracePt t="61159" x="1412875" y="5680075"/>
          <p14:tracePt t="61167" x="1412875" y="5689600"/>
          <p14:tracePt t="61189" x="1412875" y="5697538"/>
          <p14:tracePt t="61195" x="1412875" y="5707063"/>
          <p14:tracePt t="61250" x="1412875" y="5697538"/>
          <p14:tracePt t="61257" x="1422400" y="5680075"/>
          <p14:tracePt t="61264" x="1430338" y="5654675"/>
          <p14:tracePt t="61270" x="1447800" y="5584825"/>
          <p14:tracePt t="61277" x="1492250" y="5462588"/>
          <p14:tracePt t="61284" x="1509713" y="5375275"/>
          <p14:tracePt t="61292" x="1527175" y="5270500"/>
          <p14:tracePt t="61298" x="1562100" y="5173663"/>
          <p14:tracePt t="61305" x="1570038" y="5068888"/>
          <p14:tracePt t="61313" x="1579563" y="5008563"/>
          <p14:tracePt t="61320" x="1579563" y="4973638"/>
          <p14:tracePt t="61326" x="1579563" y="4956175"/>
          <p14:tracePt t="61333" x="1579563" y="4911725"/>
          <p14:tracePt t="61342" x="1579563" y="4894263"/>
          <p14:tracePt t="61347" x="1587500" y="4876800"/>
          <p14:tracePt t="61361" x="1587500" y="4868863"/>
          <p14:tracePt t="61368" x="1587500" y="4851400"/>
          <p14:tracePt t="61382" x="1587500" y="4841875"/>
          <p14:tracePt t="61417" x="1587500" y="4833938"/>
          <p14:tracePt t="61430" x="1587500" y="4824413"/>
          <p14:tracePt t="61472" x="1597025" y="4816475"/>
          <p14:tracePt t="61479" x="1597025" y="4799013"/>
          <p14:tracePt t="61486" x="1604963" y="4781550"/>
          <p14:tracePt t="61492" x="1622425" y="4772025"/>
          <p14:tracePt t="61500" x="1639888" y="4729163"/>
          <p14:tracePt t="61509" x="1692275" y="4667250"/>
          <p14:tracePt t="61514" x="1841500" y="4511675"/>
          <p14:tracePt t="61521" x="1981200" y="4354513"/>
          <p14:tracePt t="61527" x="2163763" y="4187825"/>
          <p14:tracePt t="61534" x="2398713" y="4013200"/>
          <p14:tracePt t="61542" x="2608263" y="3900488"/>
          <p14:tracePt t="61548" x="2835275" y="3786188"/>
          <p14:tracePt t="61555" x="2940050" y="3733800"/>
          <p14:tracePt t="61562" x="3089275" y="3681413"/>
          <p14:tracePt t="61569" x="3236913" y="3629025"/>
          <p14:tracePt t="61575" x="3403600" y="3568700"/>
          <p14:tracePt t="61583" x="3551238" y="3516313"/>
          <p14:tracePt t="61591" x="3786188" y="3446463"/>
          <p14:tracePt t="61597" x="3935413" y="3403600"/>
          <p14:tracePt t="61604" x="4144963" y="3351213"/>
          <p14:tracePt t="61610" x="4362450" y="3289300"/>
          <p14:tracePt t="61618" x="4554538" y="3236913"/>
          <p14:tracePt t="61625" x="4789488" y="3167063"/>
          <p14:tracePt t="61632" x="4999038" y="3114675"/>
          <p14:tracePt t="61639" x="5121275" y="3089275"/>
          <p14:tracePt t="61646" x="5208588" y="3071813"/>
          <p14:tracePt t="61653" x="5322888" y="3044825"/>
          <p14:tracePt t="61659" x="5453063" y="3027363"/>
          <p14:tracePt t="61666" x="5557838" y="3019425"/>
          <p14:tracePt t="61674" x="5610225" y="3019425"/>
          <p14:tracePt t="61680" x="5662613" y="3019425"/>
          <p14:tracePt t="61687" x="5697538" y="3019425"/>
          <p14:tracePt t="61693" x="5722938" y="3019425"/>
          <p14:tracePt t="61702" x="5740400" y="3027363"/>
          <p14:tracePt t="61709" x="5757863" y="3036888"/>
          <p14:tracePt t="61715" x="5767388" y="3036888"/>
          <p14:tracePt t="61723" x="5767388" y="3044825"/>
          <p14:tracePt t="61729" x="5775325" y="3044825"/>
          <p14:tracePt t="61742" x="5784850" y="3044825"/>
          <p14:tracePt t="61756" x="5784850" y="3054350"/>
          <p14:tracePt t="61771" x="5784850" y="3062288"/>
          <p14:tracePt t="61791" x="5775325" y="3071813"/>
          <p14:tracePt t="61799" x="5767388" y="3071813"/>
          <p14:tracePt t="61805" x="5749925" y="3071813"/>
          <p14:tracePt t="61812" x="5722938" y="3079750"/>
          <p14:tracePt t="61818" x="5689600" y="3089275"/>
          <p14:tracePt t="61826" x="5662613" y="3089275"/>
          <p14:tracePt t="61834" x="5627688" y="3097213"/>
          <p14:tracePt t="61840" x="5602288" y="3097213"/>
          <p14:tracePt t="61847" x="5567363" y="3097213"/>
          <p14:tracePt t="61853" x="5540375" y="3106738"/>
          <p14:tracePt t="61860" x="5522913" y="3106738"/>
          <p14:tracePt t="61867" x="5497513" y="3106738"/>
          <p14:tracePt t="61875" x="5470525" y="3106738"/>
          <p14:tracePt t="61881" x="5462588" y="3106738"/>
          <p14:tracePt t="61889" x="5453063" y="3106738"/>
          <p14:tracePt t="61895" x="5445125" y="3106738"/>
          <p14:tracePt t="61903" x="5418138" y="3097213"/>
          <p14:tracePt t="61910" x="5400675" y="3097213"/>
          <p14:tracePt t="61916" x="5383213" y="3097213"/>
          <p14:tracePt t="61923" x="5357813" y="3079750"/>
          <p14:tracePt t="61930" x="5340350" y="3071813"/>
          <p14:tracePt t="61937" x="5313363" y="3071813"/>
          <p14:tracePt t="61944" x="5287963" y="3054350"/>
          <p14:tracePt t="61951" x="5270500" y="3044825"/>
          <p14:tracePt t="61958" x="5253038" y="3027363"/>
          <p14:tracePt t="61965" x="5226050" y="3019425"/>
          <p14:tracePt t="61972" x="5200650" y="3009900"/>
          <p14:tracePt t="61978" x="5173663" y="2984500"/>
          <p14:tracePt t="61985" x="5165725" y="2984500"/>
          <p14:tracePt t="61992" x="5148263" y="2967038"/>
          <p14:tracePt t="62006" x="5138738" y="2957513"/>
          <p14:tracePt t="62014" x="5121275" y="2949575"/>
          <p14:tracePt t="62028" x="5113338" y="2949575"/>
          <p14:tracePt t="62034" x="5113338" y="2940050"/>
          <p14:tracePt t="62041" x="5103813" y="2940050"/>
          <p14:tracePt t="62048" x="5095875" y="2932113"/>
          <p14:tracePt t="62069" x="5086350" y="2932113"/>
          <p14:tracePt t="62082" x="5086350" y="2922588"/>
          <p14:tracePt t="62097" x="5078413" y="2914650"/>
          <p14:tracePt t="62131" x="5068888" y="2914650"/>
          <p14:tracePt t="62139" x="5068888" y="2905125"/>
          <p14:tracePt t="62159" x="5060950" y="2905125"/>
          <p14:tracePt t="62216" x="5051425" y="2905125"/>
          <p14:tracePt t="62221" x="5051425" y="2897188"/>
          <p14:tracePt t="62229" x="5043488" y="2897188"/>
          <p14:tracePt t="62235" x="5033963" y="2887663"/>
          <p14:tracePt t="62242" x="5033963" y="2879725"/>
          <p14:tracePt t="62249" x="5016500" y="2862263"/>
          <p14:tracePt t="62258" x="5008563" y="2852738"/>
          <p14:tracePt t="62263" x="4991100" y="2835275"/>
          <p14:tracePt t="62270" x="4973638" y="2817813"/>
          <p14:tracePt t="62277" x="4964113" y="2809875"/>
          <p14:tracePt t="62283" x="4946650" y="2792413"/>
          <p14:tracePt t="62291" x="4938713" y="2792413"/>
          <p14:tracePt t="62297" x="4938713" y="2782888"/>
          <p14:tracePt t="62304" x="4929188" y="2774950"/>
          <p14:tracePt t="62311" x="4921250" y="2774950"/>
          <p14:tracePt t="62318" x="4911725" y="2774950"/>
          <p14:tracePt t="62325" x="4911725" y="2765425"/>
          <p14:tracePt t="62333" x="4903788" y="2765425"/>
          <p14:tracePt t="62341" x="4903788" y="2757488"/>
          <p14:tracePt t="62347" x="4894263" y="2757488"/>
          <p14:tracePt t="62367" x="4886325" y="2747963"/>
          <p14:tracePt t="62396" x="4886325" y="2740025"/>
          <p14:tracePt t="62403" x="4876800" y="2740025"/>
          <p14:tracePt t="62486" x="4876800" y="2730500"/>
          <p14:tracePt t="62492" x="4886325" y="2730500"/>
          <p14:tracePt t="62498" x="4894263" y="2730500"/>
          <p14:tracePt t="62507" x="4903788" y="2722563"/>
          <p14:tracePt t="62513" x="4929188" y="2713038"/>
          <p14:tracePt t="62520" x="4946650" y="2713038"/>
          <p14:tracePt t="62527" x="4973638" y="2705100"/>
          <p14:tracePt t="62534" x="5016500" y="2687638"/>
          <p14:tracePt t="62541" x="5043488" y="2687638"/>
          <p14:tracePt t="62547" x="5103813" y="2687638"/>
          <p14:tracePt t="62554" x="5130800" y="2678113"/>
          <p14:tracePt t="62561" x="5165725" y="2670175"/>
          <p14:tracePt t="62568" x="5226050" y="2652713"/>
          <p14:tracePt t="62577" x="5278438" y="2643188"/>
          <p14:tracePt t="62583" x="5305425" y="2635250"/>
          <p14:tracePt t="62591" x="5340350" y="2625725"/>
          <p14:tracePt t="62597" x="5392738" y="2608263"/>
          <p14:tracePt t="62603" x="5427663" y="2600325"/>
          <p14:tracePt t="62610" x="5470525" y="2590800"/>
          <p14:tracePt t="62617" x="5487988" y="2573338"/>
          <p14:tracePt t="62625" x="5522913" y="2565400"/>
          <p14:tracePt t="62632" x="5540375" y="2555875"/>
          <p14:tracePt t="62638" x="5549900" y="2547938"/>
          <p14:tracePt t="62646" x="5557838" y="2547938"/>
          <p14:tracePt t="62653" x="5567363" y="2547938"/>
          <p14:tracePt t="62665" x="5575300" y="2538413"/>
          <p14:tracePt t="62680" x="5575300" y="2530475"/>
          <p14:tracePt t="62686" x="5584825" y="2530475"/>
          <p14:tracePt t="62701" x="5592763" y="2530475"/>
          <p14:tracePt t="62707" x="5592763" y="2520950"/>
          <p14:tracePt t="62715" x="5592763" y="2503488"/>
          <p14:tracePt t="62721" x="5592763" y="2468563"/>
          <p14:tracePt t="62728" x="5584825" y="2443163"/>
          <p14:tracePt t="62734" x="5567363" y="2381250"/>
          <p14:tracePt t="62742" x="5522913" y="2293938"/>
          <p14:tracePt t="62748" x="5480050" y="2233613"/>
          <p14:tracePt t="62757" x="5445125" y="2163763"/>
          <p14:tracePt t="62764" x="5418138" y="2120900"/>
          <p14:tracePt t="62770" x="5400675" y="2103438"/>
          <p14:tracePt t="62777" x="5392738" y="2085975"/>
          <p14:tracePt t="62783" x="5365750" y="2068513"/>
          <p14:tracePt t="62791" x="5357813" y="2058988"/>
          <p14:tracePt t="62798" x="5348288" y="2051050"/>
          <p14:tracePt t="62805" x="5340350" y="2051050"/>
          <p14:tracePt t="62811" x="5330825" y="2051050"/>
          <p14:tracePt t="62818" x="5330825" y="2041525"/>
          <p14:tracePt t="62826" x="5322888" y="2041525"/>
          <p14:tracePt t="62841" x="5313363" y="2041525"/>
          <p14:tracePt t="62860" x="5305425" y="2041525"/>
          <p14:tracePt t="62875" x="5295900" y="2041525"/>
          <p14:tracePt t="62908" x="5305425" y="2051050"/>
          <p14:tracePt t="62915" x="5305425" y="2058988"/>
          <p14:tracePt t="62924" x="5322888" y="2068513"/>
          <p14:tracePt t="62929" x="5357813" y="2093913"/>
          <p14:tracePt t="62937" x="5453063" y="2120900"/>
          <p14:tracePt t="62944" x="5575300" y="2155825"/>
          <p14:tracePt t="62951" x="5757863" y="2198688"/>
          <p14:tracePt t="62957" x="5915025" y="2216150"/>
          <p14:tracePt t="62964" x="6089650" y="2233613"/>
          <p14:tracePt t="62971" x="6176963" y="2233613"/>
          <p14:tracePt t="62978" x="6256338" y="2233613"/>
          <p14:tracePt t="62985" x="6351588" y="2233613"/>
          <p14:tracePt t="62993" x="6448425" y="2225675"/>
          <p14:tracePt t="62999" x="6508750" y="2225675"/>
          <p14:tracePt t="63007" x="6535738" y="2225675"/>
          <p14:tracePt t="63013" x="6570663" y="2225675"/>
          <p14:tracePt t="63020" x="6613525" y="2216150"/>
          <p14:tracePt t="63027" x="6640513" y="2216150"/>
          <p14:tracePt t="63034" x="6665913" y="2208213"/>
          <p14:tracePt t="63041" x="6710363" y="2208213"/>
          <p14:tracePt t="63047" x="6745288" y="2190750"/>
          <p14:tracePt t="63055" x="6805613" y="2181225"/>
          <p14:tracePt t="63061" x="6865938" y="2173288"/>
          <p14:tracePt t="63069" x="6918325" y="2155825"/>
          <p14:tracePt t="63075" x="6945313" y="2146300"/>
          <p14:tracePt t="63082" x="6980238" y="2128838"/>
          <p14:tracePt t="63090" x="7005638" y="2120900"/>
          <p14:tracePt t="63096" x="7023100" y="2120900"/>
          <p14:tracePt t="63103" x="7032625" y="2111375"/>
          <p14:tracePt t="63110" x="7040563" y="2111375"/>
          <p14:tracePt t="63124" x="7050088" y="2111375"/>
          <p14:tracePt t="63138" x="7058025" y="2111375"/>
          <p14:tracePt t="63158" x="7067550" y="2103438"/>
          <p14:tracePt t="63194" x="7075488" y="2103438"/>
          <p14:tracePt t="63298" x="7067550" y="2103438"/>
          <p14:tracePt t="63304" x="7058025" y="2103438"/>
          <p14:tracePt t="63311" x="7040563" y="2111375"/>
          <p14:tracePt t="63318" x="7015163" y="2111375"/>
          <p14:tracePt t="63325" x="6997700" y="2128838"/>
          <p14:tracePt t="63332" x="6953250" y="2146300"/>
          <p14:tracePt t="63339" x="6918325" y="2163763"/>
          <p14:tracePt t="63346" x="6883400" y="2181225"/>
          <p14:tracePt t="63353" x="6832600" y="2208213"/>
          <p14:tracePt t="63360" x="6805613" y="2225675"/>
          <p14:tracePt t="63367" x="6770688" y="2243138"/>
          <p14:tracePt t="63374" x="6745288" y="2260600"/>
          <p14:tracePt t="63380" x="6727825" y="2268538"/>
          <p14:tracePt t="63387" x="6710363" y="2278063"/>
          <p14:tracePt t="63394" x="6692900" y="2278063"/>
          <p14:tracePt t="63401" x="6675438" y="2293938"/>
          <p14:tracePt t="63408" x="6640513" y="2311400"/>
          <p14:tracePt t="63415" x="6623050" y="2320925"/>
          <p14:tracePt t="63423" x="6596063" y="2328863"/>
          <p14:tracePt t="63429" x="6578600" y="2346325"/>
          <p14:tracePt t="63436" x="6561138" y="2355850"/>
          <p14:tracePt t="63443" x="6543675" y="2373313"/>
          <p14:tracePt t="63450" x="6526213" y="2381250"/>
          <p14:tracePt t="63463" x="6518275" y="2390775"/>
          <p14:tracePt t="63470" x="6508750" y="2390775"/>
          <p14:tracePt t="63478" x="6500813" y="2390775"/>
          <p14:tracePt t="63484" x="6500813" y="2398713"/>
          <p14:tracePt t="63491" x="6491288" y="2398713"/>
          <p14:tracePt t="63506" x="6483350" y="2398713"/>
          <p14:tracePt t="63513" x="6483350" y="2408238"/>
          <p14:tracePt t="63519" x="6473825" y="2408238"/>
          <p14:tracePt t="63603" x="6483350" y="2408238"/>
          <p14:tracePt t="63617" x="6500813" y="2408238"/>
          <p14:tracePt t="63623" x="6518275" y="2390775"/>
          <p14:tracePt t="63630" x="6543675" y="2381250"/>
          <p14:tracePt t="63638" x="6561138" y="2373313"/>
          <p14:tracePt t="63644" x="6570663" y="2355850"/>
          <p14:tracePt t="63651" x="6605588" y="2338388"/>
          <p14:tracePt t="63657" x="6630988" y="2320925"/>
          <p14:tracePt t="63666" x="6657975" y="2311400"/>
          <p14:tracePt t="63673" x="6675438" y="2293938"/>
          <p14:tracePt t="63678" x="6700838" y="2293938"/>
          <p14:tracePt t="63686" x="6727825" y="2278063"/>
          <p14:tracePt t="63692" x="6762750" y="2268538"/>
          <p14:tracePt t="63699" x="6788150" y="2251075"/>
          <p14:tracePt t="63707" x="6815138" y="2251075"/>
          <p14:tracePt t="63713" x="6832600" y="2251075"/>
          <p14:tracePt t="63721" x="6840538" y="2251075"/>
          <p14:tracePt t="63728" x="6858000" y="2243138"/>
          <p14:tracePt t="63734" x="6875463" y="2243138"/>
          <p14:tracePt t="63741" x="6883400" y="2243138"/>
          <p14:tracePt t="63749" x="6892925" y="2243138"/>
          <p14:tracePt t="63756" x="6900863" y="2243138"/>
          <p14:tracePt t="63762" x="6910388" y="2243138"/>
          <p14:tracePt t="63776" x="6918325" y="2243138"/>
          <p14:tracePt t="63783" x="6927850" y="2243138"/>
          <p14:tracePt t="63798" x="6935788" y="2243138"/>
          <p14:tracePt t="63811" x="6945313" y="2243138"/>
          <p14:tracePt t="63824" x="6953250" y="2243138"/>
          <p14:tracePt t="63840" x="6962775" y="2243138"/>
          <p14:tracePt t="63853" x="6970713" y="2243138"/>
          <p14:tracePt t="63867" x="6980238" y="2243138"/>
          <p14:tracePt t="63873" x="6988175" y="2243138"/>
          <p14:tracePt t="63880" x="6997700" y="2243138"/>
          <p14:tracePt t="63888" x="7015163" y="2243138"/>
          <p14:tracePt t="63901" x="7023100" y="2251075"/>
          <p14:tracePt t="63907" x="7050088" y="2260600"/>
          <p14:tracePt t="63915" x="7067550" y="2260600"/>
          <p14:tracePt t="63923" x="7085013" y="2260600"/>
          <p14:tracePt t="63929" x="7092950" y="2268538"/>
          <p14:tracePt t="63936" x="7119938" y="2278063"/>
          <p14:tracePt t="63942" x="7127875" y="2278063"/>
          <p14:tracePt t="63950" x="7145338" y="2278063"/>
          <p14:tracePt t="63957" x="7162800" y="2286000"/>
          <p14:tracePt t="63963" x="7180263" y="2293938"/>
          <p14:tracePt t="63977" x="7189788" y="2303463"/>
          <p14:tracePt t="63984" x="7215188" y="2303463"/>
          <p14:tracePt t="63998" x="7224713" y="2303463"/>
          <p14:tracePt t="64006" x="7224713" y="2311400"/>
          <p14:tracePt t="64012" x="7232650" y="2311400"/>
          <p14:tracePt t="64026" x="7242175" y="2311400"/>
          <p14:tracePt t="64032" x="7250113" y="2311400"/>
          <p14:tracePt t="64040" x="7250113" y="2320925"/>
          <p14:tracePt t="64047" x="7259638" y="2320925"/>
          <p14:tracePt t="64061" x="7267575" y="2328863"/>
          <p14:tracePt t="64083" x="7277100" y="2328863"/>
          <p14:tracePt t="64109" x="7285038" y="2328863"/>
          <p14:tracePt t="64151" x="7294563" y="2328863"/>
          <p14:tracePt t="64214" x="7302500" y="2328863"/>
          <p14:tracePt t="64220" x="7312025" y="2328863"/>
          <p14:tracePt t="64227" x="7319963" y="2328863"/>
          <p14:tracePt t="64234" x="7337425" y="2328863"/>
          <p14:tracePt t="64240" x="7346950" y="2328863"/>
          <p14:tracePt t="64248" x="7372350" y="2320925"/>
          <p14:tracePt t="64256" x="7389813" y="2320925"/>
          <p14:tracePt t="64263" x="7416800" y="2320925"/>
          <p14:tracePt t="64269" x="7442200" y="2320925"/>
          <p14:tracePt t="64275" x="7459663" y="2311400"/>
          <p14:tracePt t="64283" x="7486650" y="2311400"/>
          <p14:tracePt t="64290" x="7512050" y="2311400"/>
          <p14:tracePt t="64297" x="7529513" y="2311400"/>
          <p14:tracePt t="64304" x="7546975" y="2311400"/>
          <p14:tracePt t="64311" x="7556500" y="2311400"/>
          <p14:tracePt t="64318" x="7564438" y="2311400"/>
          <p14:tracePt t="64324" x="7573963" y="2311400"/>
          <p14:tracePt t="64332" x="7581900" y="2311400"/>
          <p14:tracePt t="64345" x="7591425" y="2311400"/>
          <p14:tracePt t="64352" x="7599363" y="2311400"/>
          <p14:tracePt t="64359" x="7608888" y="2311400"/>
          <p14:tracePt t="64380" x="7616825" y="2311400"/>
          <p14:tracePt t="64400" x="7626350" y="2311400"/>
          <p14:tracePt t="64436" x="7634288" y="2311400"/>
          <p14:tracePt t="64464" x="7643813" y="2311400"/>
          <p14:tracePt t="65137" x="7651750" y="2311400"/>
          <p14:tracePt t="65150" x="7661275" y="2311400"/>
          <p14:tracePt t="65157" x="7669213" y="2311400"/>
          <p14:tracePt t="65171" x="7678738" y="2311400"/>
          <p14:tracePt t="65192" x="7686675" y="2311400"/>
          <p14:tracePt t="65198" x="7696200" y="2311400"/>
          <p14:tracePt t="65220" x="7704138" y="2311400"/>
          <p14:tracePt t="65254" x="7713663" y="2311400"/>
          <p14:tracePt t="65283" x="7721600" y="2311400"/>
          <p14:tracePt t="65304" x="7731125" y="2311400"/>
          <p14:tracePt t="65317" x="7739063" y="2311400"/>
          <p14:tracePt t="65338" x="7748588" y="2311400"/>
          <p14:tracePt t="65380" x="7756525" y="2311400"/>
          <p14:tracePt t="65436" x="7766050" y="2311400"/>
          <p14:tracePt t="65442" x="7773988" y="2311400"/>
          <p14:tracePt t="65463" x="7783513" y="2311400"/>
          <p14:tracePt t="65484" x="7791450" y="2311400"/>
          <p14:tracePt t="65498" x="7808913" y="2311400"/>
          <p14:tracePt t="65511" x="7818438" y="2311400"/>
          <p14:tracePt t="65519" x="7843838" y="2311400"/>
          <p14:tracePt t="65525" x="7870825" y="2311400"/>
          <p14:tracePt t="65531" x="7896225" y="2311400"/>
          <p14:tracePt t="65538" x="7923213" y="2311400"/>
          <p14:tracePt t="65546" x="7948613" y="2311400"/>
          <p14:tracePt t="65554" x="7966075" y="2311400"/>
          <p14:tracePt t="65561" x="7993063" y="2311400"/>
          <p14:tracePt t="65567" x="8008938" y="2311400"/>
          <p14:tracePt t="65573" x="8018463" y="2311400"/>
          <p14:tracePt t="65580" x="8026400" y="2311400"/>
          <p14:tracePt t="65588" x="8053388" y="2303463"/>
          <p14:tracePt t="65594" x="8078788" y="2303463"/>
          <p14:tracePt t="65601" x="8113713" y="2303463"/>
          <p14:tracePt t="65608" x="8140700" y="2303463"/>
          <p14:tracePt t="65615" x="8166100" y="2293938"/>
          <p14:tracePt t="65622" x="8193088" y="2293938"/>
          <p14:tracePt t="65629" x="8218488" y="2293938"/>
          <p14:tracePt t="65636" x="8253413" y="2293938"/>
          <p14:tracePt t="65643" x="8262938" y="2293938"/>
          <p14:tracePt t="65649" x="8280400" y="2293938"/>
          <p14:tracePt t="65657" x="8288338" y="2293938"/>
          <p14:tracePt t="65664" x="8305800" y="2293938"/>
          <p14:tracePt t="65672" x="8315325" y="2293938"/>
          <p14:tracePt t="65678" x="8323263" y="2293938"/>
          <p14:tracePt t="65687" x="8332788" y="2293938"/>
          <p14:tracePt t="65699" x="8340725" y="2293938"/>
          <p14:tracePt t="65713" x="8350250" y="2293938"/>
          <p14:tracePt t="65734" x="8358188" y="2293938"/>
          <p14:tracePt t="65748" x="8367713" y="2293938"/>
          <p14:tracePt t="65929" x="8297863" y="2293938"/>
          <p14:tracePt t="65934" x="8218488" y="2293938"/>
          <p14:tracePt t="65941" x="8105775" y="2293938"/>
          <p14:tracePt t="65948" x="8008938" y="2293938"/>
          <p14:tracePt t="65955" x="7870825" y="2303463"/>
          <p14:tracePt t="65963" x="7739063" y="2303463"/>
          <p14:tracePt t="65968" x="7643813" y="2303463"/>
          <p14:tracePt t="65977" x="7591425" y="2303463"/>
          <p14:tracePt t="65983" x="7521575" y="2303463"/>
          <p14:tracePt t="65990" x="7416800" y="2303463"/>
          <p14:tracePt t="65998" x="7312025" y="2303463"/>
          <p14:tracePt t="66004" x="7207250" y="2303463"/>
          <p14:tracePt t="66011" x="7102475" y="2303463"/>
          <p14:tracePt t="66018" x="6962775" y="2303463"/>
          <p14:tracePt t="66025" x="6770688" y="2303463"/>
          <p14:tracePt t="66031" x="6675438" y="2303463"/>
          <p14:tracePt t="66038" x="6570663" y="2303463"/>
          <p14:tracePt t="66046" x="6491288" y="2303463"/>
          <p14:tracePt t="66054" x="6421438" y="2303463"/>
          <p14:tracePt t="66059" x="6343650" y="2303463"/>
          <p14:tracePt t="66066" x="6281738" y="2303463"/>
          <p14:tracePt t="66073" x="6229350" y="2303463"/>
          <p14:tracePt t="66080" x="6194425" y="2303463"/>
          <p14:tracePt t="66088" x="6159500" y="2303463"/>
          <p14:tracePt t="66094" x="6142038" y="2303463"/>
          <p14:tracePt t="66101" x="6116638" y="2303463"/>
          <p14:tracePt t="66108" x="6107113" y="2303463"/>
          <p14:tracePt t="66116" x="6089650" y="2303463"/>
          <p14:tracePt t="66123" x="6064250" y="2293938"/>
          <p14:tracePt t="66136" x="6054725" y="2293938"/>
          <p14:tracePt t="66143" x="6037263" y="2293938"/>
          <p14:tracePt t="66150" x="6029325" y="2293938"/>
          <p14:tracePt t="66156" x="6019800" y="2293938"/>
          <p14:tracePt t="66171" x="6011863" y="2293938"/>
          <p14:tracePt t="66191" x="6002338" y="2293938"/>
          <p14:tracePt t="66205" x="5994400" y="2293938"/>
          <p14:tracePt t="66233" x="5984875" y="2293938"/>
          <p14:tracePt t="66256" x="5976938" y="2293938"/>
          <p14:tracePt t="66282" x="5967413" y="2293938"/>
          <p14:tracePt t="66304" x="5959475" y="2293938"/>
          <p14:tracePt t="66309" x="5949950" y="2293938"/>
          <p14:tracePt t="66316" x="5949950" y="2303463"/>
          <p14:tracePt t="66323" x="5942013" y="2303463"/>
          <p14:tracePt t="66343" x="5932488" y="2303463"/>
          <p14:tracePt t="66358" x="5924550" y="2311400"/>
          <p14:tracePt t="66371" x="5915025" y="2311400"/>
          <p14:tracePt t="66413" x="5907088" y="2320925"/>
          <p14:tracePt t="66434" x="5907088" y="2328863"/>
          <p14:tracePt t="66441" x="5907088" y="2338388"/>
          <p14:tracePt t="66454" x="5907088" y="2346325"/>
          <p14:tracePt t="66468" x="5907088" y="2363788"/>
          <p14:tracePt t="66484" x="5907088" y="2373313"/>
          <p14:tracePt t="66490" x="5907088" y="2381250"/>
          <p14:tracePt t="66497" x="5907088" y="2390775"/>
          <p14:tracePt t="66510" x="5907088" y="2398713"/>
          <p14:tracePt t="66518" x="5915025" y="2408238"/>
          <p14:tracePt t="66532" x="5932488" y="2425700"/>
          <p14:tracePt t="66538" x="5942013" y="2425700"/>
          <p14:tracePt t="66545" x="5949950" y="2433638"/>
          <p14:tracePt t="66554" x="5984875" y="2460625"/>
          <p14:tracePt t="66559" x="6002338" y="2460625"/>
          <p14:tracePt t="66566" x="6029325" y="2468563"/>
          <p14:tracePt t="66573" x="6054725" y="2478088"/>
          <p14:tracePt t="66580" x="6089650" y="2486025"/>
          <p14:tracePt t="66587" x="6124575" y="2503488"/>
          <p14:tracePt t="66594" x="6142038" y="2503488"/>
          <p14:tracePt t="66601" x="6159500" y="2503488"/>
          <p14:tracePt t="66608" x="6169025" y="2513013"/>
          <p14:tracePt t="66615" x="6186488" y="2513013"/>
          <p14:tracePt t="66628" x="6194425" y="2520950"/>
          <p14:tracePt t="66642" x="6211888" y="2520950"/>
          <p14:tracePt t="66650" x="6221413" y="2520950"/>
          <p14:tracePt t="66664" x="6229350" y="2520950"/>
          <p14:tracePt t="66685" x="6238875" y="2520950"/>
          <p14:tracePt t="66698" x="6246813" y="2520950"/>
          <p14:tracePt t="66713" x="6256338" y="2520950"/>
          <p14:tracePt t="66747" x="6264275" y="2520950"/>
          <p14:tracePt t="66782" x="6273800" y="2520950"/>
          <p14:tracePt t="66845" x="6281738" y="2520950"/>
          <p14:tracePt t="66851" x="6291263" y="2520950"/>
          <p14:tracePt t="66858" x="6299200" y="2520950"/>
          <p14:tracePt t="66871" x="6308725" y="2520950"/>
          <p14:tracePt t="66878" x="6316663" y="2513013"/>
          <p14:tracePt t="66886" x="6326188" y="2513013"/>
          <p14:tracePt t="66893" x="6343650" y="2503488"/>
          <p14:tracePt t="66898" x="6369050" y="2486025"/>
          <p14:tracePt t="66906" x="6421438" y="2460625"/>
          <p14:tracePt t="66913" x="6448425" y="2443163"/>
          <p14:tracePt t="66921" x="6473825" y="2433638"/>
          <p14:tracePt t="66927" x="6500813" y="2416175"/>
          <p14:tracePt t="66933" x="6518275" y="2408238"/>
          <p14:tracePt t="66941" x="6553200" y="2390775"/>
          <p14:tracePt t="66947" x="6605588" y="2363788"/>
          <p14:tracePt t="66954" x="6648450" y="2346325"/>
          <p14:tracePt t="66962" x="6675438" y="2320925"/>
          <p14:tracePt t="66971" x="6683375" y="2320925"/>
          <p14:tracePt t="66976" x="6700838" y="2311400"/>
          <p14:tracePt t="66989" x="6710363" y="2303463"/>
          <p14:tracePt t="66996" x="6718300" y="2303463"/>
          <p14:tracePt t="67010" x="6727825" y="2303463"/>
          <p14:tracePt t="67024" x="6735763" y="2293938"/>
          <p14:tracePt t="67038" x="6745288" y="2293938"/>
          <p14:tracePt t="67054" x="6753225" y="2293938"/>
          <p14:tracePt t="67066" x="6762750" y="2293938"/>
          <p14:tracePt t="67072" x="6780213" y="2293938"/>
          <p14:tracePt t="67080" x="6788150" y="2293938"/>
          <p14:tracePt t="67087" x="6815138" y="2293938"/>
          <p14:tracePt t="67094" x="6840538" y="2293938"/>
          <p14:tracePt t="67101" x="6850063" y="2293938"/>
          <p14:tracePt t="67108" x="6883400" y="2293938"/>
          <p14:tracePt t="67115" x="6900863" y="2293938"/>
          <p14:tracePt t="67120" x="6927850" y="2293938"/>
          <p14:tracePt t="67128" x="6945313" y="2293938"/>
          <p14:tracePt t="67137" x="6988175" y="2303463"/>
          <p14:tracePt t="67142" x="7005638" y="2303463"/>
          <p14:tracePt t="67149" x="7023100" y="2311400"/>
          <p14:tracePt t="67156" x="7040563" y="2320925"/>
          <p14:tracePt t="67163" x="7067550" y="2320925"/>
          <p14:tracePt t="67170" x="7085013" y="2320925"/>
          <p14:tracePt t="67178" x="7110413" y="2328863"/>
          <p14:tracePt t="67184" x="7127875" y="2338388"/>
          <p14:tracePt t="67191" x="7154863" y="2346325"/>
          <p14:tracePt t="67198" x="7172325" y="2346325"/>
          <p14:tracePt t="67204" x="7197725" y="2355850"/>
          <p14:tracePt t="67211" x="7259638" y="2373313"/>
          <p14:tracePt t="67220" x="7285038" y="2390775"/>
          <p14:tracePt t="67225" x="7319963" y="2398713"/>
          <p14:tracePt t="67233" x="7346950" y="2398713"/>
          <p14:tracePt t="67239" x="7364413" y="2408238"/>
          <p14:tracePt t="67255" x="7389813" y="2416175"/>
          <p14:tracePt t="67260" x="7416800" y="2425700"/>
          <p14:tracePt t="67267" x="7459663" y="2433638"/>
          <p14:tracePt t="67274" x="7564438" y="2451100"/>
          <p14:tracePt t="67280" x="7669213" y="2460625"/>
          <p14:tracePt t="67287" x="7818438" y="2486025"/>
          <p14:tracePt t="67294" x="7888288" y="2495550"/>
          <p14:tracePt t="67303" x="7923213" y="2503488"/>
          <p14:tracePt t="67308" x="7940675" y="2503488"/>
          <p14:tracePt t="67316" x="7958138" y="2503488"/>
          <p14:tracePt t="67323" x="7966075" y="2503488"/>
          <p14:tracePt t="67330" x="7975600" y="2513013"/>
          <p14:tracePt t="67343" x="7993063" y="2513013"/>
          <p14:tracePt t="67364" x="8001000" y="2513013"/>
          <p14:tracePt t="67400" x="8008938" y="2513013"/>
          <p14:tracePt t="67420" x="8018463" y="2513013"/>
          <p14:tracePt t="68023" x="8026400" y="2513013"/>
          <p14:tracePt t="68030" x="8043863" y="2513013"/>
          <p14:tracePt t="68037" x="8061325" y="2503488"/>
          <p14:tracePt t="68053" x="8078788" y="2495550"/>
          <p14:tracePt t="68058" x="8096250" y="2495550"/>
          <p14:tracePt t="68065" x="8123238" y="2495550"/>
          <p14:tracePt t="68072" x="8140700" y="2486025"/>
          <p14:tracePt t="68079" x="8148638" y="2478088"/>
          <p14:tracePt t="68086" x="8158163" y="2478088"/>
          <p14:tracePt t="68093" x="8175625" y="2478088"/>
          <p14:tracePt t="68107" x="8183563" y="2478088"/>
          <p14:tracePt t="68114" x="8193088" y="2478088"/>
          <p14:tracePt t="68120" x="8201025" y="2468563"/>
          <p14:tracePt t="68136" x="8210550" y="2460625"/>
          <p14:tracePt t="68149" x="8218488" y="2460625"/>
          <p14:tracePt t="68163" x="8228013" y="2460625"/>
          <p14:tracePt t="68171" x="8235950" y="2460625"/>
          <p14:tracePt t="68190" x="8235950" y="2451100"/>
          <p14:tracePt t="68197" x="8245475" y="2451100"/>
          <p14:tracePt t="68233" x="8253413" y="2451100"/>
          <p14:tracePt t="68260" x="8262938" y="2443163"/>
          <p14:tracePt t="68295" x="8270875" y="2443163"/>
          <p14:tracePt t="68308" x="8270875" y="2433638"/>
          <p14:tracePt t="68365" x="8280400" y="2433638"/>
          <p14:tracePt t="68377" x="8280400" y="2425700"/>
          <p14:tracePt t="68406" x="8297863" y="2416175"/>
          <p14:tracePt t="68413" x="8305800" y="2416175"/>
          <p14:tracePt t="68419" x="8315325" y="2398713"/>
          <p14:tracePt t="68426" x="8332788" y="2398713"/>
          <p14:tracePt t="68433" x="8340725" y="2398713"/>
          <p14:tracePt t="68440" x="8350250" y="2390775"/>
          <p14:tracePt t="68447" x="8375650" y="2390775"/>
          <p14:tracePt t="68454" x="8402638" y="2381250"/>
          <p14:tracePt t="68461" x="8410575" y="2381250"/>
          <p14:tracePt t="68469" x="8420100" y="2381250"/>
          <p14:tracePt t="68475" x="8428038" y="2381250"/>
          <p14:tracePt t="68488" x="8437563" y="2381250"/>
          <p14:tracePt t="68495" x="8455025" y="2381250"/>
          <p14:tracePt t="68502" x="8462963" y="2381250"/>
          <p14:tracePt t="68509" x="8480425" y="2390775"/>
          <p14:tracePt t="68517" x="8497888" y="2425700"/>
          <p14:tracePt t="68523" x="8507413" y="2565400"/>
          <p14:tracePt t="68530" x="8410575" y="3054350"/>
          <p14:tracePt t="68537" x="8262938" y="3421063"/>
          <p14:tracePt t="68544" x="8113713" y="3760788"/>
          <p14:tracePt t="68552" x="7975600" y="4057650"/>
          <p14:tracePt t="68558" x="7861300" y="4327525"/>
          <p14:tracePt t="68565" x="7731125" y="4624388"/>
          <p14:tracePt t="68572" x="7651750" y="4781550"/>
          <p14:tracePt t="68579" x="7581900" y="4911725"/>
          <p14:tracePt t="68585" x="7486650" y="5113338"/>
          <p14:tracePt t="68593" x="7399338" y="5278438"/>
          <p14:tracePt t="68601" x="7354888" y="5365750"/>
          <p14:tracePt t="68607" x="7319963" y="5435600"/>
          <p14:tracePt t="68613" x="7267575" y="5514975"/>
          <p14:tracePt t="68620" x="7224713" y="5567363"/>
          <p14:tracePt t="68627" x="7197725" y="5584825"/>
          <p14:tracePt t="68636" x="7172325" y="5610225"/>
          <p14:tracePt t="68641" x="7137400" y="5627688"/>
          <p14:tracePt t="68648" x="7110413" y="5654675"/>
          <p14:tracePt t="68656" x="7092950" y="5662613"/>
          <p14:tracePt t="68662" x="7085013" y="5672138"/>
          <p14:tracePt t="68669" x="7075488" y="5680075"/>
          <p14:tracePt t="68684" x="7067550" y="5680075"/>
          <p14:tracePt t="68690" x="7058025" y="5689600"/>
          <p14:tracePt t="68719" x="7050088" y="5689600"/>
          <p14:tracePt t="68734" x="7050088" y="5697538"/>
          <p14:tracePt t="68766" x="7050088" y="5707063"/>
          <p14:tracePt t="68822" x="7040563" y="5707063"/>
          <p14:tracePt t="68835" x="7032625" y="5707063"/>
          <p14:tracePt t="68842" x="7023100" y="5707063"/>
          <p14:tracePt t="68850" x="7023100" y="5697538"/>
          <p14:tracePt t="68857" x="7015163" y="5697538"/>
          <p14:tracePt t="68864" x="7015163" y="5689600"/>
          <p14:tracePt t="68870" x="6997700" y="5680075"/>
          <p14:tracePt t="68877" x="6988175" y="5654675"/>
          <p14:tracePt t="68885" x="6980238" y="5619750"/>
          <p14:tracePt t="68891" x="6970713" y="5584825"/>
          <p14:tracePt t="68898" x="6962775" y="5540375"/>
          <p14:tracePt t="68905" x="6953250" y="5462588"/>
          <p14:tracePt t="68913" x="6945313" y="5365750"/>
          <p14:tracePt t="68919" x="6945313" y="5278438"/>
          <p14:tracePt t="68927" x="6953250" y="5173663"/>
          <p14:tracePt t="68935" x="6988175" y="4999038"/>
          <p14:tracePt t="68939" x="7005638" y="4921250"/>
          <p14:tracePt t="68946" x="7040563" y="4833938"/>
          <p14:tracePt t="68953" x="7075488" y="4746625"/>
          <p14:tracePt t="68960" x="7102475" y="4667250"/>
          <p14:tracePt t="68968" x="7119938" y="4632325"/>
          <p14:tracePt t="68975" x="7119938" y="4624388"/>
          <p14:tracePt t="68981" x="7119938" y="4614863"/>
          <p14:tracePt t="69002" x="7119938" y="4606925"/>
          <p14:tracePt t="69163" x="7110413" y="4606925"/>
          <p14:tracePt t="69176" x="7102475" y="4614863"/>
          <p14:tracePt t="69184" x="7102475" y="4632325"/>
          <p14:tracePt t="69190" x="7085013" y="4659313"/>
          <p14:tracePt t="69197" x="7040563" y="4729163"/>
          <p14:tracePt t="69203" x="6988175" y="4824413"/>
          <p14:tracePt t="69210" x="6962775" y="4886325"/>
          <p14:tracePt t="69218" x="6927850" y="4964113"/>
          <p14:tracePt t="69224" x="6910388" y="5026025"/>
          <p14:tracePt t="69231" x="6892925" y="5060950"/>
          <p14:tracePt t="69238" x="6883400" y="5068888"/>
          <p14:tracePt t="69252" x="6883400" y="5103813"/>
          <p14:tracePt t="69259" x="6875463" y="5113338"/>
          <p14:tracePt t="69272" x="6875463" y="5121275"/>
          <p14:tracePt t="69286" x="6875463" y="5130800"/>
          <p14:tracePt t="69307" x="6875463" y="5138738"/>
          <p14:tracePt t="69315" x="6875463" y="5148263"/>
          <p14:tracePt t="69322" x="6865938" y="5148263"/>
          <p14:tracePt t="69329" x="6865938" y="5156200"/>
          <p14:tracePt t="69335" x="6858000" y="5165725"/>
          <p14:tracePt t="69342" x="6858000" y="5173663"/>
          <p14:tracePt t="69350" x="6858000" y="5191125"/>
          <p14:tracePt t="69363" x="6858000" y="5200650"/>
          <p14:tracePt t="69370" x="6858000" y="5208588"/>
          <p14:tracePt t="69377" x="6858000" y="5218113"/>
          <p14:tracePt t="69391" x="6858000" y="5226050"/>
          <p14:tracePt t="69398" x="6858000" y="5235575"/>
          <p14:tracePt t="69418" x="6858000" y="5243513"/>
          <p14:tracePt t="69426" x="6858000" y="5253038"/>
          <p14:tracePt t="69454" x="6858000" y="5260975"/>
          <p14:tracePt t="69550" x="6858000" y="5235575"/>
          <p14:tracePt t="69558" x="6865938" y="5208588"/>
          <p14:tracePt t="69564" x="6875463" y="5130800"/>
          <p14:tracePt t="69571" x="6892925" y="5008563"/>
          <p14:tracePt t="69578" x="6910388" y="4859338"/>
          <p14:tracePt t="69585" x="6935788" y="4781550"/>
          <p14:tracePt t="69593" x="6953250" y="4711700"/>
          <p14:tracePt t="69599" x="6962775" y="4632325"/>
          <p14:tracePt t="69606" x="6970713" y="4597400"/>
          <p14:tracePt t="69614" x="6970713" y="4572000"/>
          <p14:tracePt t="69619" x="6970713" y="4554538"/>
          <p14:tracePt t="69627" x="6970713" y="4546600"/>
          <p14:tracePt t="69634" x="6980238" y="4529138"/>
          <p14:tracePt t="69641" x="6980238" y="4511675"/>
          <p14:tracePt t="69648" x="6980238" y="4502150"/>
          <p14:tracePt t="69655" x="6980238" y="4494213"/>
          <p14:tracePt t="69669" x="6980238" y="4484688"/>
          <p14:tracePt t="69689" x="6980238" y="4467225"/>
          <p14:tracePt t="69718" x="6980238" y="4459288"/>
          <p14:tracePt t="69752" x="6980238" y="4449763"/>
          <p14:tracePt t="69815" x="6970713" y="4467225"/>
          <p14:tracePt t="69821" x="6945313" y="4614863"/>
          <p14:tracePt t="69828" x="6900863" y="4868863"/>
          <p14:tracePt t="69835" x="6875463" y="5095875"/>
          <p14:tracePt t="69842" x="6832600" y="5340350"/>
          <p14:tracePt t="69851" x="6823075" y="5540375"/>
          <p14:tracePt t="69856" x="6823075" y="5619750"/>
          <p14:tracePt t="69863" x="6815138" y="5707063"/>
          <p14:tracePt t="69869" x="6815138" y="5775325"/>
          <p14:tracePt t="69877" x="6815138" y="5827713"/>
          <p14:tracePt t="69884" x="6815138" y="5854700"/>
          <p14:tracePt t="69890" x="6815138" y="5880100"/>
          <p14:tracePt t="69897" x="6815138" y="5907088"/>
          <p14:tracePt t="69904" x="6815138" y="5924550"/>
          <p14:tracePt t="69911" x="6815138" y="5932488"/>
          <p14:tracePt t="69918" x="6815138" y="5942013"/>
          <p14:tracePt t="69925" x="6805613" y="5959475"/>
          <p14:tracePt t="69934" x="6805613" y="5967413"/>
          <p14:tracePt t="69939" x="6805613" y="5976938"/>
          <p14:tracePt t="69952" x="6805613" y="5984875"/>
          <p14:tracePt t="69974" x="6805613" y="5994400"/>
          <p14:tracePt t="69995" x="6805613" y="6002338"/>
          <p14:tracePt t="70023" x="6805613" y="6011863"/>
          <p14:tracePt t="70044" x="6805613" y="6019800"/>
          <p14:tracePt t="70142" x="6805613" y="6011863"/>
          <p14:tracePt t="70147" x="6805613" y="6002338"/>
          <p14:tracePt t="70154" x="6805613" y="5984875"/>
          <p14:tracePt t="70161" x="6805613" y="5976938"/>
          <p14:tracePt t="70167" x="6815138" y="5949950"/>
          <p14:tracePt t="70175" x="6815138" y="5915025"/>
          <p14:tracePt t="70183" x="6815138" y="5872163"/>
          <p14:tracePt t="70188" x="6823075" y="5827713"/>
          <p14:tracePt t="70196" x="6823075" y="5757863"/>
          <p14:tracePt t="70203" x="6823075" y="5707063"/>
          <p14:tracePt t="70210" x="6823075" y="5672138"/>
          <p14:tracePt t="70217" x="6823075" y="5645150"/>
          <p14:tracePt t="70223" x="6823075" y="5619750"/>
          <p14:tracePt t="70230" x="6823075" y="5584825"/>
          <p14:tracePt t="70237" x="6823075" y="5549900"/>
          <p14:tracePt t="70251" x="6823075" y="5505450"/>
          <p14:tracePt t="70258" x="6823075" y="5487988"/>
          <p14:tracePt t="70267" x="6823075" y="5462588"/>
          <p14:tracePt t="70272" x="6823075" y="5445125"/>
          <p14:tracePt t="70280" x="6823075" y="5418138"/>
          <p14:tracePt t="70286" x="6823075" y="5400675"/>
          <p14:tracePt t="70293" x="6823075" y="5383213"/>
          <p14:tracePt t="70301" x="6823075" y="5357813"/>
          <p14:tracePt t="70307" x="6823075" y="5330825"/>
          <p14:tracePt t="70314" x="6823075" y="5305425"/>
          <p14:tracePt t="70320" x="6823075" y="5287963"/>
          <p14:tracePt t="70328" x="6823075" y="5270500"/>
          <p14:tracePt t="70335" x="6823075" y="5260975"/>
          <p14:tracePt t="70343" x="6823075" y="5253038"/>
          <p14:tracePt t="70350" x="6823075" y="5226050"/>
          <p14:tracePt t="70363" x="6823075" y="5218113"/>
          <p14:tracePt t="70369" x="6823075" y="5208588"/>
          <p14:tracePt t="70377" x="6823075" y="5200650"/>
          <p14:tracePt t="70384" x="6823075" y="5191125"/>
          <p14:tracePt t="70390" x="6823075" y="5183188"/>
          <p14:tracePt t="70398" x="6823075" y="5173663"/>
          <p14:tracePt t="70404" x="6823075" y="5165725"/>
          <p14:tracePt t="70418" x="6823075" y="5156200"/>
          <p14:tracePt t="70425" x="6823075" y="5148263"/>
          <p14:tracePt t="70432" x="6823075" y="5138738"/>
          <p14:tracePt t="70439" x="6823075" y="5130800"/>
          <p14:tracePt t="70445" x="6815138" y="5130800"/>
          <p14:tracePt t="70452" x="6815138" y="5121275"/>
          <p14:tracePt t="70460" x="6815138" y="5113338"/>
          <p14:tracePt t="70473" x="6815138" y="5103813"/>
          <p14:tracePt t="70481" x="6815138" y="5095875"/>
          <p14:tracePt t="70495" x="6815138" y="5086350"/>
          <p14:tracePt t="70517" x="6805613" y="5078413"/>
          <p14:tracePt t="70529" x="6805613" y="5068888"/>
          <p14:tracePt t="70536" x="6805613" y="5060950"/>
          <p14:tracePt t="70543" x="6805613" y="5051425"/>
          <p14:tracePt t="70551" x="6805613" y="5043488"/>
          <p14:tracePt t="70558" x="6805613" y="5033963"/>
          <p14:tracePt t="70564" x="6805613" y="5026025"/>
          <p14:tracePt t="70571" x="6805613" y="4999038"/>
          <p14:tracePt t="70578" x="6805613" y="4956175"/>
          <p14:tracePt t="70584" x="6805613" y="4911725"/>
          <p14:tracePt t="70592" x="6815138" y="4868863"/>
          <p14:tracePt t="70598" x="6823075" y="4806950"/>
          <p14:tracePt t="70605" x="6823075" y="4746625"/>
          <p14:tracePt t="70612" x="6823075" y="4719638"/>
          <p14:tracePt t="70619" x="6823075" y="4694238"/>
          <p14:tracePt t="70626" x="6823075" y="4676775"/>
          <p14:tracePt t="70634" x="6823075" y="4649788"/>
          <p14:tracePt t="70640" x="6823075" y="4641850"/>
          <p14:tracePt t="70647" x="6823075" y="4632325"/>
          <p14:tracePt t="70660" x="6823075" y="4624388"/>
          <p14:tracePt t="70667" x="6823075" y="4614863"/>
          <p14:tracePt t="70684" x="6823075" y="4606925"/>
          <p14:tracePt t="70697" x="6823075" y="4597400"/>
          <p14:tracePt t="70710" x="6823075" y="4579938"/>
          <p14:tracePt t="70717" x="6832600" y="4554538"/>
          <p14:tracePt t="70723" x="6832600" y="4537075"/>
          <p14:tracePt t="70730" x="6840538" y="4511675"/>
          <p14:tracePt t="70738" x="6850063" y="4459288"/>
          <p14:tracePt t="70744" x="6858000" y="4424363"/>
          <p14:tracePt t="70752" x="6858000" y="4406900"/>
          <p14:tracePt t="70758" x="6858000" y="4397375"/>
          <p14:tracePt t="70767" x="6865938" y="4379913"/>
          <p14:tracePt t="70779" x="6865938" y="4371975"/>
          <p14:tracePt t="70793" x="6865938" y="4354513"/>
          <p14:tracePt t="70807" x="6865938" y="4344988"/>
          <p14:tracePt t="70828" x="6865938" y="4337050"/>
          <p14:tracePt t="70842" x="6865938" y="4327525"/>
          <p14:tracePt t="70863" x="6865938" y="4319588"/>
          <p14:tracePt t="70890" x="6865938" y="4327525"/>
          <p14:tracePt t="70898" x="6865938" y="4344988"/>
          <p14:tracePt t="70904" x="6865938" y="4371975"/>
          <p14:tracePt t="70910" x="6850063" y="4424363"/>
          <p14:tracePt t="70917" x="6840538" y="4484688"/>
          <p14:tracePt t="70924" x="6832600" y="4546600"/>
          <p14:tracePt t="70933" x="6823075" y="4632325"/>
          <p14:tracePt t="70938" x="6805613" y="4719638"/>
          <p14:tracePt t="70946" x="6805613" y="4789488"/>
          <p14:tracePt t="70952" x="6788150" y="4886325"/>
          <p14:tracePt t="70959" x="6780213" y="4991100"/>
          <p14:tracePt t="70967" x="6770688" y="5086350"/>
          <p14:tracePt t="70973" x="6762750" y="5138738"/>
          <p14:tracePt t="70980" x="6753225" y="5191125"/>
          <p14:tracePt t="70987" x="6753225" y="5270500"/>
          <p14:tracePt t="70993" x="6753225" y="5357813"/>
          <p14:tracePt t="71000" x="6753225" y="5435600"/>
          <p14:tracePt t="71008" x="6753225" y="5487988"/>
          <p14:tracePt t="71017" x="6762750" y="5532438"/>
          <p14:tracePt t="71022" x="6762750" y="5592763"/>
          <p14:tracePt t="71029" x="6762750" y="5627688"/>
          <p14:tracePt t="71035" x="6762750" y="5662613"/>
          <p14:tracePt t="71042" x="6762750" y="5680075"/>
          <p14:tracePt t="71050" x="6762750" y="5697538"/>
          <p14:tracePt t="71057" x="6762750" y="5707063"/>
          <p14:tracePt t="71063" x="6762750" y="5715000"/>
          <p14:tracePt t="71071" x="6762750" y="5722938"/>
          <p14:tracePt t="71077" x="6762750" y="5732463"/>
          <p14:tracePt t="71084" x="6762750" y="5740400"/>
          <p14:tracePt t="71105" x="6762750" y="5749925"/>
          <p14:tracePt t="71119" x="6762750" y="5757863"/>
          <p14:tracePt t="71195" x="6762750" y="5740400"/>
          <p14:tracePt t="71202" x="6780213" y="5680075"/>
          <p14:tracePt t="71210" x="6805613" y="5549900"/>
          <p14:tracePt t="71216" x="6823075" y="5392738"/>
          <p14:tracePt t="71224" x="6850063" y="5235575"/>
          <p14:tracePt t="71230" x="6875463" y="5095875"/>
          <p14:tracePt t="71237" x="6918325" y="4946650"/>
          <p14:tracePt t="71243" x="6962775" y="4876800"/>
          <p14:tracePt t="71250" x="6988175" y="4789488"/>
          <p14:tracePt t="71258" x="7005638" y="4719638"/>
          <p14:tracePt t="71264" x="7032625" y="4667250"/>
          <p14:tracePt t="71272" x="7050088" y="4614863"/>
          <p14:tracePt t="71279" x="7058025" y="4606925"/>
          <p14:tracePt t="71286" x="7067550" y="4597400"/>
          <p14:tracePt t="71294" x="7075488" y="4572000"/>
          <p14:tracePt t="71299" x="7085013" y="4564063"/>
          <p14:tracePt t="71307" x="7085013" y="4554538"/>
          <p14:tracePt t="71313" x="7092950" y="4537075"/>
          <p14:tracePt t="71320" x="7102475" y="4519613"/>
          <p14:tracePt t="71327" x="7102475" y="4511675"/>
          <p14:tracePt t="71334" x="7110413" y="4494213"/>
          <p14:tracePt t="71342" x="7119938" y="4484688"/>
          <p14:tracePt t="71350" x="7119938" y="4476750"/>
          <p14:tracePt t="71362" x="7119938" y="4467225"/>
          <p14:tracePt t="71368" x="7119938" y="4449763"/>
          <p14:tracePt t="71375" x="7119938" y="4441825"/>
          <p14:tracePt t="71383" x="7119938" y="4432300"/>
          <p14:tracePt t="71396" x="7119938" y="4424363"/>
          <p14:tracePt t="71403" x="7119938" y="4414838"/>
          <p14:tracePt t="71411" x="7119938" y="4406900"/>
          <p14:tracePt t="71425" x="7119938" y="4397375"/>
          <p14:tracePt t="71452" x="7119938" y="4389438"/>
          <p14:tracePt t="71633" x="7110413" y="4389438"/>
          <p14:tracePt t="71856" x="7102475" y="4389438"/>
          <p14:tracePt t="71883" x="7102475" y="4379913"/>
          <p14:tracePt t="71889" x="7092950" y="4379913"/>
          <p14:tracePt t="71897" x="7092950" y="4371975"/>
          <p14:tracePt t="71903" x="7067550" y="4371975"/>
          <p14:tracePt t="71910" x="7058025" y="4354513"/>
          <p14:tracePt t="71916" x="7050088" y="4344988"/>
          <p14:tracePt t="71924" x="6997700" y="4310063"/>
          <p14:tracePt t="71932" x="6935788" y="4249738"/>
          <p14:tracePt t="71938" x="6850063" y="4162425"/>
          <p14:tracePt t="71945" x="6770688" y="4092575"/>
          <p14:tracePt t="71952" x="6700838" y="4040188"/>
          <p14:tracePt t="71959" x="6648450" y="3978275"/>
          <p14:tracePt t="71966" x="6605588" y="3952875"/>
          <p14:tracePt t="71972" x="6570663" y="3900488"/>
          <p14:tracePt t="71979" x="6543675" y="3865563"/>
          <p14:tracePt t="71986" x="6508750" y="3830638"/>
          <p14:tracePt t="71994" x="6465888" y="3803650"/>
          <p14:tracePt t="72002" x="6448425" y="3778250"/>
          <p14:tracePt t="72008" x="6430963" y="3768725"/>
          <p14:tracePt t="72016" x="6403975" y="3751263"/>
          <p14:tracePt t="72021" x="6396038" y="3733800"/>
          <p14:tracePt t="72028" x="6378575" y="3725863"/>
          <p14:tracePt t="72035" x="6369050" y="3708400"/>
          <p14:tracePt t="72043" x="6351588" y="3698875"/>
          <p14:tracePt t="72049" x="6334125" y="3690938"/>
          <p14:tracePt t="72056" x="6334125" y="3681413"/>
          <p14:tracePt t="72063" x="6326188" y="3663950"/>
          <p14:tracePt t="72070" x="6316663" y="3656013"/>
          <p14:tracePt t="72076" x="6299200" y="3638550"/>
          <p14:tracePt t="72083" x="6299200" y="3629025"/>
          <p14:tracePt t="72090" x="6281738" y="3611563"/>
          <p14:tracePt t="72099" x="6273800" y="3594100"/>
          <p14:tracePt t="72104" x="6273800" y="3586163"/>
          <p14:tracePt t="72112" x="6264275" y="3576638"/>
          <p14:tracePt t="72118" x="6246813" y="3551238"/>
          <p14:tracePt t="72126" x="6246813" y="3541713"/>
          <p14:tracePt t="72132" x="6238875" y="3533775"/>
          <p14:tracePt t="72139" x="6238875" y="3524250"/>
          <p14:tracePt t="72153" x="6238875" y="3506788"/>
          <p14:tracePt t="72160" x="6229350" y="3506788"/>
          <p14:tracePt t="72167" x="6221413" y="3489325"/>
          <p14:tracePt t="72174" x="6221413" y="3481388"/>
          <p14:tracePt t="72188" x="6221413" y="3463925"/>
          <p14:tracePt t="72195" x="6221413" y="3446463"/>
          <p14:tracePt t="72208" x="6221413" y="3429000"/>
          <p14:tracePt t="72215" x="6221413" y="3403600"/>
          <p14:tracePt t="72222" x="6221413" y="3386138"/>
          <p14:tracePt t="72229" x="6221413" y="3368675"/>
          <p14:tracePt t="72237" x="6221413" y="3351213"/>
          <p14:tracePt t="72250" x="6221413" y="3333750"/>
          <p14:tracePt t="72258" x="6221413" y="3324225"/>
          <p14:tracePt t="72271" x="6221413" y="3306763"/>
          <p14:tracePt t="72278" x="6211888" y="3306763"/>
          <p14:tracePt t="72284" x="6211888" y="3298825"/>
          <p14:tracePt t="72291" x="6203950" y="3289300"/>
          <p14:tracePt t="72298" x="6203950" y="3281363"/>
          <p14:tracePt t="72306" x="6203950" y="3271838"/>
          <p14:tracePt t="72312" x="6203950" y="3263900"/>
          <p14:tracePt t="72319" x="6203950" y="3254375"/>
          <p14:tracePt t="72333" x="6203950" y="3236913"/>
          <p14:tracePt t="72349" x="6203950" y="3228975"/>
          <p14:tracePt t="72361" x="6203950" y="3219450"/>
          <p14:tracePt t="72382" x="6203950" y="3211513"/>
          <p14:tracePt t="72389" x="6203950" y="3201988"/>
          <p14:tracePt t="72404" x="6203950" y="3194050"/>
        </p14:tracePtLst>
      </p14:laserTrace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A4B86C-E589-3642-9DFF-21D60F9B58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309" r="3881" b="20274"/>
          <a:stretch/>
        </p:blipFill>
        <p:spPr>
          <a:xfrm>
            <a:off x="158129" y="1709111"/>
            <a:ext cx="3201610" cy="38111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50AC2B4-163D-F1E8-8A70-5B405C14922F}"/>
              </a:ext>
            </a:extLst>
          </p:cNvPr>
          <p:cNvSpPr/>
          <p:nvPr/>
        </p:nvSpPr>
        <p:spPr>
          <a:xfrm>
            <a:off x="116264" y="4715569"/>
            <a:ext cx="3294276" cy="89746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585505-10EF-934F-AF97-27759C01F3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0671" y="1704006"/>
            <a:ext cx="2146143" cy="381197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83078D0-10CC-82F5-E7C9-0B521AE3F10A}"/>
              </a:ext>
            </a:extLst>
          </p:cNvPr>
          <p:cNvSpPr/>
          <p:nvPr/>
        </p:nvSpPr>
        <p:spPr>
          <a:xfrm rot="5400000">
            <a:off x="3675557" y="2094276"/>
            <a:ext cx="422788" cy="26547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954C8F-3775-3939-F678-9D9C2FBC2F2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801"/>
          <a:stretch/>
        </p:blipFill>
        <p:spPr>
          <a:xfrm>
            <a:off x="5951577" y="1709111"/>
            <a:ext cx="3009899" cy="378036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A64E11A-8476-51AD-8FE4-4232AEF3B673}"/>
              </a:ext>
            </a:extLst>
          </p:cNvPr>
          <p:cNvSpPr/>
          <p:nvPr/>
        </p:nvSpPr>
        <p:spPr>
          <a:xfrm rot="5400000">
            <a:off x="4913006" y="3364975"/>
            <a:ext cx="3780369" cy="43192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757DA8-CFF0-218F-9A3D-C7955290C59E}"/>
              </a:ext>
            </a:extLst>
          </p:cNvPr>
          <p:cNvSpPr/>
          <p:nvPr/>
        </p:nvSpPr>
        <p:spPr>
          <a:xfrm rot="5400000">
            <a:off x="4675244" y="3419094"/>
            <a:ext cx="738515" cy="36039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Audio 73">
            <a:hlinkClick r:id="" action="ppaction://media"/>
            <a:extLst>
              <a:ext uri="{FF2B5EF4-FFF2-40B4-BE49-F238E27FC236}">
                <a16:creationId xmlns:a16="http://schemas.microsoft.com/office/drawing/2014/main" id="{436796AD-43F8-A0E8-C6B8-15280A1DAB4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56638" y="5700360"/>
            <a:ext cx="487362" cy="48736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96D18C-955C-2525-64E4-51E135E8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A6CC2-F30B-A564-3FE2-4186915A66B4}"/>
              </a:ext>
            </a:extLst>
          </p:cNvPr>
          <p:cNvSpPr txBox="1"/>
          <p:nvPr/>
        </p:nvSpPr>
        <p:spPr>
          <a:xfrm>
            <a:off x="303492" y="454583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Case Studies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848">
        <p:fade/>
      </p:transition>
    </mc:Choice>
    <mc:Fallback xmlns="">
      <p:transition spd="med" advTm="538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  <p:extLst>
    <p:ext uri="{3A86A75C-4F4B-4683-9AE1-C65F6400EC91}">
      <p14:laserTraceLst xmlns:p14="http://schemas.microsoft.com/office/powerpoint/2010/main">
        <p14:tracePtLst>
          <p14:tracePt t="52443" x="6203950" y="3176588"/>
          <p14:tracePt t="52450" x="6203950" y="3114675"/>
          <p14:tracePt t="52457" x="6203950" y="3027363"/>
          <p14:tracePt t="52464" x="6203950" y="2897188"/>
          <p14:tracePt t="52470" x="6203950" y="2670175"/>
          <p14:tracePt t="52478" x="6229350" y="2355850"/>
          <p14:tracePt t="52484" x="6273800" y="2173288"/>
          <p14:tracePt t="52493" x="6334125" y="1779588"/>
          <p14:tracePt t="52497" x="6403975" y="1517650"/>
          <p14:tracePt t="52505" x="6508750" y="1117600"/>
          <p14:tracePt t="52512" x="6588125" y="785813"/>
          <p14:tracePt t="52519" x="6657975" y="549275"/>
          <p14:tracePt t="52526" x="6727825" y="314325"/>
        </p14:tracePtLst>
      </p14:laserTrace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492" y="454583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Atmospheric Corrosion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DDA985-A53A-0A20-EF7C-67F57C395E9B}"/>
              </a:ext>
            </a:extLst>
          </p:cNvPr>
          <p:cNvSpPr txBox="1"/>
          <p:nvPr/>
        </p:nvSpPr>
        <p:spPr>
          <a:xfrm>
            <a:off x="3104086" y="6377666"/>
            <a:ext cx="5352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K.P. Fitzgerald et al., THE CHEMISTRY OF COPPER PATINATION, Corrosion Science, Vol. 40 (2029-2050) 1998.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52A6C7-875B-FB76-C5F2-573A5F6117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5444" y="18946"/>
            <a:ext cx="1740871" cy="3090589"/>
          </a:xfrm>
          <a:prstGeom prst="rect">
            <a:avLst/>
          </a:prstGeom>
        </p:spPr>
      </p:pic>
      <p:pic>
        <p:nvPicPr>
          <p:cNvPr id="10" name="Picture 9" descr="A picture containing ground, window&#10;&#10;Description automatically generated">
            <a:extLst>
              <a:ext uri="{FF2B5EF4-FFF2-40B4-BE49-F238E27FC236}">
                <a16:creationId xmlns:a16="http://schemas.microsoft.com/office/drawing/2014/main" id="{6ACF037A-3C9E-5DE5-7DEE-ABB7A2AAF2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7745" y="1396702"/>
            <a:ext cx="3136442" cy="1765817"/>
          </a:xfrm>
          <a:prstGeom prst="rect">
            <a:avLst/>
          </a:prstGeom>
        </p:spPr>
      </p:pic>
      <p:pic>
        <p:nvPicPr>
          <p:cNvPr id="12" name="Picture 11" descr="A picture containing window, green, painting, painted&#10;&#10;Description automatically generated">
            <a:extLst>
              <a:ext uri="{FF2B5EF4-FFF2-40B4-BE49-F238E27FC236}">
                <a16:creationId xmlns:a16="http://schemas.microsoft.com/office/drawing/2014/main" id="{99B624D6-778F-1948-77D2-A1F305A3E2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362" y="1356526"/>
            <a:ext cx="3212126" cy="18084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D0842AC-2380-F83B-34C0-DC1C5C24FF76}"/>
              </a:ext>
            </a:extLst>
          </p:cNvPr>
          <p:cNvSpPr txBox="1"/>
          <p:nvPr/>
        </p:nvSpPr>
        <p:spPr>
          <a:xfrm>
            <a:off x="570643" y="4077370"/>
            <a:ext cx="8319357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cs typeface="Arial" panose="020B0604020202020204" pitchFamily="34" charset="0"/>
              </a:rPr>
              <a:t>Upon exposure of copper to the atmosphere, its clean surface transforms </a:t>
            </a:r>
            <a:r>
              <a:rPr lang="fa-IR" sz="1400" dirty="0">
                <a:cs typeface="Arial" panose="020B0604020202020204" pitchFamily="34" charset="0"/>
              </a:rPr>
              <a:t>into</a:t>
            </a:r>
            <a:r>
              <a:rPr lang="en-US" sz="1400" dirty="0">
                <a:cs typeface="Arial" panose="020B0604020202020204" pitchFamily="34" charset="0"/>
              </a:rPr>
              <a:t> a bluish-green color.</a:t>
            </a:r>
            <a:endParaRPr lang="fa-IR" sz="1400" dirty="0"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CA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copper patina compounds are produced by chemical reactions with trace elements in the atmosphere, particularly, sulfate and chloride.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8E133D-64BD-7A6C-E8F7-358E2C25B92B}"/>
              </a:ext>
            </a:extLst>
          </p:cNvPr>
          <p:cNvSpPr txBox="1"/>
          <p:nvPr/>
        </p:nvSpPr>
        <p:spPr>
          <a:xfrm flipH="1">
            <a:off x="869731" y="3569366"/>
            <a:ext cx="2456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C1B71"/>
                </a:solidFill>
              </a:rPr>
              <a:t>Patination</a:t>
            </a:r>
            <a:endParaRPr lang="en-CA" b="1" dirty="0">
              <a:solidFill>
                <a:srgbClr val="3C1B7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102856-7C8F-B428-1BF2-B8616F6EDF26}"/>
              </a:ext>
            </a:extLst>
          </p:cNvPr>
          <p:cNvSpPr txBox="1"/>
          <p:nvPr/>
        </p:nvSpPr>
        <p:spPr>
          <a:xfrm>
            <a:off x="2085934" y="4919419"/>
            <a:ext cx="24300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CA" sz="1400" dirty="0"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en-US" sz="14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rochantite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(Cu</a:t>
            </a:r>
            <a:r>
              <a:rPr lang="en-US" sz="1400" baseline="-25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SO</a:t>
            </a:r>
            <a:r>
              <a:rPr lang="en-US" sz="1400" baseline="-25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(OH)</a:t>
            </a:r>
            <a:r>
              <a:rPr lang="en-US" sz="1400" baseline="-25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40F1B2-6E17-83F6-029E-FF7087810B4B}"/>
              </a:ext>
            </a:extLst>
          </p:cNvPr>
          <p:cNvSpPr txBox="1"/>
          <p:nvPr/>
        </p:nvSpPr>
        <p:spPr>
          <a:xfrm>
            <a:off x="4686280" y="4919419"/>
            <a:ext cx="25698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Atacamite (Cu</a:t>
            </a:r>
            <a:r>
              <a:rPr lang="en-US" sz="1400" baseline="-25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Cl(OH)</a:t>
            </a:r>
            <a:r>
              <a:rPr lang="en-US" sz="1400" baseline="-250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040541-2D62-12CD-8E13-3BAEFC5B0E92}"/>
              </a:ext>
            </a:extLst>
          </p:cNvPr>
          <p:cNvSpPr txBox="1"/>
          <p:nvPr/>
        </p:nvSpPr>
        <p:spPr>
          <a:xfrm>
            <a:off x="570643" y="5251159"/>
            <a:ext cx="8149037" cy="31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Brochantite patinas are more common</a:t>
            </a:r>
            <a:r>
              <a:rPr lang="fa-IR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but atacamite is found in marine patinas with high chloride levels.</a:t>
            </a:r>
            <a:endParaRPr lang="en-CA" sz="1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EFE6800-7537-3F9F-4F9C-058C1B57C8D2}"/>
              </a:ext>
            </a:extLst>
          </p:cNvPr>
          <p:cNvSpPr/>
          <p:nvPr/>
        </p:nvSpPr>
        <p:spPr>
          <a:xfrm>
            <a:off x="525457" y="3461346"/>
            <a:ext cx="8364543" cy="2403886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5" name="Audio 44">
            <a:hlinkClick r:id="" action="ppaction://media"/>
            <a:extLst>
              <a:ext uri="{FF2B5EF4-FFF2-40B4-BE49-F238E27FC236}">
                <a16:creationId xmlns:a16="http://schemas.microsoft.com/office/drawing/2014/main" id="{05ED4D8A-53A4-1045-ED12-DF1BBA19641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 l="-184527" t="-81922" r="-184527" b="-81922"/>
          <a:stretch>
            <a:fillRect/>
          </a:stretch>
        </p:blipFill>
        <p:spPr>
          <a:xfrm>
            <a:off x="7747000" y="5350699"/>
            <a:ext cx="2286000" cy="128587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9655B5-C361-099B-53B0-A63152C7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724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5187">
        <p:fade/>
      </p:transition>
    </mc:Choice>
    <mc:Fallback xmlns="">
      <p:transition spd="med" advTm="751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15" grpId="0"/>
      <p:bldP spid="18" grpId="0"/>
      <p:bldP spid="21" grpId="0"/>
      <p:bldP spid="23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3ADDA985-A53A-0A20-EF7C-67F57C395E9B}"/>
              </a:ext>
            </a:extLst>
          </p:cNvPr>
          <p:cNvSpPr txBox="1"/>
          <p:nvPr/>
        </p:nvSpPr>
        <p:spPr>
          <a:xfrm>
            <a:off x="3104086" y="6377666"/>
            <a:ext cx="5352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K.P. Fitzgerald et al., Atmospheric corrosion of copper and the </a:t>
            </a:r>
            <a:r>
              <a:rPr lang="en-US" sz="1000" dirty="0" err="1">
                <a:solidFill>
                  <a:schemeClr val="bg1"/>
                </a:solidFill>
              </a:rPr>
              <a:t>colour</a:t>
            </a:r>
            <a:r>
              <a:rPr lang="en-US" sz="1000" dirty="0">
                <a:solidFill>
                  <a:schemeClr val="bg1"/>
                </a:solidFill>
              </a:rPr>
              <a:t>, structure and composition of natural patinas on copper, Corrosion Science, Vol. 48 (2480-2509) 2006.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9543E7-D0CD-0459-2BE2-DA6D0A68BB7C}"/>
              </a:ext>
            </a:extLst>
          </p:cNvPr>
          <p:cNvSpPr txBox="1"/>
          <p:nvPr/>
        </p:nvSpPr>
        <p:spPr>
          <a:xfrm>
            <a:off x="686585" y="4883352"/>
            <a:ext cx="2540000" cy="1167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b="1" dirty="0">
                <a:solidFill>
                  <a:srgbClr val="3C1B71"/>
                </a:solidFill>
              </a:rPr>
              <a:t>Effective Parameters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600" dirty="0"/>
              <a:t>Geographic location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600" dirty="0"/>
              <a:t>Temperature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2558A7-3D44-6515-A63D-93208308373E}"/>
              </a:ext>
            </a:extLst>
          </p:cNvPr>
          <p:cNvSpPr txBox="1"/>
          <p:nvPr/>
        </p:nvSpPr>
        <p:spPr>
          <a:xfrm>
            <a:off x="6384640" y="5315383"/>
            <a:ext cx="2266301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400" dirty="0"/>
              <a:t>Air pollution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400" dirty="0"/>
              <a:t>Presence of salt</a:t>
            </a:r>
            <a:endParaRPr lang="en-CA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164218-F597-DFC9-DA20-FF0A5C730BAE}"/>
              </a:ext>
            </a:extLst>
          </p:cNvPr>
          <p:cNvSpPr txBox="1"/>
          <p:nvPr/>
        </p:nvSpPr>
        <p:spPr>
          <a:xfrm>
            <a:off x="3709189" y="5314239"/>
            <a:ext cx="2192847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600" dirty="0"/>
              <a:t>Humidity</a:t>
            </a:r>
          </a:p>
          <a:p>
            <a:pPr marL="342900" indent="-342900">
              <a:lnSpc>
                <a:spcPts val="2600"/>
              </a:lnSpc>
              <a:buFont typeface="Wingdings" panose="05000000000000000000" pitchFamily="2" charset="2"/>
              <a:buChar char="ü"/>
            </a:pPr>
            <a:r>
              <a:rPr lang="en-CA" sz="1600" dirty="0"/>
              <a:t>Precipitation rate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211961-C7F4-D261-ECDE-789B3F2DE2D0}"/>
              </a:ext>
            </a:extLst>
          </p:cNvPr>
          <p:cNvSpPr/>
          <p:nvPr/>
        </p:nvSpPr>
        <p:spPr>
          <a:xfrm>
            <a:off x="645237" y="4809970"/>
            <a:ext cx="8005704" cy="1339272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B01A48EC-A97B-8D6B-3E08-30473FB622D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rcRect l="-184527" t="-81922" r="-184527" b="-81922"/>
          <a:stretch>
            <a:fillRect/>
          </a:stretch>
        </p:blipFill>
        <p:spPr>
          <a:xfrm>
            <a:off x="7777548" y="5392796"/>
            <a:ext cx="2286000" cy="128587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F87108-862E-A5CD-5261-8AFBA6DF0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6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10FA59-F1D9-8FD4-EA46-02717D52C755}"/>
              </a:ext>
            </a:extLst>
          </p:cNvPr>
          <p:cNvSpPr txBox="1"/>
          <p:nvPr/>
        </p:nvSpPr>
        <p:spPr>
          <a:xfrm>
            <a:off x="303492" y="454583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Atmospheric Corrosion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93419E-01CA-195D-4B3A-94F66A0A2DD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" r="3588" b="8297"/>
          <a:stretch/>
        </p:blipFill>
        <p:spPr>
          <a:xfrm>
            <a:off x="5672305" y="1911305"/>
            <a:ext cx="3339201" cy="22695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6DDD47-D3AD-225C-5631-FE862BAE8BC5}"/>
              </a:ext>
            </a:extLst>
          </p:cNvPr>
          <p:cNvSpPr txBox="1"/>
          <p:nvPr/>
        </p:nvSpPr>
        <p:spPr>
          <a:xfrm>
            <a:off x="5848189" y="4209202"/>
            <a:ext cx="3339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Illustration of the reactions involved in brochantite formation during patination (FitzGerald et al. 2006)</a:t>
            </a:r>
            <a:endParaRPr lang="en-C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D21E9C-47A4-8C98-B6CD-2B7318BB9617}"/>
              </a:ext>
            </a:extLst>
          </p:cNvPr>
          <p:cNvSpPr/>
          <p:nvPr/>
        </p:nvSpPr>
        <p:spPr>
          <a:xfrm>
            <a:off x="132494" y="1693842"/>
            <a:ext cx="5504692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solidFill>
                  <a:srgbClr val="3C1B7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Mechanism of Patination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Formation of Cuprite (R1):</a:t>
            </a:r>
          </a:p>
          <a:p>
            <a:pPr algn="just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2Cu + 1/2 O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→ Cu</a:t>
            </a:r>
            <a:r>
              <a:rPr lang="en-US" sz="14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algn="just"/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Further oxidation of surface copper ions from Cu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to Cu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2+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(R2):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			Cu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→ Cu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2+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 e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			1/2 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+ H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 + 2e → 2OH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just"/>
            <a:endParaRPr lang="en-US" sz="1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Oxidization of atmospheric SO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to sulfuric acid (R3):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			SO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+ H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 + 1/2 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→ H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just"/>
            <a:endParaRPr 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Precipitation of Brochantite (R4):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			4Cu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2+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 SO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+ 6OH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→ Cu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(OH)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46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9243">
        <p:fade/>
      </p:transition>
    </mc:Choice>
    <mc:Fallback xmlns="">
      <p:transition spd="med" advTm="692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" grpId="0"/>
      <p:bldP spid="11" grpId="0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3ADDA985-A53A-0A20-EF7C-67F57C395E9B}"/>
              </a:ext>
            </a:extLst>
          </p:cNvPr>
          <p:cNvSpPr txBox="1"/>
          <p:nvPr/>
        </p:nvSpPr>
        <p:spPr>
          <a:xfrm>
            <a:off x="3104086" y="6377666"/>
            <a:ext cx="5352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</a:rPr>
              <a:t>K.P. Fitzgerald et al., THE CHEMISTRY OF COPPER PATINATION, Corrosion Science, Vol. 40 (2029-2050) 1998.</a:t>
            </a:r>
          </a:p>
        </p:txBody>
      </p:sp>
      <p:pic>
        <p:nvPicPr>
          <p:cNvPr id="3" name="Picture 2" descr="A picture containing text, painting&#10;&#10;Description automatically generated">
            <a:extLst>
              <a:ext uri="{FF2B5EF4-FFF2-40B4-BE49-F238E27FC236}">
                <a16:creationId xmlns:a16="http://schemas.microsoft.com/office/drawing/2014/main" id="{AF8E0F27-AAB4-0222-30F4-6FB12FB66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06" y="1509596"/>
            <a:ext cx="2976421" cy="1675725"/>
          </a:xfrm>
          <a:prstGeom prst="rect">
            <a:avLst/>
          </a:prstGeom>
        </p:spPr>
      </p:pic>
      <p:pic>
        <p:nvPicPr>
          <p:cNvPr id="7" name="Picture 6" descr="A picture containing rain, dirty, painting, bushes&#10;&#10;Description automatically generated">
            <a:extLst>
              <a:ext uri="{FF2B5EF4-FFF2-40B4-BE49-F238E27FC236}">
                <a16:creationId xmlns:a16="http://schemas.microsoft.com/office/drawing/2014/main" id="{7ACC2FEC-189C-95C4-78DC-5DC96BC337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4884" y="1509595"/>
            <a:ext cx="2974231" cy="1675726"/>
          </a:xfrm>
          <a:prstGeom prst="rect">
            <a:avLst/>
          </a:prstGeom>
        </p:spPr>
      </p:pic>
      <p:pic>
        <p:nvPicPr>
          <p:cNvPr id="11" name="Picture 10" descr="A picture containing ocean floor&#10;&#10;Description automatically generated">
            <a:extLst>
              <a:ext uri="{FF2B5EF4-FFF2-40B4-BE49-F238E27FC236}">
                <a16:creationId xmlns:a16="http://schemas.microsoft.com/office/drawing/2014/main" id="{43F90AB8-4E7B-2807-2385-068137F8F8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0073" y="1509595"/>
            <a:ext cx="2976421" cy="16742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F7654C-A057-E4F1-3731-DA7BE16869BA}"/>
              </a:ext>
            </a:extLst>
          </p:cNvPr>
          <p:cNvSpPr txBox="1"/>
          <p:nvPr/>
        </p:nvSpPr>
        <p:spPr>
          <a:xfrm>
            <a:off x="1740564" y="3672679"/>
            <a:ext cx="576469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CA" b="1" dirty="0">
                <a:solidFill>
                  <a:srgbClr val="4F2683"/>
                </a:solidFill>
                <a:cs typeface="Arial" panose="020B0604020202020204" pitchFamily="34" charset="0"/>
              </a:rPr>
              <a:t>Prevention Methods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CA" sz="1400" dirty="0"/>
              <a:t>Applying a protective coating </a:t>
            </a:r>
            <a:r>
              <a:rPr lang="en-US" sz="1400" dirty="0"/>
              <a:t>can prevent the copper from being exposed to air and moisture, thereby preventing atmospheric corrosion.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/>
              <a:t>Keeping copper dry can help prevent patination, specifically in humid environments.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ea typeface="Times New Roman" panose="02020603050405020304" pitchFamily="18" charset="0"/>
                <a:cs typeface="Arial" panose="020B0604020202020204" pitchFamily="34" charset="0"/>
              </a:rPr>
              <a:t>Regular cleaning </a:t>
            </a:r>
            <a:r>
              <a:rPr lang="en-CA" sz="1400" dirty="0">
                <a:ea typeface="Times New Roman" panose="02020603050405020304" pitchFamily="18" charset="0"/>
                <a:cs typeface="Arial" panose="020B0604020202020204" pitchFamily="34" charset="0"/>
              </a:rPr>
              <a:t>prevents copper from turning green. Usually, i</a:t>
            </a:r>
            <a:r>
              <a:rPr lang="en-US" sz="1400" dirty="0">
                <a:ea typeface="Times New Roman" panose="02020603050405020304" pitchFamily="18" charset="0"/>
                <a:cs typeface="Arial" panose="020B0604020202020204" pitchFamily="34" charset="0"/>
              </a:rPr>
              <a:t>t takes several weeks for the patina to form under average conditions.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ea typeface="Times New Roman" panose="02020603050405020304" pitchFamily="18" charset="0"/>
              </a:rPr>
              <a:t>Using sandpaper and water followed by drying can remove the green products caused by patination.</a:t>
            </a:r>
            <a:endParaRPr lang="en-CA" sz="14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567F33-AACD-348F-8DE1-45436752F90B}"/>
              </a:ext>
            </a:extLst>
          </p:cNvPr>
          <p:cNvSpPr/>
          <p:nvPr/>
        </p:nvSpPr>
        <p:spPr>
          <a:xfrm>
            <a:off x="1556426" y="3599235"/>
            <a:ext cx="5948833" cy="2474102"/>
          </a:xfrm>
          <a:prstGeom prst="roundRect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0" name="Audio 29">
            <a:hlinkClick r:id="" action="ppaction://media"/>
            <a:extLst>
              <a:ext uri="{FF2B5EF4-FFF2-40B4-BE49-F238E27FC236}">
                <a16:creationId xmlns:a16="http://schemas.microsoft.com/office/drawing/2014/main" id="{200210F9-941B-B4C3-8737-D92166686B1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 l="-184527" t="-81922" r="-184527" b="-81922"/>
          <a:stretch>
            <a:fillRect/>
          </a:stretch>
        </p:blipFill>
        <p:spPr>
          <a:xfrm>
            <a:off x="7747000" y="5348405"/>
            <a:ext cx="2286000" cy="128587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5B38EB6-75EF-2788-64BC-8903ADC35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68CE64-A653-CFCD-BDB1-C59E7D2BEF23}"/>
              </a:ext>
            </a:extLst>
          </p:cNvPr>
          <p:cNvSpPr txBox="1"/>
          <p:nvPr/>
        </p:nvSpPr>
        <p:spPr>
          <a:xfrm>
            <a:off x="303492" y="454583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Atmospheric Corrosion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90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015">
        <p:fade/>
      </p:transition>
    </mc:Choice>
    <mc:Fallback xmlns="">
      <p:transition spd="med" advTm="86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Chart&#10;&#10;Description automatically generated">
            <a:extLst>
              <a:ext uri="{FF2B5EF4-FFF2-40B4-BE49-F238E27FC236}">
                <a16:creationId xmlns:a16="http://schemas.microsoft.com/office/drawing/2014/main" id="{E49175CB-99F9-3D90-808C-7C8350701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073384" y="3082993"/>
            <a:ext cx="4406875" cy="2687383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95A3F1-65F6-4C95-82FF-32EA5E0E3F34}"/>
              </a:ext>
            </a:extLst>
          </p:cNvPr>
          <p:cNvSpPr txBox="1"/>
          <p:nvPr/>
        </p:nvSpPr>
        <p:spPr>
          <a:xfrm>
            <a:off x="3021306" y="6290423"/>
            <a:ext cx="536236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0" i="0" dirty="0" err="1">
                <a:solidFill>
                  <a:schemeClr val="bg1"/>
                </a:solidFill>
                <a:effectLst/>
              </a:rPr>
              <a:t>Landolt</a:t>
            </a:r>
            <a:r>
              <a:rPr lang="en-US" sz="900" b="0" i="0" dirty="0">
                <a:solidFill>
                  <a:schemeClr val="bg1"/>
                </a:solidFill>
                <a:effectLst/>
              </a:rPr>
              <a:t>, Dieter. </a:t>
            </a:r>
            <a:r>
              <a:rPr lang="en-US" sz="900" b="0" i="1" dirty="0">
                <a:solidFill>
                  <a:schemeClr val="bg1"/>
                </a:solidFill>
                <a:effectLst/>
              </a:rPr>
              <a:t>Corrosion and surface chemistry of metals</a:t>
            </a:r>
            <a:r>
              <a:rPr lang="en-US" sz="900" b="0" i="0" dirty="0">
                <a:solidFill>
                  <a:schemeClr val="bg1"/>
                </a:solidFill>
                <a:effectLst/>
              </a:rPr>
              <a:t>. EPFL press, 2007.</a:t>
            </a:r>
          </a:p>
          <a:p>
            <a:r>
              <a:rPr lang="en-US" sz="900" b="0" i="0" dirty="0">
                <a:solidFill>
                  <a:schemeClr val="bg1"/>
                </a:solidFill>
                <a:effectLst/>
              </a:rPr>
              <a:t>H.P. Hack, Galvanic Corrosion, </a:t>
            </a:r>
            <a:r>
              <a:rPr lang="en-US" sz="900" b="0" i="1" dirty="0">
                <a:solidFill>
                  <a:schemeClr val="bg1"/>
                </a:solidFill>
                <a:effectLst/>
              </a:rPr>
              <a:t>Reference Module in Materials Science and Materials Engineering</a:t>
            </a:r>
            <a:r>
              <a:rPr lang="en-US" sz="900" b="0" i="0" dirty="0">
                <a:solidFill>
                  <a:schemeClr val="bg1"/>
                </a:solidFill>
                <a:effectLst/>
              </a:rPr>
              <a:t>, Elsevier,2016</a:t>
            </a:r>
          </a:p>
          <a:p>
            <a:r>
              <a:rPr lang="en-US" sz="900" b="0" i="0" dirty="0">
                <a:solidFill>
                  <a:schemeClr val="bg1"/>
                </a:solidFill>
                <a:effectLst/>
              </a:rPr>
              <a:t>https://structx.com/Material_Properties_001.html</a:t>
            </a:r>
          </a:p>
          <a:p>
            <a:r>
              <a:rPr lang="en-US" sz="900" b="0" i="0" dirty="0">
                <a:solidFill>
                  <a:schemeClr val="bg1"/>
                </a:solidFill>
                <a:effectLst/>
              </a:rPr>
              <a:t>https://www.unifiedalloys.com/blog/galvanic-corrosion</a:t>
            </a:r>
          </a:p>
          <a:p>
            <a:endParaRPr lang="en-US" sz="1000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066D2A8-819A-6D9E-21FA-CD149AC9BC50}"/>
              </a:ext>
            </a:extLst>
          </p:cNvPr>
          <p:cNvGraphicFramePr/>
          <p:nvPr/>
        </p:nvGraphicFramePr>
        <p:xfrm>
          <a:off x="3021306" y="3441755"/>
          <a:ext cx="2243096" cy="2421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986863-DABA-6C44-BED1-0F50635D8D2F}"/>
              </a:ext>
            </a:extLst>
          </p:cNvPr>
          <p:cNvSpPr/>
          <p:nvPr/>
        </p:nvSpPr>
        <p:spPr>
          <a:xfrm>
            <a:off x="457201" y="1377043"/>
            <a:ext cx="8229600" cy="11430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i="1" dirty="0"/>
              <a:t>Galvanic Corrosion. </a:t>
            </a:r>
            <a:r>
              <a:rPr lang="en-US" sz="1800" dirty="0"/>
              <a:t>also called </a:t>
            </a:r>
            <a:r>
              <a:rPr lang="en-US" sz="1800" b="1" dirty="0"/>
              <a:t>bimetallic corrosion</a:t>
            </a:r>
            <a:r>
              <a:rPr lang="en-US" sz="1800" dirty="0"/>
              <a:t>, results from the formation of an electrochemical cell between two metals. The corrosion of the less noble metal is thus accelerated.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FA38A1-2258-94D8-C49D-397A2641A2C9}"/>
              </a:ext>
            </a:extLst>
          </p:cNvPr>
          <p:cNvSpPr txBox="1"/>
          <p:nvPr/>
        </p:nvSpPr>
        <p:spPr>
          <a:xfrm>
            <a:off x="7174527" y="466527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pic>
        <p:nvPicPr>
          <p:cNvPr id="49" name="Audio 48">
            <a:hlinkClick r:id="" action="ppaction://media"/>
            <a:extLst>
              <a:ext uri="{FF2B5EF4-FFF2-40B4-BE49-F238E27FC236}">
                <a16:creationId xmlns:a16="http://schemas.microsoft.com/office/drawing/2014/main" id="{1F745EE7-18D2-A0A7-3AEB-CF9DAD9FC5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rcRect l="-287500" t="-287500" r="-287500" b="-287500"/>
          <a:stretch>
            <a:fillRect/>
          </a:stretch>
        </p:blipFill>
        <p:spPr>
          <a:xfrm>
            <a:off x="7863532" y="5001700"/>
            <a:ext cx="2057400" cy="2057400"/>
          </a:xfrm>
          <a:prstGeom prst="ellipse">
            <a:avLst/>
          </a:prstGeom>
        </p:spPr>
      </p:pic>
      <p:pic>
        <p:nvPicPr>
          <p:cNvPr id="8" name="Picture 7" descr="A picture containing Word&#10;&#10;Description automatically generated">
            <a:extLst>
              <a:ext uri="{FF2B5EF4-FFF2-40B4-BE49-F238E27FC236}">
                <a16:creationId xmlns:a16="http://schemas.microsoft.com/office/drawing/2014/main" id="{9BA32747-CA46-2290-136C-D017F733B78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4520" t="5251" r="27497" b="12399"/>
          <a:stretch/>
        </p:blipFill>
        <p:spPr>
          <a:xfrm>
            <a:off x="82296" y="2582738"/>
            <a:ext cx="2688126" cy="341811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DAC1BED-8668-9658-C5E5-6E8BA2039905}"/>
              </a:ext>
            </a:extLst>
          </p:cNvPr>
          <p:cNvSpPr/>
          <p:nvPr/>
        </p:nvSpPr>
        <p:spPr>
          <a:xfrm>
            <a:off x="3652997" y="2836776"/>
            <a:ext cx="979714" cy="6858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/>
              <a:t>Potential difference</a:t>
            </a:r>
          </a:p>
          <a:p>
            <a:pPr algn="ctr"/>
            <a:r>
              <a:rPr lang="en-US" sz="1000" dirty="0"/>
              <a:t>(driving force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9D9D8-F53B-DB34-7490-36DF5DA56E23}"/>
              </a:ext>
            </a:extLst>
          </p:cNvPr>
          <p:cNvSpPr/>
          <p:nvPr/>
        </p:nvSpPr>
        <p:spPr>
          <a:xfrm>
            <a:off x="115711" y="4704710"/>
            <a:ext cx="1360311" cy="10717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9D111A-F543-75E2-C0FC-CA4FA5B44E14}"/>
              </a:ext>
            </a:extLst>
          </p:cNvPr>
          <p:cNvSpPr/>
          <p:nvPr/>
        </p:nvSpPr>
        <p:spPr>
          <a:xfrm>
            <a:off x="527326" y="3976511"/>
            <a:ext cx="968452" cy="296333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F60E0-143C-5749-9280-34C1C2E85D53}"/>
              </a:ext>
            </a:extLst>
          </p:cNvPr>
          <p:cNvSpPr txBox="1"/>
          <p:nvPr/>
        </p:nvSpPr>
        <p:spPr>
          <a:xfrm>
            <a:off x="-36689" y="449672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D1BDEA-6823-AD06-A8BA-02FA15577EF8}"/>
              </a:ext>
            </a:extLst>
          </p:cNvPr>
          <p:cNvSpPr txBox="1"/>
          <p:nvPr/>
        </p:nvSpPr>
        <p:spPr>
          <a:xfrm>
            <a:off x="309492" y="389216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052D644-729C-8000-DA38-9372F72C4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8</a:t>
            </a:fld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D67170-4C8E-CB72-6798-B897E25C539A}"/>
              </a:ext>
            </a:extLst>
          </p:cNvPr>
          <p:cNvSpPr txBox="1"/>
          <p:nvPr/>
        </p:nvSpPr>
        <p:spPr>
          <a:xfrm>
            <a:off x="303492" y="454583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Galvanic Corrosion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87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286"/>
    </mc:Choice>
    <mc:Fallback xmlns="">
      <p:transition spd="slow" advTm="58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D395E-EFA9-2A0D-C077-6B2CF1B49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491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solidFill>
                  <a:srgbClr val="3C1B71"/>
                </a:solidFill>
              </a:rPr>
              <a:t>Initiation</a:t>
            </a:r>
          </a:p>
          <a:p>
            <a:pPr lvl="1"/>
            <a:r>
              <a:rPr lang="en-US" sz="2400" dirty="0"/>
              <a:t>Two different metals are in contact with each other and are exposed to the electrolyte</a:t>
            </a:r>
          </a:p>
          <a:p>
            <a:pPr lvl="1"/>
            <a:r>
              <a:rPr lang="en-US" sz="2400" dirty="0"/>
              <a:t>In this case</a:t>
            </a:r>
          </a:p>
          <a:p>
            <a:pPr lvl="2"/>
            <a:r>
              <a:rPr lang="en-US" sz="1800" dirty="0"/>
              <a:t> Copper alloy (brass) and iron alloy</a:t>
            </a:r>
          </a:p>
          <a:p>
            <a:pPr lvl="2"/>
            <a:r>
              <a:rPr lang="en-US" sz="1800" dirty="0"/>
              <a:t>Environment: wet and salty</a:t>
            </a:r>
            <a:endParaRPr lang="en-US" sz="2800" dirty="0"/>
          </a:p>
          <a:p>
            <a:r>
              <a:rPr lang="en-US" sz="2800" dirty="0">
                <a:solidFill>
                  <a:srgbClr val="3C1B71"/>
                </a:solidFill>
              </a:rPr>
              <a:t>Propagation</a:t>
            </a:r>
          </a:p>
          <a:p>
            <a:pPr lvl="1"/>
            <a:r>
              <a:rPr lang="en-US" sz="2400" dirty="0"/>
              <a:t>Corrosion products</a:t>
            </a:r>
          </a:p>
          <a:p>
            <a:pPr lvl="1"/>
            <a:r>
              <a:rPr lang="en-US" sz="2400" dirty="0"/>
              <a:t>Area ratio</a:t>
            </a:r>
            <a:endParaRPr lang="en-US" dirty="0"/>
          </a:p>
          <a:p>
            <a:r>
              <a:rPr lang="en-US" sz="2800" dirty="0">
                <a:solidFill>
                  <a:srgbClr val="3C1B71"/>
                </a:solidFill>
              </a:rPr>
              <a:t>Failure </a:t>
            </a:r>
          </a:p>
          <a:p>
            <a:pPr lvl="1"/>
            <a:r>
              <a:rPr lang="en-US" sz="1600" dirty="0">
                <a:solidFill>
                  <a:srgbClr val="374151"/>
                </a:solidFill>
              </a:rPr>
              <a:t>T</a:t>
            </a:r>
            <a:r>
              <a:rPr lang="en-US" sz="1600" b="0" i="0" dirty="0">
                <a:solidFill>
                  <a:srgbClr val="374151"/>
                </a:solidFill>
                <a:effectLst/>
              </a:rPr>
              <a:t>he anodic metal has corroded to the point where it can no longer perform its intended function, leading to mechanical failure.</a:t>
            </a:r>
            <a:endParaRPr lang="en-US" sz="2400" dirty="0"/>
          </a:p>
        </p:txBody>
      </p:sp>
      <p:pic>
        <p:nvPicPr>
          <p:cNvPr id="26" name="Audio 25">
            <a:hlinkClick r:id="" action="ppaction://media"/>
            <a:extLst>
              <a:ext uri="{FF2B5EF4-FFF2-40B4-BE49-F238E27FC236}">
                <a16:creationId xmlns:a16="http://schemas.microsoft.com/office/drawing/2014/main" id="{22479E83-C6BA-B731-5436-F04DB16470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287500" t="-287500" r="-287500" b="-287500"/>
          <a:stretch>
            <a:fillRect/>
          </a:stretch>
        </p:blipFill>
        <p:spPr>
          <a:xfrm>
            <a:off x="7878948" y="4943590"/>
            <a:ext cx="2057400" cy="2057400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929A4C2-84D8-1174-2C98-322B38F9711B}"/>
              </a:ext>
            </a:extLst>
          </p:cNvPr>
          <p:cNvSpPr txBox="1"/>
          <p:nvPr/>
        </p:nvSpPr>
        <p:spPr>
          <a:xfrm>
            <a:off x="2954939" y="6304002"/>
            <a:ext cx="5493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dirty="0">
                <a:solidFill>
                  <a:schemeClr val="bg1"/>
                </a:solidFill>
                <a:effectLst/>
              </a:rPr>
              <a:t>Wang,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Zhijian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Yanming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 Wang, and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Chunli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 Wang. "Area ratio of cathode/anode effect on the galvanic corrosion of high potential difference coupling in seawater." </a:t>
            </a:r>
            <a:r>
              <a:rPr lang="en-US" sz="1000" b="0" i="1" dirty="0">
                <a:solidFill>
                  <a:schemeClr val="bg1"/>
                </a:solidFill>
                <a:effectLst/>
              </a:rPr>
              <a:t>IOP Conference Series: Materials Science and Engineering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. Vol. 322. No. 2. IOP Publishing, 2018.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6AFC62-2AD1-21E2-1433-E19584E40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F8058-3785-FA4E-971F-CD598328817B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1CFC74-4043-9726-6190-000579045001}"/>
              </a:ext>
            </a:extLst>
          </p:cNvPr>
          <p:cNvSpPr txBox="1"/>
          <p:nvPr/>
        </p:nvSpPr>
        <p:spPr>
          <a:xfrm>
            <a:off x="303492" y="627489"/>
            <a:ext cx="8005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800" b="1" dirty="0">
                <a:solidFill>
                  <a:srgbClr val="3C1B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Galvanic corrosion mechanisms</a:t>
            </a:r>
            <a:endParaRPr lang="en-US" sz="2800" dirty="0">
              <a:solidFill>
                <a:srgbClr val="807F8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587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52"/>
    </mc:Choice>
    <mc:Fallback xmlns="">
      <p:transition spd="slow" advTm="53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19|4|8.1|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47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7.2|7.5|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8.5|14.3|6.6|7.3|18.6|4.9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6.1|7|12.4|6|7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7|3.6|14.4|6.5|1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9.9|16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10.3|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5402</TotalTime>
  <Words>1214</Words>
  <Application>Microsoft Office PowerPoint</Application>
  <PresentationFormat>On-screen Show (4:3)</PresentationFormat>
  <Paragraphs>182</Paragraphs>
  <Slides>18</Slides>
  <Notes>17</Notes>
  <HiddenSlides>0</HiddenSlides>
  <MMClips>18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Office Theme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for your attention!</vt:lpstr>
    </vt:vector>
  </TitlesOfParts>
  <Company>UWO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Wilson</dc:creator>
  <cp:lastModifiedBy>Hossein Amiriyarahmadi</cp:lastModifiedBy>
  <cp:revision>118</cp:revision>
  <cp:lastPrinted>2012-01-12T15:01:17Z</cp:lastPrinted>
  <dcterms:created xsi:type="dcterms:W3CDTF">2011-12-23T15:22:14Z</dcterms:created>
  <dcterms:modified xsi:type="dcterms:W3CDTF">2023-04-11T16:31:46Z</dcterms:modified>
</cp:coreProperties>
</file>