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58" r:id="rId6"/>
    <p:sldId id="257" r:id="rId7"/>
    <p:sldId id="291" r:id="rId8"/>
    <p:sldId id="260" r:id="rId9"/>
    <p:sldId id="268" r:id="rId10"/>
    <p:sldId id="259" r:id="rId11"/>
    <p:sldId id="264" r:id="rId12"/>
    <p:sldId id="269" r:id="rId13"/>
    <p:sldId id="270" r:id="rId14"/>
    <p:sldId id="271" r:id="rId15"/>
    <p:sldId id="272" r:id="rId16"/>
    <p:sldId id="278" r:id="rId17"/>
    <p:sldId id="279" r:id="rId18"/>
    <p:sldId id="280" r:id="rId19"/>
    <p:sldId id="273" r:id="rId20"/>
    <p:sldId id="262" r:id="rId21"/>
    <p:sldId id="274" r:id="rId22"/>
    <p:sldId id="275" r:id="rId23"/>
    <p:sldId id="276" r:id="rId24"/>
    <p:sldId id="277" r:id="rId25"/>
    <p:sldId id="283" r:id="rId26"/>
    <p:sldId id="281" r:id="rId27"/>
    <p:sldId id="282" r:id="rId28"/>
    <p:sldId id="292" r:id="rId29"/>
    <p:sldId id="286" r:id="rId30"/>
    <p:sldId id="288" r:id="rId31"/>
    <p:sldId id="265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3C1B71"/>
    <a:srgbClr val="4F2683"/>
    <a:srgbClr val="F6AC41"/>
    <a:srgbClr val="DE3B3C"/>
    <a:srgbClr val="ABC61F"/>
    <a:srgbClr val="1573BD"/>
    <a:srgbClr val="807F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0A6A27-46A8-49D9-9942-EC977B3B0BE4}" v="4" dt="2021-02-03T20:26:46.330"/>
    <p1510:client id="{5CF7F661-6B68-DA4E-AD73-2CA6E3979D32}" v="5" dt="2021-01-28T20:43:22.275"/>
    <p1510:client id="{63110D74-1D59-ED5C-C7F3-75B8F74AA7B8}" v="355" dt="2021-02-02T21:56:03.481"/>
    <p1510:client id="{64906ED0-1DF5-4F3D-89BC-3BBBC9D32A3F}" v="41" dt="2021-02-03T21:53:43.181"/>
    <p1510:client id="{64B53D55-287C-4D96-B573-A753FCF78C4D}" v="1" dt="2021-02-03T15:20:48.146"/>
    <p1510:client id="{782A4041-0F15-401C-A735-90459A05E1A3}" v="562" dt="2021-02-03T15:32:41.371"/>
    <p1510:client id="{891ABEDF-F36F-4E8F-ADF9-8041707647E9}" v="42" dt="2021-01-28T20:41:02.603"/>
    <p1510:client id="{8A583DA9-8761-4DB7-A7EF-E07E9E2213FC}" v="7" dt="2021-02-03T17:56:31.818"/>
    <p1510:client id="{C2117A04-633A-485D-88F3-6C48FA458AEC}" v="2" dt="2021-02-02T14:10:38.070"/>
    <p1510:client id="{C2C02A4D-B06C-4F49-9EDE-66D8962F9EBD}" v="3" dt="2021-01-28T20:44:08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09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herine Steeves" userId="S::csteeves@uwo.ca::d2051e80-af12-43a5-a505-0b0a2314f797" providerId="AD" clId="Web-{9A527F81-1C3A-453E-8A1B-D730366C9634}"/>
    <pc:docChg chg="modSld">
      <pc:chgData name="Catherine Steeves" userId="S::csteeves@uwo.ca::d2051e80-af12-43a5-a505-0b0a2314f797" providerId="AD" clId="Web-{9A527F81-1C3A-453E-8A1B-D730366C9634}" dt="2021-01-20T19:07:26.337" v="15" actId="20577"/>
      <pc:docMkLst>
        <pc:docMk/>
      </pc:docMkLst>
      <pc:sldChg chg="modSp">
        <pc:chgData name="Catherine Steeves" userId="S::csteeves@uwo.ca::d2051e80-af12-43a5-a505-0b0a2314f797" providerId="AD" clId="Web-{9A527F81-1C3A-453E-8A1B-D730366C9634}" dt="2021-01-20T19:04:51.383" v="6" actId="20577"/>
        <pc:sldMkLst>
          <pc:docMk/>
          <pc:sldMk cId="3425814676" sldId="260"/>
        </pc:sldMkLst>
        <pc:spChg chg="mod">
          <ac:chgData name="Catherine Steeves" userId="S::csteeves@uwo.ca::d2051e80-af12-43a5-a505-0b0a2314f797" providerId="AD" clId="Web-{9A527F81-1C3A-453E-8A1B-D730366C9634}" dt="2021-01-20T19:04:51.383" v="6" actId="20577"/>
          <ac:spMkLst>
            <pc:docMk/>
            <pc:sldMk cId="3425814676" sldId="260"/>
            <ac:spMk id="4" creationId="{00000000-0000-0000-0000-000000000000}"/>
          </ac:spMkLst>
        </pc:spChg>
      </pc:sldChg>
      <pc:sldChg chg="modSp">
        <pc:chgData name="Catherine Steeves" userId="S::csteeves@uwo.ca::d2051e80-af12-43a5-a505-0b0a2314f797" providerId="AD" clId="Web-{9A527F81-1C3A-453E-8A1B-D730366C9634}" dt="2021-01-20T19:07:26.337" v="15" actId="20577"/>
        <pc:sldMkLst>
          <pc:docMk/>
          <pc:sldMk cId="1203358111" sldId="275"/>
        </pc:sldMkLst>
        <pc:spChg chg="mod">
          <ac:chgData name="Catherine Steeves" userId="S::csteeves@uwo.ca::d2051e80-af12-43a5-a505-0b0a2314f797" providerId="AD" clId="Web-{9A527F81-1C3A-453E-8A1B-D730366C9634}" dt="2021-01-20T19:07:26.337" v="15" actId="20577"/>
          <ac:spMkLst>
            <pc:docMk/>
            <pc:sldMk cId="1203358111" sldId="275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52F2BFF2-CE0A-4903-B93B-A9AC859707E7}"/>
    <pc:docChg chg="modSld">
      <pc:chgData name="Courtney Waugh" userId="S::cwaugh5@uwo.ca::e8a075bd-c7bd-435d-82dd-fa19cc17928b" providerId="AD" clId="Web-{52F2BFF2-CE0A-4903-B93B-A9AC859707E7}" dt="2021-01-19T18:35:17.236" v="1" actId="20577"/>
      <pc:docMkLst>
        <pc:docMk/>
      </pc:docMkLst>
      <pc:sldChg chg="modSp">
        <pc:chgData name="Courtney Waugh" userId="S::cwaugh5@uwo.ca::e8a075bd-c7bd-435d-82dd-fa19cc17928b" providerId="AD" clId="Web-{52F2BFF2-CE0A-4903-B93B-A9AC859707E7}" dt="2021-01-19T18:35:17.236" v="1" actId="20577"/>
        <pc:sldMkLst>
          <pc:docMk/>
          <pc:sldMk cId="4166187644" sldId="262"/>
        </pc:sldMkLst>
        <pc:spChg chg="mod">
          <ac:chgData name="Courtney Waugh" userId="S::cwaugh5@uwo.ca::e8a075bd-c7bd-435d-82dd-fa19cc17928b" providerId="AD" clId="Web-{52F2BFF2-CE0A-4903-B93B-A9AC859707E7}" dt="2021-01-19T18:35:17.236" v="1" actId="20577"/>
          <ac:spMkLst>
            <pc:docMk/>
            <pc:sldMk cId="4166187644" sldId="262"/>
            <ac:spMk id="4" creationId="{00000000-0000-0000-0000-000000000000}"/>
          </ac:spMkLst>
        </pc:spChg>
      </pc:sldChg>
    </pc:docChg>
  </pc:docChgLst>
  <pc:docChgLst>
    <pc:chgData name="Catherine Steeves" userId="S::csteeves@uwo.ca::d2051e80-af12-43a5-a505-0b0a2314f797" providerId="AD" clId="Web-{C1A0B0F0-06C5-4FE0-B210-4871091089E3}"/>
    <pc:docChg chg="modSld">
      <pc:chgData name="Catherine Steeves" userId="S::csteeves@uwo.ca::d2051e80-af12-43a5-a505-0b0a2314f797" providerId="AD" clId="Web-{C1A0B0F0-06C5-4FE0-B210-4871091089E3}" dt="2021-01-20T19:03:00.709" v="0" actId="1076"/>
      <pc:docMkLst>
        <pc:docMk/>
      </pc:docMkLst>
      <pc:sldChg chg="modSp">
        <pc:chgData name="Catherine Steeves" userId="S::csteeves@uwo.ca::d2051e80-af12-43a5-a505-0b0a2314f797" providerId="AD" clId="Web-{C1A0B0F0-06C5-4FE0-B210-4871091089E3}" dt="2021-01-20T19:03:00.709" v="0" actId="1076"/>
        <pc:sldMkLst>
          <pc:docMk/>
          <pc:sldMk cId="3580472780" sldId="286"/>
        </pc:sldMkLst>
        <pc:spChg chg="mod">
          <ac:chgData name="Catherine Steeves" userId="S::csteeves@uwo.ca::d2051e80-af12-43a5-a505-0b0a2314f797" providerId="AD" clId="Web-{C1A0B0F0-06C5-4FE0-B210-4871091089E3}" dt="2021-01-20T19:03:00.709" v="0" actId="1076"/>
          <ac:spMkLst>
            <pc:docMk/>
            <pc:sldMk cId="3580472780" sldId="286"/>
            <ac:spMk id="4" creationId="{00000000-0000-0000-0000-000000000000}"/>
          </ac:spMkLst>
        </pc:spChg>
      </pc:sldChg>
    </pc:docChg>
  </pc:docChgLst>
  <pc:docChgLst>
    <pc:chgData name="Courtney Waugh" userId="e8a075bd-c7bd-435d-82dd-fa19cc17928b" providerId="ADAL" clId="{5CF7F661-6B68-DA4E-AD73-2CA6E3979D32}"/>
    <pc:docChg chg="custSel modSld">
      <pc:chgData name="Courtney Waugh" userId="e8a075bd-c7bd-435d-82dd-fa19cc17928b" providerId="ADAL" clId="{5CF7F661-6B68-DA4E-AD73-2CA6E3979D32}" dt="2021-01-28T20:43:22.276" v="5" actId="207"/>
      <pc:docMkLst>
        <pc:docMk/>
      </pc:docMkLst>
      <pc:sldChg chg="modSp mod">
        <pc:chgData name="Courtney Waugh" userId="e8a075bd-c7bd-435d-82dd-fa19cc17928b" providerId="ADAL" clId="{5CF7F661-6B68-DA4E-AD73-2CA6E3979D32}" dt="2021-01-28T20:43:22.276" v="5" actId="207"/>
        <pc:sldMkLst>
          <pc:docMk/>
          <pc:sldMk cId="2787599201" sldId="290"/>
        </pc:sldMkLst>
        <pc:spChg chg="mod">
          <ac:chgData name="Courtney Waugh" userId="e8a075bd-c7bd-435d-82dd-fa19cc17928b" providerId="ADAL" clId="{5CF7F661-6B68-DA4E-AD73-2CA6E3979D32}" dt="2021-01-28T20:43:22.276" v="5" actId="207"/>
          <ac:spMkLst>
            <pc:docMk/>
            <pc:sldMk cId="2787599201" sldId="290"/>
            <ac:spMk id="3" creationId="{284BF252-8727-48AD-8802-644A2209D0FE}"/>
          </ac:spMkLst>
        </pc:spChg>
      </pc:sldChg>
    </pc:docChg>
  </pc:docChgLst>
  <pc:docChgLst>
    <pc:chgData name="Robert Glushko" userId="S::rglushko@uwo.ca::99287dfb-e320-4809-a45f-dc2bfa9209cb" providerId="AD" clId="Web-{0BFE3620-779B-40CE-8DD0-E8E11266295D}"/>
    <pc:docChg chg="modSld sldOrd">
      <pc:chgData name="Robert Glushko" userId="S::rglushko@uwo.ca::99287dfb-e320-4809-a45f-dc2bfa9209cb" providerId="AD" clId="Web-{0BFE3620-779B-40CE-8DD0-E8E11266295D}" dt="2021-01-19T20:37:51.486" v="147" actId="20577"/>
      <pc:docMkLst>
        <pc:docMk/>
      </pc:docMkLst>
      <pc:sldChg chg="modSp">
        <pc:chgData name="Robert Glushko" userId="S::rglushko@uwo.ca::99287dfb-e320-4809-a45f-dc2bfa9209cb" providerId="AD" clId="Web-{0BFE3620-779B-40CE-8DD0-E8E11266295D}" dt="2021-01-19T20:27:52.978" v="2" actId="20577"/>
        <pc:sldMkLst>
          <pc:docMk/>
          <pc:sldMk cId="4166187644" sldId="262"/>
        </pc:sldMkLst>
        <pc:spChg chg="mod">
          <ac:chgData name="Robert Glushko" userId="S::rglushko@uwo.ca::99287dfb-e320-4809-a45f-dc2bfa9209cb" providerId="AD" clId="Web-{0BFE3620-779B-40CE-8DD0-E8E11266295D}" dt="2021-01-19T20:27:52.978" v="2" actId="20577"/>
          <ac:spMkLst>
            <pc:docMk/>
            <pc:sldMk cId="4166187644" sldId="262"/>
            <ac:spMk id="4" creationId="{00000000-0000-0000-0000-000000000000}"/>
          </ac:spMkLst>
        </pc:spChg>
      </pc:sldChg>
      <pc:sldChg chg="ord">
        <pc:chgData name="Robert Glushko" userId="S::rglushko@uwo.ca::99287dfb-e320-4809-a45f-dc2bfa9209cb" providerId="AD" clId="Web-{0BFE3620-779B-40CE-8DD0-E8E11266295D}" dt="2021-01-19T20:29:47.033" v="52"/>
        <pc:sldMkLst>
          <pc:docMk/>
          <pc:sldMk cId="285370378" sldId="273"/>
        </pc:sldMkLst>
      </pc:sldChg>
      <pc:sldChg chg="ord">
        <pc:chgData name="Robert Glushko" userId="S::rglushko@uwo.ca::99287dfb-e320-4809-a45f-dc2bfa9209cb" providerId="AD" clId="Web-{0BFE3620-779B-40CE-8DD0-E8E11266295D}" dt="2021-01-19T20:29:41.595" v="51"/>
        <pc:sldMkLst>
          <pc:docMk/>
          <pc:sldMk cId="4291526861" sldId="278"/>
        </pc:sldMkLst>
      </pc:sldChg>
      <pc:sldChg chg="modSp ord">
        <pc:chgData name="Robert Glushko" userId="S::rglushko@uwo.ca::99287dfb-e320-4809-a45f-dc2bfa9209cb" providerId="AD" clId="Web-{0BFE3620-779B-40CE-8DD0-E8E11266295D}" dt="2021-01-19T20:29:57.002" v="53"/>
        <pc:sldMkLst>
          <pc:docMk/>
          <pc:sldMk cId="1005111348" sldId="279"/>
        </pc:sldMkLst>
        <pc:spChg chg="mod">
          <ac:chgData name="Robert Glushko" userId="S::rglushko@uwo.ca::99287dfb-e320-4809-a45f-dc2bfa9209cb" providerId="AD" clId="Web-{0BFE3620-779B-40CE-8DD0-E8E11266295D}" dt="2021-01-19T20:29:33.485" v="50" actId="20577"/>
          <ac:spMkLst>
            <pc:docMk/>
            <pc:sldMk cId="1005111348" sldId="279"/>
            <ac:spMk id="4" creationId="{00000000-0000-0000-0000-000000000000}"/>
          </ac:spMkLst>
        </pc:spChg>
      </pc:sldChg>
      <pc:sldChg chg="ord">
        <pc:chgData name="Robert Glushko" userId="S::rglushko@uwo.ca::99287dfb-e320-4809-a45f-dc2bfa9209cb" providerId="AD" clId="Web-{0BFE3620-779B-40CE-8DD0-E8E11266295D}" dt="2021-01-19T20:30:09.644" v="54"/>
        <pc:sldMkLst>
          <pc:docMk/>
          <pc:sldMk cId="50457661" sldId="280"/>
        </pc:sldMkLst>
      </pc:sldChg>
      <pc:sldChg chg="modSp">
        <pc:chgData name="Robert Glushko" userId="S::rglushko@uwo.ca::99287dfb-e320-4809-a45f-dc2bfa9209cb" providerId="AD" clId="Web-{0BFE3620-779B-40CE-8DD0-E8E11266295D}" dt="2021-01-19T20:37:09.484" v="139" actId="20577"/>
        <pc:sldMkLst>
          <pc:docMk/>
          <pc:sldMk cId="2356163016" sldId="283"/>
        </pc:sldMkLst>
        <pc:spChg chg="mod">
          <ac:chgData name="Robert Glushko" userId="S::rglushko@uwo.ca::99287dfb-e320-4809-a45f-dc2bfa9209cb" providerId="AD" clId="Web-{0BFE3620-779B-40CE-8DD0-E8E11266295D}" dt="2021-01-19T20:37:09.484" v="139" actId="20577"/>
          <ac:spMkLst>
            <pc:docMk/>
            <pc:sldMk cId="2356163016" sldId="283"/>
            <ac:spMk id="4" creationId="{00000000-0000-0000-0000-000000000000}"/>
          </ac:spMkLst>
        </pc:spChg>
      </pc:sldChg>
      <pc:sldChg chg="modSp">
        <pc:chgData name="Robert Glushko" userId="S::rglushko@uwo.ca::99287dfb-e320-4809-a45f-dc2bfa9209cb" providerId="AD" clId="Web-{0BFE3620-779B-40CE-8DD0-E8E11266295D}" dt="2021-01-19T20:37:51.486" v="147" actId="20577"/>
        <pc:sldMkLst>
          <pc:docMk/>
          <pc:sldMk cId="3364781231" sldId="288"/>
        </pc:sldMkLst>
        <pc:spChg chg="mod">
          <ac:chgData name="Robert Glushko" userId="S::rglushko@uwo.ca::99287dfb-e320-4809-a45f-dc2bfa9209cb" providerId="AD" clId="Web-{0BFE3620-779B-40CE-8DD0-E8E11266295D}" dt="2021-01-19T20:37:51.486" v="147" actId="20577"/>
          <ac:spMkLst>
            <pc:docMk/>
            <pc:sldMk cId="3364781231" sldId="288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782A4041-0F15-401C-A735-90459A05E1A3}"/>
    <pc:docChg chg="modSld">
      <pc:chgData name="Courtney Waugh" userId="S::cwaugh5@uwo.ca::e8a075bd-c7bd-435d-82dd-fa19cc17928b" providerId="AD" clId="Web-{782A4041-0F15-401C-A735-90459A05E1A3}" dt="2021-02-03T15:32:35.106" v="267" actId="20577"/>
      <pc:docMkLst>
        <pc:docMk/>
      </pc:docMkLst>
      <pc:sldChg chg="modSp">
        <pc:chgData name="Courtney Waugh" userId="S::cwaugh5@uwo.ca::e8a075bd-c7bd-435d-82dd-fa19cc17928b" providerId="AD" clId="Web-{782A4041-0F15-401C-A735-90459A05E1A3}" dt="2021-02-03T15:32:35.106" v="267" actId="20577"/>
        <pc:sldMkLst>
          <pc:docMk/>
          <pc:sldMk cId="3425814676" sldId="260"/>
        </pc:sldMkLst>
        <pc:spChg chg="mod">
          <ac:chgData name="Courtney Waugh" userId="S::cwaugh5@uwo.ca::e8a075bd-c7bd-435d-82dd-fa19cc17928b" providerId="AD" clId="Web-{782A4041-0F15-401C-A735-90459A05E1A3}" dt="2021-02-03T15:32:35.106" v="267" actId="20577"/>
          <ac:spMkLst>
            <pc:docMk/>
            <pc:sldMk cId="3425814676" sldId="260"/>
            <ac:spMk id="4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782A4041-0F15-401C-A735-90459A05E1A3}" dt="2021-02-03T15:30:32.575" v="251" actId="20577"/>
        <pc:sldMkLst>
          <pc:docMk/>
          <pc:sldMk cId="3580472780" sldId="286"/>
        </pc:sldMkLst>
        <pc:spChg chg="mod">
          <ac:chgData name="Courtney Waugh" userId="S::cwaugh5@uwo.ca::e8a075bd-c7bd-435d-82dd-fa19cc17928b" providerId="AD" clId="Web-{782A4041-0F15-401C-A735-90459A05E1A3}" dt="2021-02-03T15:30:32.575" v="251" actId="20577"/>
          <ac:spMkLst>
            <pc:docMk/>
            <pc:sldMk cId="3580472780" sldId="286"/>
            <ac:spMk id="4" creationId="{00000000-0000-0000-0000-000000000000}"/>
          </ac:spMkLst>
        </pc:spChg>
      </pc:sldChg>
    </pc:docChg>
  </pc:docChgLst>
  <pc:docChgLst>
    <pc:chgData name="Robert Glushko" userId="S::rglushko@uwo.ca::99287dfb-e320-4809-a45f-dc2bfa9209cb" providerId="AD" clId="Web-{C2117A04-633A-485D-88F3-6C48FA458AEC}"/>
    <pc:docChg chg="modSld">
      <pc:chgData name="Robert Glushko" userId="S::rglushko@uwo.ca::99287dfb-e320-4809-a45f-dc2bfa9209cb" providerId="AD" clId="Web-{C2117A04-633A-485D-88F3-6C48FA458AEC}" dt="2021-02-02T14:10:38.070" v="1" actId="1076"/>
      <pc:docMkLst>
        <pc:docMk/>
      </pc:docMkLst>
      <pc:sldChg chg="modSp">
        <pc:chgData name="Robert Glushko" userId="S::rglushko@uwo.ca::99287dfb-e320-4809-a45f-dc2bfa9209cb" providerId="AD" clId="Web-{C2117A04-633A-485D-88F3-6C48FA458AEC}" dt="2021-02-02T14:10:38.070" v="1" actId="1076"/>
        <pc:sldMkLst>
          <pc:docMk/>
          <pc:sldMk cId="614325405" sldId="282"/>
        </pc:sldMkLst>
        <pc:spChg chg="mod">
          <ac:chgData name="Robert Glushko" userId="S::rglushko@uwo.ca::99287dfb-e320-4809-a45f-dc2bfa9209cb" providerId="AD" clId="Web-{C2117A04-633A-485D-88F3-6C48FA458AEC}" dt="2021-02-02T14:10:38.070" v="1" actId="1076"/>
          <ac:spMkLst>
            <pc:docMk/>
            <pc:sldMk cId="614325405" sldId="282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891ABEDF-F36F-4E8F-ADF9-8041707647E9}"/>
    <pc:docChg chg="addSld delSld modSld">
      <pc:chgData name="Courtney Waugh" userId="S::cwaugh5@uwo.ca::e8a075bd-c7bd-435d-82dd-fa19cc17928b" providerId="AD" clId="Web-{891ABEDF-F36F-4E8F-ADF9-8041707647E9}" dt="2021-01-28T20:41:02.603" v="23" actId="20577"/>
      <pc:docMkLst>
        <pc:docMk/>
      </pc:docMkLst>
      <pc:sldChg chg="modSp del">
        <pc:chgData name="Courtney Waugh" userId="S::cwaugh5@uwo.ca::e8a075bd-c7bd-435d-82dd-fa19cc17928b" providerId="AD" clId="Web-{891ABEDF-F36F-4E8F-ADF9-8041707647E9}" dt="2021-01-28T20:38:17.477" v="2"/>
        <pc:sldMkLst>
          <pc:docMk/>
          <pc:sldMk cId="1188282488" sldId="289"/>
        </pc:sldMkLst>
        <pc:spChg chg="mod">
          <ac:chgData name="Courtney Waugh" userId="S::cwaugh5@uwo.ca::e8a075bd-c7bd-435d-82dd-fa19cc17928b" providerId="AD" clId="Web-{891ABEDF-F36F-4E8F-ADF9-8041707647E9}" dt="2021-01-28T20:27:04.254" v="0" actId="20577"/>
          <ac:spMkLst>
            <pc:docMk/>
            <pc:sldMk cId="1188282488" sldId="289"/>
            <ac:spMk id="2" creationId="{F5806588-5F65-4D20-8078-86FC63FB399D}"/>
          </ac:spMkLst>
        </pc:spChg>
      </pc:sldChg>
      <pc:sldChg chg="modSp new">
        <pc:chgData name="Courtney Waugh" userId="S::cwaugh5@uwo.ca::e8a075bd-c7bd-435d-82dd-fa19cc17928b" providerId="AD" clId="Web-{891ABEDF-F36F-4E8F-ADF9-8041707647E9}" dt="2021-01-28T20:41:02.603" v="23" actId="20577"/>
        <pc:sldMkLst>
          <pc:docMk/>
          <pc:sldMk cId="2787599201" sldId="290"/>
        </pc:sldMkLst>
        <pc:spChg chg="mod">
          <ac:chgData name="Courtney Waugh" userId="S::cwaugh5@uwo.ca::e8a075bd-c7bd-435d-82dd-fa19cc17928b" providerId="AD" clId="Web-{891ABEDF-F36F-4E8F-ADF9-8041707647E9}" dt="2021-01-28T20:38:31.633" v="4" actId="20577"/>
          <ac:spMkLst>
            <pc:docMk/>
            <pc:sldMk cId="2787599201" sldId="290"/>
            <ac:spMk id="2" creationId="{D0BFF55E-9A5B-4D30-95EF-EDF4C428FFFF}"/>
          </ac:spMkLst>
        </pc:spChg>
        <pc:spChg chg="mod">
          <ac:chgData name="Courtney Waugh" userId="S::cwaugh5@uwo.ca::e8a075bd-c7bd-435d-82dd-fa19cc17928b" providerId="AD" clId="Web-{891ABEDF-F36F-4E8F-ADF9-8041707647E9}" dt="2021-01-28T20:41:02.603" v="23" actId="20577"/>
          <ac:spMkLst>
            <pc:docMk/>
            <pc:sldMk cId="2787599201" sldId="290"/>
            <ac:spMk id="3" creationId="{284BF252-8727-48AD-8802-644A2209D0FE}"/>
          </ac:spMkLst>
        </pc:spChg>
      </pc:sldChg>
    </pc:docChg>
  </pc:docChgLst>
  <pc:docChgLst>
    <pc:chgData name="Courtney Waugh" userId="S::cwaugh5@uwo.ca::e8a075bd-c7bd-435d-82dd-fa19cc17928b" providerId="AD" clId="Web-{DE0D03B4-5D4F-4767-8554-D11D4CC00F6F}"/>
    <pc:docChg chg="modSld">
      <pc:chgData name="Courtney Waugh" userId="S::cwaugh5@uwo.ca::e8a075bd-c7bd-435d-82dd-fa19cc17928b" providerId="AD" clId="Web-{DE0D03B4-5D4F-4767-8554-D11D4CC00F6F}" dt="2021-01-19T18:55:50.833" v="107" actId="20577"/>
      <pc:docMkLst>
        <pc:docMk/>
      </pc:docMkLst>
      <pc:sldChg chg="modSp">
        <pc:chgData name="Courtney Waugh" userId="S::cwaugh5@uwo.ca::e8a075bd-c7bd-435d-82dd-fa19cc17928b" providerId="AD" clId="Web-{DE0D03B4-5D4F-4767-8554-D11D4CC00F6F}" dt="2021-01-19T18:55:50.833" v="107" actId="20577"/>
        <pc:sldMkLst>
          <pc:docMk/>
          <pc:sldMk cId="4166187644" sldId="262"/>
        </pc:sldMkLst>
        <pc:spChg chg="mod">
          <ac:chgData name="Courtney Waugh" userId="S::cwaugh5@uwo.ca::e8a075bd-c7bd-435d-82dd-fa19cc17928b" providerId="AD" clId="Web-{DE0D03B4-5D4F-4767-8554-D11D4CC00F6F}" dt="2021-01-19T18:55:50.833" v="107" actId="20577"/>
          <ac:spMkLst>
            <pc:docMk/>
            <pc:sldMk cId="4166187644" sldId="262"/>
            <ac:spMk id="4" creationId="{00000000-0000-0000-0000-000000000000}"/>
          </ac:spMkLst>
        </pc:spChg>
      </pc:sldChg>
    </pc:docChg>
  </pc:docChgLst>
  <pc:docChgLst>
    <pc:chgData name="Catherine Steeves" userId="S::csteeves@uwo.ca::d2051e80-af12-43a5-a505-0b0a2314f797" providerId="AD" clId="Web-{300A6A27-46A8-49D9-9942-EC977B3B0BE4}"/>
    <pc:docChg chg="modSld">
      <pc:chgData name="Catherine Steeves" userId="S::csteeves@uwo.ca::d2051e80-af12-43a5-a505-0b0a2314f797" providerId="AD" clId="Web-{300A6A27-46A8-49D9-9942-EC977B3B0BE4}" dt="2021-02-03T20:26:46.314" v="1" actId="20577"/>
      <pc:docMkLst>
        <pc:docMk/>
      </pc:docMkLst>
      <pc:sldChg chg="modSp">
        <pc:chgData name="Catherine Steeves" userId="S::csteeves@uwo.ca::d2051e80-af12-43a5-a505-0b0a2314f797" providerId="AD" clId="Web-{300A6A27-46A8-49D9-9942-EC977B3B0BE4}" dt="2021-02-03T20:26:46.314" v="1" actId="20577"/>
        <pc:sldMkLst>
          <pc:docMk/>
          <pc:sldMk cId="3425814676" sldId="260"/>
        </pc:sldMkLst>
        <pc:spChg chg="mod">
          <ac:chgData name="Catherine Steeves" userId="S::csteeves@uwo.ca::d2051e80-af12-43a5-a505-0b0a2314f797" providerId="AD" clId="Web-{300A6A27-46A8-49D9-9942-EC977B3B0BE4}" dt="2021-02-03T20:26:46.314" v="1" actId="20577"/>
          <ac:spMkLst>
            <pc:docMk/>
            <pc:sldMk cId="3425814676" sldId="260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C5BB723B-E4F2-4AAF-B05F-88A8F573B7D5}"/>
    <pc:docChg chg="modSld">
      <pc:chgData name="Courtney Waugh" userId="S::cwaugh5@uwo.ca::e8a075bd-c7bd-435d-82dd-fa19cc17928b" providerId="AD" clId="Web-{C5BB723B-E4F2-4AAF-B05F-88A8F573B7D5}" dt="2021-01-19T19:53:31.570" v="121" actId="20577"/>
      <pc:docMkLst>
        <pc:docMk/>
      </pc:docMkLst>
      <pc:sldChg chg="modSp">
        <pc:chgData name="Courtney Waugh" userId="S::cwaugh5@uwo.ca::e8a075bd-c7bd-435d-82dd-fa19cc17928b" providerId="AD" clId="Web-{C5BB723B-E4F2-4AAF-B05F-88A8F573B7D5}" dt="2021-01-19T19:52:24.895" v="120" actId="20577"/>
        <pc:sldMkLst>
          <pc:docMk/>
          <pc:sldMk cId="4166187644" sldId="262"/>
        </pc:sldMkLst>
        <pc:spChg chg="mod">
          <ac:chgData name="Courtney Waugh" userId="S::cwaugh5@uwo.ca::e8a075bd-c7bd-435d-82dd-fa19cc17928b" providerId="AD" clId="Web-{C5BB723B-E4F2-4AAF-B05F-88A8F573B7D5}" dt="2021-01-19T19:52:24.895" v="120" actId="20577"/>
          <ac:spMkLst>
            <pc:docMk/>
            <pc:sldMk cId="4166187644" sldId="262"/>
            <ac:spMk id="4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C5BB723B-E4F2-4AAF-B05F-88A8F573B7D5}" dt="2021-01-19T19:53:31.570" v="121" actId="20577"/>
        <pc:sldMkLst>
          <pc:docMk/>
          <pc:sldMk cId="3364781231" sldId="288"/>
        </pc:sldMkLst>
        <pc:spChg chg="mod">
          <ac:chgData name="Courtney Waugh" userId="S::cwaugh5@uwo.ca::e8a075bd-c7bd-435d-82dd-fa19cc17928b" providerId="AD" clId="Web-{C5BB723B-E4F2-4AAF-B05F-88A8F573B7D5}" dt="2021-01-19T19:53:31.570" v="121" actId="20577"/>
          <ac:spMkLst>
            <pc:docMk/>
            <pc:sldMk cId="3364781231" sldId="288"/>
            <ac:spMk id="4" creationId="{00000000-0000-0000-0000-000000000000}"/>
          </ac:spMkLst>
        </pc:spChg>
      </pc:sldChg>
    </pc:docChg>
  </pc:docChgLst>
  <pc:docChgLst>
    <pc:chgData name="Catherine Steeves" userId="S::csteeves@uwo.ca::d2051e80-af12-43a5-a505-0b0a2314f797" providerId="AD" clId="Web-{64906ED0-1DF5-4F3D-89BC-3BBBC9D32A3F}"/>
    <pc:docChg chg="modSld">
      <pc:chgData name="Catherine Steeves" userId="S::csteeves@uwo.ca::d2051e80-af12-43a5-a505-0b0a2314f797" providerId="AD" clId="Web-{64906ED0-1DF5-4F3D-89BC-3BBBC9D32A3F}" dt="2021-02-03T21:53:43.181" v="18" actId="20577"/>
      <pc:docMkLst>
        <pc:docMk/>
      </pc:docMkLst>
      <pc:sldChg chg="modSp">
        <pc:chgData name="Catherine Steeves" userId="S::csteeves@uwo.ca::d2051e80-af12-43a5-a505-0b0a2314f797" providerId="AD" clId="Web-{64906ED0-1DF5-4F3D-89BC-3BBBC9D32A3F}" dt="2021-02-03T21:53:43.181" v="18" actId="20577"/>
        <pc:sldMkLst>
          <pc:docMk/>
          <pc:sldMk cId="874321275" sldId="277"/>
        </pc:sldMkLst>
        <pc:spChg chg="mod">
          <ac:chgData name="Catherine Steeves" userId="S::csteeves@uwo.ca::d2051e80-af12-43a5-a505-0b0a2314f797" providerId="AD" clId="Web-{64906ED0-1DF5-4F3D-89BC-3BBBC9D32A3F}" dt="2021-02-03T21:53:43.181" v="18" actId="20577"/>
          <ac:spMkLst>
            <pc:docMk/>
            <pc:sldMk cId="874321275" sldId="277"/>
            <ac:spMk id="4" creationId="{00000000-0000-0000-0000-000000000000}"/>
          </ac:spMkLst>
        </pc:spChg>
      </pc:sldChg>
    </pc:docChg>
  </pc:docChgLst>
  <pc:docChgLst>
    <pc:chgData name="Catherine Steeves" userId="S::csteeves@uwo.ca::d2051e80-af12-43a5-a505-0b0a2314f797" providerId="AD" clId="Web-{82304BB5-D80D-463D-AF5F-A9AE07226FB1}"/>
    <pc:docChg chg="modSld">
      <pc:chgData name="Catherine Steeves" userId="S::csteeves@uwo.ca::d2051e80-af12-43a5-a505-0b0a2314f797" providerId="AD" clId="Web-{82304BB5-D80D-463D-AF5F-A9AE07226FB1}" dt="2021-01-19T21:12:31.820" v="1" actId="20577"/>
      <pc:docMkLst>
        <pc:docMk/>
      </pc:docMkLst>
      <pc:sldChg chg="modSp">
        <pc:chgData name="Catherine Steeves" userId="S::csteeves@uwo.ca::d2051e80-af12-43a5-a505-0b0a2314f797" providerId="AD" clId="Web-{82304BB5-D80D-463D-AF5F-A9AE07226FB1}" dt="2021-01-19T21:12:31.820" v="1" actId="20577"/>
        <pc:sldMkLst>
          <pc:docMk/>
          <pc:sldMk cId="107074682" sldId="274"/>
        </pc:sldMkLst>
        <pc:spChg chg="mod">
          <ac:chgData name="Catherine Steeves" userId="S::csteeves@uwo.ca::d2051e80-af12-43a5-a505-0b0a2314f797" providerId="AD" clId="Web-{82304BB5-D80D-463D-AF5F-A9AE07226FB1}" dt="2021-01-19T21:12:31.820" v="1" actId="20577"/>
          <ac:spMkLst>
            <pc:docMk/>
            <pc:sldMk cId="107074682" sldId="274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C2C02A4D-B06C-4F49-9EDE-66D8962F9EBD}"/>
    <pc:docChg chg="modSld">
      <pc:chgData name="Courtney Waugh" userId="S::cwaugh5@uwo.ca::e8a075bd-c7bd-435d-82dd-fa19cc17928b" providerId="AD" clId="Web-{C2C02A4D-B06C-4F49-9EDE-66D8962F9EBD}" dt="2021-01-28T20:44:05.756" v="0" actId="20577"/>
      <pc:docMkLst>
        <pc:docMk/>
      </pc:docMkLst>
      <pc:sldChg chg="modSp">
        <pc:chgData name="Courtney Waugh" userId="S::cwaugh5@uwo.ca::e8a075bd-c7bd-435d-82dd-fa19cc17928b" providerId="AD" clId="Web-{C2C02A4D-B06C-4F49-9EDE-66D8962F9EBD}" dt="2021-01-28T20:44:05.756" v="0" actId="20577"/>
        <pc:sldMkLst>
          <pc:docMk/>
          <pc:sldMk cId="2787599201" sldId="290"/>
        </pc:sldMkLst>
        <pc:spChg chg="mod">
          <ac:chgData name="Courtney Waugh" userId="S::cwaugh5@uwo.ca::e8a075bd-c7bd-435d-82dd-fa19cc17928b" providerId="AD" clId="Web-{C2C02A4D-B06C-4F49-9EDE-66D8962F9EBD}" dt="2021-01-28T20:44:05.756" v="0" actId="20577"/>
          <ac:spMkLst>
            <pc:docMk/>
            <pc:sldMk cId="2787599201" sldId="290"/>
            <ac:spMk id="2" creationId="{D0BFF55E-9A5B-4D30-95EF-EDF4C428FFFF}"/>
          </ac:spMkLst>
        </pc:spChg>
      </pc:sldChg>
    </pc:docChg>
  </pc:docChgLst>
  <pc:docChgLst>
    <pc:chgData name="Courtney Waugh" userId="S::cwaugh5@uwo.ca::e8a075bd-c7bd-435d-82dd-fa19cc17928b" providerId="AD" clId="Web-{819AB97D-C971-4292-A775-6564960722B3}"/>
    <pc:docChg chg="modSld">
      <pc:chgData name="Courtney Waugh" userId="S::cwaugh5@uwo.ca::e8a075bd-c7bd-435d-82dd-fa19cc17928b" providerId="AD" clId="Web-{819AB97D-C971-4292-A775-6564960722B3}" dt="2021-01-19T15:59:37.721" v="348" actId="20577"/>
      <pc:docMkLst>
        <pc:docMk/>
      </pc:docMkLst>
      <pc:sldChg chg="modSp">
        <pc:chgData name="Courtney Waugh" userId="S::cwaugh5@uwo.ca::e8a075bd-c7bd-435d-82dd-fa19cc17928b" providerId="AD" clId="Web-{819AB97D-C971-4292-A775-6564960722B3}" dt="2021-01-19T15:10:37.112" v="5" actId="20577"/>
        <pc:sldMkLst>
          <pc:docMk/>
          <pc:sldMk cId="1536441746" sldId="257"/>
        </pc:sldMkLst>
        <pc:spChg chg="mod">
          <ac:chgData name="Courtney Waugh" userId="S::cwaugh5@uwo.ca::e8a075bd-c7bd-435d-82dd-fa19cc17928b" providerId="AD" clId="Web-{819AB97D-C971-4292-A775-6564960722B3}" dt="2021-01-19T15:10:37.112" v="5" actId="20577"/>
          <ac:spMkLst>
            <pc:docMk/>
            <pc:sldMk cId="1536441746" sldId="257"/>
            <ac:spMk id="5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10:43.784" v="6" actId="20577"/>
        <pc:sldMkLst>
          <pc:docMk/>
          <pc:sldMk cId="3425814676" sldId="260"/>
        </pc:sldMkLst>
        <pc:spChg chg="mod">
          <ac:chgData name="Courtney Waugh" userId="S::cwaugh5@uwo.ca::e8a075bd-c7bd-435d-82dd-fa19cc17928b" providerId="AD" clId="Web-{819AB97D-C971-4292-A775-6564960722B3}" dt="2021-01-19T15:10:43.784" v="6" actId="20577"/>
          <ac:spMkLst>
            <pc:docMk/>
            <pc:sldMk cId="3425814676" sldId="260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09:47.532" v="0" actId="20577"/>
        <pc:sldMkLst>
          <pc:docMk/>
          <pc:sldMk cId="38944138" sldId="264"/>
        </pc:sldMkLst>
        <pc:spChg chg="mod">
          <ac:chgData name="Courtney Waugh" userId="S::cwaugh5@uwo.ca::e8a075bd-c7bd-435d-82dd-fa19cc17928b" providerId="AD" clId="Web-{819AB97D-C971-4292-A775-6564960722B3}" dt="2021-01-19T15:09:47.532" v="0" actId="20577"/>
          <ac:spMkLst>
            <pc:docMk/>
            <pc:sldMk cId="38944138" sldId="264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10:48.237" v="7" actId="20577"/>
        <pc:sldMkLst>
          <pc:docMk/>
          <pc:sldMk cId="2779621410" sldId="268"/>
        </pc:sldMkLst>
        <pc:spChg chg="mod">
          <ac:chgData name="Courtney Waugh" userId="S::cwaugh5@uwo.ca::e8a075bd-c7bd-435d-82dd-fa19cc17928b" providerId="AD" clId="Web-{819AB97D-C971-4292-A775-6564960722B3}" dt="2021-01-19T15:10:48.237" v="7" actId="20577"/>
          <ac:spMkLst>
            <pc:docMk/>
            <pc:sldMk cId="2779621410" sldId="268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09:52.079" v="1" actId="20577"/>
        <pc:sldMkLst>
          <pc:docMk/>
          <pc:sldMk cId="3421928701" sldId="269"/>
        </pc:sldMkLst>
        <pc:spChg chg="mod">
          <ac:chgData name="Courtney Waugh" userId="S::cwaugh5@uwo.ca::e8a075bd-c7bd-435d-82dd-fa19cc17928b" providerId="AD" clId="Web-{819AB97D-C971-4292-A775-6564960722B3}" dt="2021-01-19T15:09:52.079" v="1" actId="20577"/>
          <ac:spMkLst>
            <pc:docMk/>
            <pc:sldMk cId="3421928701" sldId="269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09:57.579" v="2" actId="20577"/>
        <pc:sldMkLst>
          <pc:docMk/>
          <pc:sldMk cId="2730079915" sldId="270"/>
        </pc:sldMkLst>
        <pc:spChg chg="mod">
          <ac:chgData name="Courtney Waugh" userId="S::cwaugh5@uwo.ca::e8a075bd-c7bd-435d-82dd-fa19cc17928b" providerId="AD" clId="Web-{819AB97D-C971-4292-A775-6564960722B3}" dt="2021-01-19T15:09:57.579" v="2" actId="20577"/>
          <ac:spMkLst>
            <pc:docMk/>
            <pc:sldMk cId="2730079915" sldId="270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10:01.735" v="3" actId="20577"/>
        <pc:sldMkLst>
          <pc:docMk/>
          <pc:sldMk cId="421733793" sldId="271"/>
        </pc:sldMkLst>
        <pc:spChg chg="mod">
          <ac:chgData name="Courtney Waugh" userId="S::cwaugh5@uwo.ca::e8a075bd-c7bd-435d-82dd-fa19cc17928b" providerId="AD" clId="Web-{819AB97D-C971-4292-A775-6564960722B3}" dt="2021-01-19T15:10:01.735" v="3" actId="20577"/>
          <ac:spMkLst>
            <pc:docMk/>
            <pc:sldMk cId="421733793" sldId="271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10:07.001" v="4" actId="20577"/>
        <pc:sldMkLst>
          <pc:docMk/>
          <pc:sldMk cId="1679462232" sldId="272"/>
        </pc:sldMkLst>
        <pc:spChg chg="mod">
          <ac:chgData name="Courtney Waugh" userId="S::cwaugh5@uwo.ca::e8a075bd-c7bd-435d-82dd-fa19cc17928b" providerId="AD" clId="Web-{819AB97D-C971-4292-A775-6564960722B3}" dt="2021-01-19T15:10:07.001" v="4" actId="20577"/>
          <ac:spMkLst>
            <pc:docMk/>
            <pc:sldMk cId="1679462232" sldId="272"/>
            <ac:spMk id="6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819AB97D-C971-4292-A775-6564960722B3}" dt="2021-01-19T15:59:37.721" v="348" actId="20577"/>
        <pc:sldMkLst>
          <pc:docMk/>
          <pc:sldMk cId="3364781231" sldId="288"/>
        </pc:sldMkLst>
        <pc:spChg chg="mod">
          <ac:chgData name="Courtney Waugh" userId="S::cwaugh5@uwo.ca::e8a075bd-c7bd-435d-82dd-fa19cc17928b" providerId="AD" clId="Web-{819AB97D-C971-4292-A775-6564960722B3}" dt="2021-01-19T15:59:37.721" v="348" actId="20577"/>
          <ac:spMkLst>
            <pc:docMk/>
            <pc:sldMk cId="3364781231" sldId="288"/>
            <ac:spMk id="4" creationId="{00000000-0000-0000-0000-000000000000}"/>
          </ac:spMkLst>
        </pc:spChg>
      </pc:sldChg>
    </pc:docChg>
  </pc:docChgLst>
  <pc:docChgLst>
    <pc:chgData name="Courtney Waugh" userId="S::cwaugh5@uwo.ca::e8a075bd-c7bd-435d-82dd-fa19cc17928b" providerId="AD" clId="Web-{64B53D55-287C-4D96-B573-A753FCF78C4D}"/>
    <pc:docChg chg="delSld">
      <pc:chgData name="Courtney Waugh" userId="S::cwaugh5@uwo.ca::e8a075bd-c7bd-435d-82dd-fa19cc17928b" providerId="AD" clId="Web-{64B53D55-287C-4D96-B573-A753FCF78C4D}" dt="2021-02-03T15:20:48.146" v="0"/>
      <pc:docMkLst>
        <pc:docMk/>
      </pc:docMkLst>
      <pc:sldChg chg="del">
        <pc:chgData name="Courtney Waugh" userId="S::cwaugh5@uwo.ca::e8a075bd-c7bd-435d-82dd-fa19cc17928b" providerId="AD" clId="Web-{64B53D55-287C-4D96-B573-A753FCF78C4D}" dt="2021-02-03T15:20:48.146" v="0"/>
        <pc:sldMkLst>
          <pc:docMk/>
          <pc:sldMk cId="2787599201" sldId="290"/>
        </pc:sldMkLst>
      </pc:sldChg>
    </pc:docChg>
  </pc:docChgLst>
  <pc:docChgLst>
    <pc:chgData name="Catherine Steeves" userId="S::csteeves@uwo.ca::d2051e80-af12-43a5-a505-0b0a2314f797" providerId="AD" clId="Web-{8A583DA9-8761-4DB7-A7EF-E07E9E2213FC}"/>
    <pc:docChg chg="modSld">
      <pc:chgData name="Catherine Steeves" userId="S::csteeves@uwo.ca::d2051e80-af12-43a5-a505-0b0a2314f797" providerId="AD" clId="Web-{8A583DA9-8761-4DB7-A7EF-E07E9E2213FC}" dt="2021-02-03T17:56:21.115" v="1" actId="20577"/>
      <pc:docMkLst>
        <pc:docMk/>
      </pc:docMkLst>
      <pc:sldChg chg="modSp">
        <pc:chgData name="Catherine Steeves" userId="S::csteeves@uwo.ca::d2051e80-af12-43a5-a505-0b0a2314f797" providerId="AD" clId="Web-{8A583DA9-8761-4DB7-A7EF-E07E9E2213FC}" dt="2021-02-03T17:56:21.115" v="1" actId="20577"/>
        <pc:sldMkLst>
          <pc:docMk/>
          <pc:sldMk cId="1183969997" sldId="292"/>
        </pc:sldMkLst>
        <pc:spChg chg="mod">
          <ac:chgData name="Catherine Steeves" userId="S::csteeves@uwo.ca::d2051e80-af12-43a5-a505-0b0a2314f797" providerId="AD" clId="Web-{8A583DA9-8761-4DB7-A7EF-E07E9E2213FC}" dt="2021-02-03T17:56:21.115" v="1" actId="20577"/>
          <ac:spMkLst>
            <pc:docMk/>
            <pc:sldMk cId="1183969997" sldId="292"/>
            <ac:spMk id="2" creationId="{D0BFF55E-9A5B-4D30-95EF-EDF4C428FFFF}"/>
          </ac:spMkLst>
        </pc:spChg>
      </pc:sldChg>
    </pc:docChg>
  </pc:docChgLst>
  <pc:docChgLst>
    <pc:chgData name="Courtney Waugh" userId="S::cwaugh5@uwo.ca::e8a075bd-c7bd-435d-82dd-fa19cc17928b" providerId="AD" clId="Web-{068F8E95-FB33-448B-8C68-D79E13EF5132}"/>
    <pc:docChg chg="addSld delSld modSld sldOrd">
      <pc:chgData name="Courtney Waugh" userId="S::cwaugh5@uwo.ca::e8a075bd-c7bd-435d-82dd-fa19cc17928b" providerId="AD" clId="Web-{068F8E95-FB33-448B-8C68-D79E13EF5132}" dt="2021-01-27T19:35:57.042" v="205" actId="20577"/>
      <pc:docMkLst>
        <pc:docMk/>
      </pc:docMkLst>
      <pc:sldChg chg="modSp">
        <pc:chgData name="Courtney Waugh" userId="S::cwaugh5@uwo.ca::e8a075bd-c7bd-435d-82dd-fa19cc17928b" providerId="AD" clId="Web-{068F8E95-FB33-448B-8C68-D79E13EF5132}" dt="2021-01-27T19:13:00.169" v="27" actId="20577"/>
        <pc:sldMkLst>
          <pc:docMk/>
          <pc:sldMk cId="2779621410" sldId="268"/>
        </pc:sldMkLst>
        <pc:spChg chg="mod">
          <ac:chgData name="Courtney Waugh" userId="S::cwaugh5@uwo.ca::e8a075bd-c7bd-435d-82dd-fa19cc17928b" providerId="AD" clId="Web-{068F8E95-FB33-448B-8C68-D79E13EF5132}" dt="2021-01-27T19:13:00.169" v="27" actId="20577"/>
          <ac:spMkLst>
            <pc:docMk/>
            <pc:sldMk cId="2779621410" sldId="268"/>
            <ac:spMk id="4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068F8E95-FB33-448B-8C68-D79E13EF5132}" dt="2021-01-27T19:17:36.198" v="80" actId="20577"/>
        <pc:sldMkLst>
          <pc:docMk/>
          <pc:sldMk cId="107074682" sldId="274"/>
        </pc:sldMkLst>
        <pc:spChg chg="mod">
          <ac:chgData name="Courtney Waugh" userId="S::cwaugh5@uwo.ca::e8a075bd-c7bd-435d-82dd-fa19cc17928b" providerId="AD" clId="Web-{068F8E95-FB33-448B-8C68-D79E13EF5132}" dt="2021-01-27T19:17:36.198" v="80" actId="20577"/>
          <ac:spMkLst>
            <pc:docMk/>
            <pc:sldMk cId="107074682" sldId="274"/>
            <ac:spMk id="4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068F8E95-FB33-448B-8C68-D79E13EF5132}" dt="2021-01-27T19:17:31.214" v="77" actId="20577"/>
        <pc:sldMkLst>
          <pc:docMk/>
          <pc:sldMk cId="1203358111" sldId="275"/>
        </pc:sldMkLst>
        <pc:spChg chg="mod">
          <ac:chgData name="Courtney Waugh" userId="S::cwaugh5@uwo.ca::e8a075bd-c7bd-435d-82dd-fa19cc17928b" providerId="AD" clId="Web-{068F8E95-FB33-448B-8C68-D79E13EF5132}" dt="2021-01-27T19:17:31.214" v="77" actId="20577"/>
          <ac:spMkLst>
            <pc:docMk/>
            <pc:sldMk cId="1203358111" sldId="275"/>
            <ac:spMk id="4" creationId="{00000000-0000-0000-0000-000000000000}"/>
          </ac:spMkLst>
        </pc:spChg>
      </pc:sldChg>
      <pc:sldChg chg="modSp modNotes">
        <pc:chgData name="Courtney Waugh" userId="S::cwaugh5@uwo.ca::e8a075bd-c7bd-435d-82dd-fa19cc17928b" providerId="AD" clId="Web-{068F8E95-FB33-448B-8C68-D79E13EF5132}" dt="2021-01-27T19:35:57.042" v="205" actId="20577"/>
        <pc:sldMkLst>
          <pc:docMk/>
          <pc:sldMk cId="1005111348" sldId="279"/>
        </pc:sldMkLst>
        <pc:spChg chg="mod">
          <ac:chgData name="Courtney Waugh" userId="S::cwaugh5@uwo.ca::e8a075bd-c7bd-435d-82dd-fa19cc17928b" providerId="AD" clId="Web-{068F8E95-FB33-448B-8C68-D79E13EF5132}" dt="2021-01-27T19:35:57.042" v="205" actId="20577"/>
          <ac:spMkLst>
            <pc:docMk/>
            <pc:sldMk cId="1005111348" sldId="279"/>
            <ac:spMk id="4" creationId="{00000000-0000-0000-0000-000000000000}"/>
          </ac:spMkLst>
        </pc:spChg>
      </pc:sldChg>
      <pc:sldChg chg="modSp">
        <pc:chgData name="Courtney Waugh" userId="S::cwaugh5@uwo.ca::e8a075bd-c7bd-435d-82dd-fa19cc17928b" providerId="AD" clId="Web-{068F8E95-FB33-448B-8C68-D79E13EF5132}" dt="2021-01-27T19:22:56.495" v="127" actId="20577"/>
        <pc:sldMkLst>
          <pc:docMk/>
          <pc:sldMk cId="614325405" sldId="282"/>
        </pc:sldMkLst>
        <pc:spChg chg="mod">
          <ac:chgData name="Courtney Waugh" userId="S::cwaugh5@uwo.ca::e8a075bd-c7bd-435d-82dd-fa19cc17928b" providerId="AD" clId="Web-{068F8E95-FB33-448B-8C68-D79E13EF5132}" dt="2021-01-27T19:22:56.495" v="127" actId="20577"/>
          <ac:spMkLst>
            <pc:docMk/>
            <pc:sldMk cId="614325405" sldId="282"/>
            <ac:spMk id="4" creationId="{00000000-0000-0000-0000-000000000000}"/>
          </ac:spMkLst>
        </pc:spChg>
      </pc:sldChg>
      <pc:sldChg chg="del">
        <pc:chgData name="Courtney Waugh" userId="S::cwaugh5@uwo.ca::e8a075bd-c7bd-435d-82dd-fa19cc17928b" providerId="AD" clId="Web-{068F8E95-FB33-448B-8C68-D79E13EF5132}" dt="2021-01-27T19:23:07.870" v="128"/>
        <pc:sldMkLst>
          <pc:docMk/>
          <pc:sldMk cId="2041392584" sldId="284"/>
        </pc:sldMkLst>
      </pc:sldChg>
      <pc:sldChg chg="ord">
        <pc:chgData name="Courtney Waugh" userId="S::cwaugh5@uwo.ca::e8a075bd-c7bd-435d-82dd-fa19cc17928b" providerId="AD" clId="Web-{068F8E95-FB33-448B-8C68-D79E13EF5132}" dt="2021-01-27T19:22:14.651" v="122"/>
        <pc:sldMkLst>
          <pc:docMk/>
          <pc:sldMk cId="3580472780" sldId="286"/>
        </pc:sldMkLst>
      </pc:sldChg>
      <pc:sldChg chg="ord">
        <pc:chgData name="Courtney Waugh" userId="S::cwaugh5@uwo.ca::e8a075bd-c7bd-435d-82dd-fa19cc17928b" providerId="AD" clId="Web-{068F8E95-FB33-448B-8C68-D79E13EF5132}" dt="2021-01-27T19:22:09.214" v="121"/>
        <pc:sldMkLst>
          <pc:docMk/>
          <pc:sldMk cId="3364781231" sldId="288"/>
        </pc:sldMkLst>
      </pc:sldChg>
      <pc:sldChg chg="modSp new">
        <pc:chgData name="Courtney Waugh" userId="S::cwaugh5@uwo.ca::e8a075bd-c7bd-435d-82dd-fa19cc17928b" providerId="AD" clId="Web-{068F8E95-FB33-448B-8C68-D79E13EF5132}" dt="2021-01-27T19:22:07.651" v="120" actId="20577"/>
        <pc:sldMkLst>
          <pc:docMk/>
          <pc:sldMk cId="1188282488" sldId="289"/>
        </pc:sldMkLst>
        <pc:spChg chg="mod">
          <ac:chgData name="Courtney Waugh" userId="S::cwaugh5@uwo.ca::e8a075bd-c7bd-435d-82dd-fa19cc17928b" providerId="AD" clId="Web-{068F8E95-FB33-448B-8C68-D79E13EF5132}" dt="2021-01-27T19:22:07.651" v="120" actId="20577"/>
          <ac:spMkLst>
            <pc:docMk/>
            <pc:sldMk cId="1188282488" sldId="289"/>
            <ac:spMk id="2" creationId="{F5806588-5F65-4D20-8078-86FC63FB399D}"/>
          </ac:spMkLst>
        </pc:spChg>
      </pc:sldChg>
    </pc:docChg>
  </pc:docChgLst>
  <pc:docChgLst>
    <pc:chgData name="Robert Glushko" userId="S::rglushko@uwo.ca::99287dfb-e320-4809-a45f-dc2bfa9209cb" providerId="AD" clId="Web-{EB1609EF-EF4E-4729-AB8F-1533E9719621}"/>
    <pc:docChg chg="modSld">
      <pc:chgData name="Robert Glushko" userId="S::rglushko@uwo.ca::99287dfb-e320-4809-a45f-dc2bfa9209cb" providerId="AD" clId="Web-{EB1609EF-EF4E-4729-AB8F-1533E9719621}" dt="2021-01-19T16:50:12.514" v="30" actId="20577"/>
      <pc:docMkLst>
        <pc:docMk/>
      </pc:docMkLst>
      <pc:sldChg chg="modSp">
        <pc:chgData name="Robert Glushko" userId="S::rglushko@uwo.ca::99287dfb-e320-4809-a45f-dc2bfa9209cb" providerId="AD" clId="Web-{EB1609EF-EF4E-4729-AB8F-1533E9719621}" dt="2021-01-19T16:44:15.605" v="1" actId="20577"/>
        <pc:sldMkLst>
          <pc:docMk/>
          <pc:sldMk cId="3421928701" sldId="269"/>
        </pc:sldMkLst>
        <pc:spChg chg="mod">
          <ac:chgData name="Robert Glushko" userId="S::rglushko@uwo.ca::99287dfb-e320-4809-a45f-dc2bfa9209cb" providerId="AD" clId="Web-{EB1609EF-EF4E-4729-AB8F-1533E9719621}" dt="2021-01-19T16:44:15.605" v="1" actId="20577"/>
          <ac:spMkLst>
            <pc:docMk/>
            <pc:sldMk cId="3421928701" sldId="269"/>
            <ac:spMk id="4" creationId="{00000000-0000-0000-0000-000000000000}"/>
          </ac:spMkLst>
        </pc:spChg>
      </pc:sldChg>
      <pc:sldChg chg="modSp">
        <pc:chgData name="Robert Glushko" userId="S::rglushko@uwo.ca::99287dfb-e320-4809-a45f-dc2bfa9209cb" providerId="AD" clId="Web-{EB1609EF-EF4E-4729-AB8F-1533E9719621}" dt="2021-01-19T16:50:12.514" v="30" actId="20577"/>
        <pc:sldMkLst>
          <pc:docMk/>
          <pc:sldMk cId="3364781231" sldId="288"/>
        </pc:sldMkLst>
        <pc:spChg chg="mod">
          <ac:chgData name="Robert Glushko" userId="S::rglushko@uwo.ca::99287dfb-e320-4809-a45f-dc2bfa9209cb" providerId="AD" clId="Web-{EB1609EF-EF4E-4729-AB8F-1533E9719621}" dt="2021-01-19T16:50:12.514" v="30" actId="20577"/>
          <ac:spMkLst>
            <pc:docMk/>
            <pc:sldMk cId="3364781231" sldId="288"/>
            <ac:spMk id="4" creationId="{00000000-0000-0000-0000-000000000000}"/>
          </ac:spMkLst>
        </pc:spChg>
      </pc:sldChg>
    </pc:docChg>
  </pc:docChgLst>
  <pc:docChgLst>
    <pc:chgData name="Kristin Hoffmann" userId="S::khoffma8@uwo.ca::79b1bd61-5384-4a56-9d31-dce35029ab96" providerId="AD" clId="Web-{63110D74-1D59-ED5C-C7F3-75B8F74AA7B8}"/>
    <pc:docChg chg="addSld delSld modSld">
      <pc:chgData name="Kristin Hoffmann" userId="S::khoffma8@uwo.ca::79b1bd61-5384-4a56-9d31-dce35029ab96" providerId="AD" clId="Web-{63110D74-1D59-ED5C-C7F3-75B8F74AA7B8}" dt="2021-02-02T21:55:24.512" v="197" actId="20577"/>
      <pc:docMkLst>
        <pc:docMk/>
      </pc:docMkLst>
      <pc:sldChg chg="modSp">
        <pc:chgData name="Kristin Hoffmann" userId="S::khoffma8@uwo.ca::79b1bd61-5384-4a56-9d31-dce35029ab96" providerId="AD" clId="Web-{63110D74-1D59-ED5C-C7F3-75B8F74AA7B8}" dt="2021-02-02T21:50:56.981" v="160" actId="14100"/>
        <pc:sldMkLst>
          <pc:docMk/>
          <pc:sldMk cId="3425814676" sldId="260"/>
        </pc:sldMkLst>
        <pc:spChg chg="mod">
          <ac:chgData name="Kristin Hoffmann" userId="S::khoffma8@uwo.ca::79b1bd61-5384-4a56-9d31-dce35029ab96" providerId="AD" clId="Web-{63110D74-1D59-ED5C-C7F3-75B8F74AA7B8}" dt="2021-02-02T21:50:56.981" v="160" actId="14100"/>
          <ac:spMkLst>
            <pc:docMk/>
            <pc:sldMk cId="3425814676" sldId="260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4:22.669" v="176" actId="20577"/>
        <pc:sldMkLst>
          <pc:docMk/>
          <pc:sldMk cId="4166187644" sldId="262"/>
        </pc:sldMkLst>
        <pc:spChg chg="mod">
          <ac:chgData name="Kristin Hoffmann" userId="S::khoffma8@uwo.ca::79b1bd61-5384-4a56-9d31-dce35029ab96" providerId="AD" clId="Web-{63110D74-1D59-ED5C-C7F3-75B8F74AA7B8}" dt="2021-02-02T21:54:22.669" v="176" actId="20577"/>
          <ac:spMkLst>
            <pc:docMk/>
            <pc:sldMk cId="4166187644" sldId="262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1:53.606" v="165" actId="20577"/>
        <pc:sldMkLst>
          <pc:docMk/>
          <pc:sldMk cId="38944138" sldId="264"/>
        </pc:sldMkLst>
        <pc:spChg chg="mod">
          <ac:chgData name="Kristin Hoffmann" userId="S::khoffma8@uwo.ca::79b1bd61-5384-4a56-9d31-dce35029ab96" providerId="AD" clId="Web-{63110D74-1D59-ED5C-C7F3-75B8F74AA7B8}" dt="2021-02-02T21:51:53.606" v="165" actId="20577"/>
          <ac:spMkLst>
            <pc:docMk/>
            <pc:sldMk cId="38944138" sldId="264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5:11.043" v="188" actId="1076"/>
        <pc:sldMkLst>
          <pc:docMk/>
          <pc:sldMk cId="107074682" sldId="274"/>
        </pc:sldMkLst>
        <pc:spChg chg="mod">
          <ac:chgData name="Kristin Hoffmann" userId="S::khoffma8@uwo.ca::79b1bd61-5384-4a56-9d31-dce35029ab96" providerId="AD" clId="Web-{63110D74-1D59-ED5C-C7F3-75B8F74AA7B8}" dt="2021-02-02T21:55:11.043" v="188" actId="1076"/>
          <ac:spMkLst>
            <pc:docMk/>
            <pc:sldMk cId="107074682" sldId="274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5:24.512" v="197" actId="20577"/>
        <pc:sldMkLst>
          <pc:docMk/>
          <pc:sldMk cId="1203358111" sldId="275"/>
        </pc:sldMkLst>
        <pc:spChg chg="mod">
          <ac:chgData name="Kristin Hoffmann" userId="S::khoffma8@uwo.ca::79b1bd61-5384-4a56-9d31-dce35029ab96" providerId="AD" clId="Web-{63110D74-1D59-ED5C-C7F3-75B8F74AA7B8}" dt="2021-02-02T21:55:24.512" v="197" actId="20577"/>
          <ac:spMkLst>
            <pc:docMk/>
            <pc:sldMk cId="1203358111" sldId="275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3:06.028" v="170" actId="20577"/>
        <pc:sldMkLst>
          <pc:docMk/>
          <pc:sldMk cId="1005111348" sldId="279"/>
        </pc:sldMkLst>
        <pc:spChg chg="mod">
          <ac:chgData name="Kristin Hoffmann" userId="S::khoffma8@uwo.ca::79b1bd61-5384-4a56-9d31-dce35029ab96" providerId="AD" clId="Web-{63110D74-1D59-ED5C-C7F3-75B8F74AA7B8}" dt="2021-02-02T21:53:06.028" v="170" actId="20577"/>
          <ac:spMkLst>
            <pc:docMk/>
            <pc:sldMk cId="1005111348" sldId="279"/>
            <ac:spMk id="4" creationId="{00000000-0000-0000-0000-000000000000}"/>
          </ac:spMkLst>
        </pc:spChg>
      </pc:sldChg>
      <pc:sldChg chg="modSp">
        <pc:chgData name="Kristin Hoffmann" userId="S::khoffma8@uwo.ca::79b1bd61-5384-4a56-9d31-dce35029ab96" providerId="AD" clId="Web-{63110D74-1D59-ED5C-C7F3-75B8F74AA7B8}" dt="2021-02-02T21:53:25.653" v="173" actId="20577"/>
        <pc:sldMkLst>
          <pc:docMk/>
          <pc:sldMk cId="50457661" sldId="280"/>
        </pc:sldMkLst>
        <pc:spChg chg="mod">
          <ac:chgData name="Kristin Hoffmann" userId="S::khoffma8@uwo.ca::79b1bd61-5384-4a56-9d31-dce35029ab96" providerId="AD" clId="Web-{63110D74-1D59-ED5C-C7F3-75B8F74AA7B8}" dt="2021-02-02T21:53:25.653" v="173" actId="20577"/>
          <ac:spMkLst>
            <pc:docMk/>
            <pc:sldMk cId="50457661" sldId="280"/>
            <ac:spMk id="4" creationId="{00000000-0000-0000-0000-000000000000}"/>
          </ac:spMkLst>
        </pc:spChg>
      </pc:sldChg>
      <pc:sldChg chg="modSp add replId">
        <pc:chgData name="Kristin Hoffmann" userId="S::khoffma8@uwo.ca::79b1bd61-5384-4a56-9d31-dce35029ab96" providerId="AD" clId="Web-{63110D74-1D59-ED5C-C7F3-75B8F74AA7B8}" dt="2021-02-02T21:53:47.372" v="175" actId="20577"/>
        <pc:sldMkLst>
          <pc:docMk/>
          <pc:sldMk cId="1528043620" sldId="291"/>
        </pc:sldMkLst>
        <pc:spChg chg="mod">
          <ac:chgData name="Kristin Hoffmann" userId="S::khoffma8@uwo.ca::79b1bd61-5384-4a56-9d31-dce35029ab96" providerId="AD" clId="Web-{63110D74-1D59-ED5C-C7F3-75B8F74AA7B8}" dt="2021-02-02T21:53:47.372" v="175" actId="20577"/>
          <ac:spMkLst>
            <pc:docMk/>
            <pc:sldMk cId="1528043620" sldId="291"/>
            <ac:spMk id="4" creationId="{00000000-0000-0000-0000-000000000000}"/>
          </ac:spMkLst>
        </pc:spChg>
      </pc:sldChg>
      <pc:sldChg chg="add del">
        <pc:chgData name="Kristin Hoffmann" userId="S::khoffma8@uwo.ca::79b1bd61-5384-4a56-9d31-dce35029ab96" providerId="AD" clId="Web-{63110D74-1D59-ED5C-C7F3-75B8F74AA7B8}" dt="2021-02-02T21:47:33.107" v="6"/>
        <pc:sldMkLst>
          <pc:docMk/>
          <pc:sldMk cId="1117401997" sldId="292"/>
        </pc:sldMkLst>
      </pc:sldChg>
    </pc:docChg>
  </pc:docChgLst>
  <pc:docChgLst>
    <pc:chgData name="Robert Glushko" userId="S::rglushko@uwo.ca::99287dfb-e320-4809-a45f-dc2bfa9209cb" providerId="AD" clId="Web-{3291C40D-A84A-4215-B6FA-CB998C7F4E1F}"/>
    <pc:docChg chg="modSld">
      <pc:chgData name="Robert Glushko" userId="S::rglushko@uwo.ca::99287dfb-e320-4809-a45f-dc2bfa9209cb" providerId="AD" clId="Web-{3291C40D-A84A-4215-B6FA-CB998C7F4E1F}" dt="2021-01-22T17:49:44.617" v="112" actId="20577"/>
      <pc:docMkLst>
        <pc:docMk/>
      </pc:docMkLst>
      <pc:sldChg chg="modSp">
        <pc:chgData name="Robert Glushko" userId="S::rglushko@uwo.ca::99287dfb-e320-4809-a45f-dc2bfa9209cb" providerId="AD" clId="Web-{3291C40D-A84A-4215-B6FA-CB998C7F4E1F}" dt="2021-01-22T17:48:31.503" v="93" actId="20577"/>
        <pc:sldMkLst>
          <pc:docMk/>
          <pc:sldMk cId="4166187644" sldId="262"/>
        </pc:sldMkLst>
        <pc:spChg chg="mod">
          <ac:chgData name="Robert Glushko" userId="S::rglushko@uwo.ca::99287dfb-e320-4809-a45f-dc2bfa9209cb" providerId="AD" clId="Web-{3291C40D-A84A-4215-B6FA-CB998C7F4E1F}" dt="2021-01-22T17:48:31.503" v="93" actId="20577"/>
          <ac:spMkLst>
            <pc:docMk/>
            <pc:sldMk cId="4166187644" sldId="262"/>
            <ac:spMk id="4" creationId="{00000000-0000-0000-0000-000000000000}"/>
          </ac:spMkLst>
        </pc:spChg>
      </pc:sldChg>
      <pc:sldChg chg="modSp">
        <pc:chgData name="Robert Glushko" userId="S::rglushko@uwo.ca::99287dfb-e320-4809-a45f-dc2bfa9209cb" providerId="AD" clId="Web-{3291C40D-A84A-4215-B6FA-CB998C7F4E1F}" dt="2021-01-22T17:48:55.786" v="107" actId="20577"/>
        <pc:sldMkLst>
          <pc:docMk/>
          <pc:sldMk cId="874321275" sldId="277"/>
        </pc:sldMkLst>
        <pc:spChg chg="mod">
          <ac:chgData name="Robert Glushko" userId="S::rglushko@uwo.ca::99287dfb-e320-4809-a45f-dc2bfa9209cb" providerId="AD" clId="Web-{3291C40D-A84A-4215-B6FA-CB998C7F4E1F}" dt="2021-01-22T17:48:55.786" v="107" actId="20577"/>
          <ac:spMkLst>
            <pc:docMk/>
            <pc:sldMk cId="874321275" sldId="277"/>
            <ac:spMk id="4" creationId="{00000000-0000-0000-0000-000000000000}"/>
          </ac:spMkLst>
        </pc:spChg>
      </pc:sldChg>
      <pc:sldChg chg="modSp">
        <pc:chgData name="Robert Glushko" userId="S::rglushko@uwo.ca::99287dfb-e320-4809-a45f-dc2bfa9209cb" providerId="AD" clId="Web-{3291C40D-A84A-4215-B6FA-CB998C7F4E1F}" dt="2021-01-22T17:49:44.617" v="112" actId="20577"/>
        <pc:sldMkLst>
          <pc:docMk/>
          <pc:sldMk cId="1005111348" sldId="279"/>
        </pc:sldMkLst>
        <pc:spChg chg="mod">
          <ac:chgData name="Robert Glushko" userId="S::rglushko@uwo.ca::99287dfb-e320-4809-a45f-dc2bfa9209cb" providerId="AD" clId="Web-{3291C40D-A84A-4215-B6FA-CB998C7F4E1F}" dt="2021-01-22T17:49:44.617" v="112" actId="20577"/>
          <ac:spMkLst>
            <pc:docMk/>
            <pc:sldMk cId="1005111348" sldId="279"/>
            <ac:spMk id="4" creationId="{00000000-0000-0000-0000-000000000000}"/>
          </ac:spMkLst>
        </pc:spChg>
      </pc:sldChg>
      <pc:sldChg chg="modSp">
        <pc:chgData name="Robert Glushko" userId="S::rglushko@uwo.ca::99287dfb-e320-4809-a45f-dc2bfa9209cb" providerId="AD" clId="Web-{3291C40D-A84A-4215-B6FA-CB998C7F4E1F}" dt="2021-01-22T17:46:38.932" v="20" actId="20577"/>
        <pc:sldMkLst>
          <pc:docMk/>
          <pc:sldMk cId="50457661" sldId="280"/>
        </pc:sldMkLst>
        <pc:spChg chg="mod">
          <ac:chgData name="Robert Glushko" userId="S::rglushko@uwo.ca::99287dfb-e320-4809-a45f-dc2bfa9209cb" providerId="AD" clId="Web-{3291C40D-A84A-4215-B6FA-CB998C7F4E1F}" dt="2021-01-22T17:46:38.932" v="20" actId="20577"/>
          <ac:spMkLst>
            <pc:docMk/>
            <pc:sldMk cId="50457661" sldId="280"/>
            <ac:spMk id="4" creationId="{00000000-0000-0000-0000-000000000000}"/>
          </ac:spMkLst>
        </pc:spChg>
      </pc:sldChg>
    </pc:docChg>
  </pc:docChgLst>
  <pc:docChgLst>
    <pc:chgData name="Catherine Steeves" userId="S::csteeves@uwo.ca::d2051e80-af12-43a5-a505-0b0a2314f797" providerId="AD" clId="Web-{E41FE9B6-48E0-4345-9C6B-EECD2DD67D9F}"/>
    <pc:docChg chg="modSld sldOrd">
      <pc:chgData name="Catherine Steeves" userId="S::csteeves@uwo.ca::d2051e80-af12-43a5-a505-0b0a2314f797" providerId="AD" clId="Web-{E41FE9B6-48E0-4345-9C6B-EECD2DD67D9F}" dt="2021-01-20T20:13:57.855" v="115"/>
      <pc:docMkLst>
        <pc:docMk/>
      </pc:docMkLst>
      <pc:sldChg chg="modSp">
        <pc:chgData name="Catherine Steeves" userId="S::csteeves@uwo.ca::d2051e80-af12-43a5-a505-0b0a2314f797" providerId="AD" clId="Web-{E41FE9B6-48E0-4345-9C6B-EECD2DD67D9F}" dt="2021-01-20T19:27:18.485" v="2" actId="20577"/>
        <pc:sldMkLst>
          <pc:docMk/>
          <pc:sldMk cId="1536441746" sldId="257"/>
        </pc:sldMkLst>
        <pc:spChg chg="mod">
          <ac:chgData name="Catherine Steeves" userId="S::csteeves@uwo.ca::d2051e80-af12-43a5-a505-0b0a2314f797" providerId="AD" clId="Web-{E41FE9B6-48E0-4345-9C6B-EECD2DD67D9F}" dt="2021-01-20T19:27:18.485" v="2" actId="20577"/>
          <ac:spMkLst>
            <pc:docMk/>
            <pc:sldMk cId="1536441746" sldId="257"/>
            <ac:spMk id="4" creationId="{00000000-0000-0000-0000-000000000000}"/>
          </ac:spMkLst>
        </pc:spChg>
      </pc:sldChg>
      <pc:sldChg chg="modSp">
        <pc:chgData name="Catherine Steeves" userId="S::csteeves@uwo.ca::d2051e80-af12-43a5-a505-0b0a2314f797" providerId="AD" clId="Web-{E41FE9B6-48E0-4345-9C6B-EECD2DD67D9F}" dt="2021-01-20T19:28:44.189" v="23" actId="20577"/>
        <pc:sldMkLst>
          <pc:docMk/>
          <pc:sldMk cId="4050488369" sldId="258"/>
        </pc:sldMkLst>
        <pc:spChg chg="mod">
          <ac:chgData name="Catherine Steeves" userId="S::csteeves@uwo.ca::d2051e80-af12-43a5-a505-0b0a2314f797" providerId="AD" clId="Web-{E41FE9B6-48E0-4345-9C6B-EECD2DD67D9F}" dt="2021-01-20T19:27:37.657" v="4" actId="20577"/>
          <ac:spMkLst>
            <pc:docMk/>
            <pc:sldMk cId="4050488369" sldId="258"/>
            <ac:spMk id="5" creationId="{00000000-0000-0000-0000-000000000000}"/>
          </ac:spMkLst>
        </pc:spChg>
        <pc:spChg chg="mod">
          <ac:chgData name="Catherine Steeves" userId="S::csteeves@uwo.ca::d2051e80-af12-43a5-a505-0b0a2314f797" providerId="AD" clId="Web-{E41FE9B6-48E0-4345-9C6B-EECD2DD67D9F}" dt="2021-01-20T19:28:44.189" v="23" actId="20577"/>
          <ac:spMkLst>
            <pc:docMk/>
            <pc:sldMk cId="4050488369" sldId="258"/>
            <ac:spMk id="6" creationId="{00000000-0000-0000-0000-000000000000}"/>
          </ac:spMkLst>
        </pc:spChg>
      </pc:sldChg>
      <pc:sldChg chg="modSp">
        <pc:chgData name="Catherine Steeves" userId="S::csteeves@uwo.ca::d2051e80-af12-43a5-a505-0b0a2314f797" providerId="AD" clId="Web-{E41FE9B6-48E0-4345-9C6B-EECD2DD67D9F}" dt="2021-01-20T19:29:23.033" v="28" actId="20577"/>
        <pc:sldMkLst>
          <pc:docMk/>
          <pc:sldMk cId="2779621410" sldId="268"/>
        </pc:sldMkLst>
        <pc:spChg chg="mod">
          <ac:chgData name="Catherine Steeves" userId="S::csteeves@uwo.ca::d2051e80-af12-43a5-a505-0b0a2314f797" providerId="AD" clId="Web-{E41FE9B6-48E0-4345-9C6B-EECD2DD67D9F}" dt="2021-01-20T19:29:23.033" v="28" actId="20577"/>
          <ac:spMkLst>
            <pc:docMk/>
            <pc:sldMk cId="2779621410" sldId="268"/>
            <ac:spMk id="4" creationId="{00000000-0000-0000-0000-000000000000}"/>
          </ac:spMkLst>
        </pc:spChg>
      </pc:sldChg>
      <pc:sldChg chg="modSp">
        <pc:chgData name="Catherine Steeves" userId="S::csteeves@uwo.ca::d2051e80-af12-43a5-a505-0b0a2314f797" providerId="AD" clId="Web-{E41FE9B6-48E0-4345-9C6B-EECD2DD67D9F}" dt="2021-01-20T19:45:34.402" v="45" actId="20577"/>
        <pc:sldMkLst>
          <pc:docMk/>
          <pc:sldMk cId="107074682" sldId="274"/>
        </pc:sldMkLst>
        <pc:spChg chg="mod">
          <ac:chgData name="Catherine Steeves" userId="S::csteeves@uwo.ca::d2051e80-af12-43a5-a505-0b0a2314f797" providerId="AD" clId="Web-{E41FE9B6-48E0-4345-9C6B-EECD2DD67D9F}" dt="2021-01-20T19:45:34.402" v="45" actId="20577"/>
          <ac:spMkLst>
            <pc:docMk/>
            <pc:sldMk cId="107074682" sldId="274"/>
            <ac:spMk id="4" creationId="{00000000-0000-0000-0000-000000000000}"/>
          </ac:spMkLst>
        </pc:spChg>
      </pc:sldChg>
      <pc:sldChg chg="modSp ord">
        <pc:chgData name="Catherine Steeves" userId="S::csteeves@uwo.ca::d2051e80-af12-43a5-a505-0b0a2314f797" providerId="AD" clId="Web-{E41FE9B6-48E0-4345-9C6B-EECD2DD67D9F}" dt="2021-01-20T19:58:17.690" v="88" actId="20577"/>
        <pc:sldMkLst>
          <pc:docMk/>
          <pc:sldMk cId="2356163016" sldId="283"/>
        </pc:sldMkLst>
        <pc:spChg chg="mod">
          <ac:chgData name="Catherine Steeves" userId="S::csteeves@uwo.ca::d2051e80-af12-43a5-a505-0b0a2314f797" providerId="AD" clId="Web-{E41FE9B6-48E0-4345-9C6B-EECD2DD67D9F}" dt="2021-01-20T19:58:17.690" v="88" actId="20577"/>
          <ac:spMkLst>
            <pc:docMk/>
            <pc:sldMk cId="2356163016" sldId="283"/>
            <ac:spMk id="4" creationId="{00000000-0000-0000-0000-000000000000}"/>
          </ac:spMkLst>
        </pc:spChg>
      </pc:sldChg>
      <pc:sldChg chg="ord">
        <pc:chgData name="Catherine Steeves" userId="S::csteeves@uwo.ca::d2051e80-af12-43a5-a505-0b0a2314f797" providerId="AD" clId="Web-{E41FE9B6-48E0-4345-9C6B-EECD2DD67D9F}" dt="2021-01-20T20:13:57.855" v="115"/>
        <pc:sldMkLst>
          <pc:docMk/>
          <pc:sldMk cId="3580472780" sldId="286"/>
        </pc:sldMkLst>
      </pc:sldChg>
      <pc:sldChg chg="modSp ord">
        <pc:chgData name="Catherine Steeves" userId="S::csteeves@uwo.ca::d2051e80-af12-43a5-a505-0b0a2314f797" providerId="AD" clId="Web-{E41FE9B6-48E0-4345-9C6B-EECD2DD67D9F}" dt="2021-01-20T20:13:19.854" v="114" actId="20577"/>
        <pc:sldMkLst>
          <pc:docMk/>
          <pc:sldMk cId="3364781231" sldId="288"/>
        </pc:sldMkLst>
        <pc:spChg chg="mod">
          <ac:chgData name="Catherine Steeves" userId="S::csteeves@uwo.ca::d2051e80-af12-43a5-a505-0b0a2314f797" providerId="AD" clId="Web-{E41FE9B6-48E0-4345-9C6B-EECD2DD67D9F}" dt="2021-01-20T20:13:19.854" v="114" actId="20577"/>
          <ac:spMkLst>
            <pc:docMk/>
            <pc:sldMk cId="3364781231" sldId="288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E7E02-177F-1742-9B54-4359DFA80663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90D64E-5987-2D4B-9D87-3BA09D935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91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97568-298B-6740-9B9F-550E69FACD20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DC7D68-8AC4-0440-B1C1-67A64591BB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58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764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12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13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358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Arial,Sans-Serif"/>
              <a:buChar char="•"/>
            </a:pPr>
            <a:r>
              <a:rPr lang="en-US"/>
              <a:t>Provides a scope for who is affected by policy and the type of content typically included</a:t>
            </a:r>
          </a:p>
          <a:p>
            <a:pPr marL="685800" indent="-685800">
              <a:buFont typeface="Arial,Sans-Serif"/>
              <a:buChar char="•"/>
            </a:pPr>
            <a:endParaRPr lang="en-US"/>
          </a:p>
          <a:p>
            <a:endParaRPr lang="en-US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49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8186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3545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419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01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117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6885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48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56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516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C7D68-8AC4-0440-B1C1-67A64591BBB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110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73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8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05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93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721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64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255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6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19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34A24-CCD4-E849-8882-22BD847D2D41}" type="datetimeFigureOut">
              <a:rPr lang="en-US" smtClean="0"/>
              <a:t>2/3/2021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F8058-3785-FA4E-971F-CD5983288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0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arl-abrc.ca/oa-policy-template-and-toolkit/?cn-reloaded=1" TargetMode="External"/><Relationship Id="rId7" Type="http://schemas.openxmlformats.org/officeDocument/2006/relationships/hyperlink" Target="https://wonkhe.com/blogs/intro-to-open-access/" TargetMode="External"/><Relationship Id="rId2" Type="http://schemas.openxmlformats.org/officeDocument/2006/relationships/hyperlink" Target="https://crl.acrl.org/index.php/crl/article/view/156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2688/f1000research.17328.1" TargetMode="External"/><Relationship Id="rId5" Type="http://schemas.openxmlformats.org/officeDocument/2006/relationships/hyperlink" Target="https://doi.org/10.7717/peerj.4375" TargetMode="External"/><Relationship Id="rId4" Type="http://schemas.openxmlformats.org/officeDocument/2006/relationships/hyperlink" Target="https://heinonline.org/HOL/Page?handle=hein.journals/llj103&amp;div=46&amp;g_sent=1&amp;casa_token=Snivi_wzfqQAAAAA:FiyZ8BJM7gwWE2yUCcz3YjEwwoYhWF-Jk6iYpqXsNUKJIXkypwaSZ3Gm81Pa3JtZNw3ziUSv&amp;collection=journals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9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1017" y="735955"/>
            <a:ext cx="800570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>
                <a:solidFill>
                  <a:srgbClr val="3B1B70"/>
                </a:solidFill>
                <a:latin typeface="Arial"/>
                <a:cs typeface="Arial Unicode MS"/>
              </a:rPr>
              <a:t>OA Pathways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i="1">
                <a:solidFill>
                  <a:srgbClr val="807F83"/>
                </a:solidFill>
                <a:latin typeface="Arial"/>
                <a:cs typeface="Arial"/>
              </a:rPr>
              <a:t>Gold OA </a:t>
            </a: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– Publishing in fully OA journal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i="1">
                <a:solidFill>
                  <a:srgbClr val="807F83"/>
                </a:solidFill>
                <a:latin typeface="Arial"/>
                <a:cs typeface="Arial"/>
              </a:rPr>
              <a:t>Green OA </a:t>
            </a: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– Depositing in institutional or disciplinary repositories</a:t>
            </a: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0079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1017" y="735955"/>
            <a:ext cx="800570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800" b="1" err="1">
                <a:solidFill>
                  <a:srgbClr val="3B1B70"/>
                </a:solidFill>
                <a:latin typeface="Arial"/>
                <a:cs typeface="Arial Unicode MS"/>
              </a:rPr>
              <a:t>Scholarship@Western</a:t>
            </a:r>
            <a:endParaRPr lang="en-US" sz="4800" b="1">
              <a:solidFill>
                <a:srgbClr val="3B1B70"/>
              </a:solidFill>
              <a:latin typeface="Arial"/>
              <a:cs typeface="Arial Unicode MS"/>
            </a:endParaRPr>
          </a:p>
          <a:p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Western’s Institutional Repository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Meets Tri-Agency OA requirements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Services for researchers – mediated deposit or self-archiving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Enhanced discoverability of deposited work</a:t>
            </a: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73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1017" y="735955"/>
            <a:ext cx="800570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4000" b="1">
                <a:solidFill>
                  <a:srgbClr val="3B1B70"/>
                </a:solidFill>
                <a:latin typeface="Arial"/>
                <a:cs typeface="Arial Unicode MS"/>
              </a:rPr>
              <a:t>Why an OA policy for Western?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Key enabler of our mission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Set out a commitment to OA at an institutional level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Provide guidance &amp; clarity around OA practices and processes for researchers</a:t>
            </a: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946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26" y="1175925"/>
            <a:ext cx="4562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>
                <a:solidFill>
                  <a:schemeClr val="bg1"/>
                </a:solidFill>
                <a:latin typeface="Arial"/>
                <a:cs typeface="Arial Unicode MS"/>
              </a:rPr>
              <a:t>OA Policy Dos and Don’ts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592" y="6322505"/>
            <a:ext cx="497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Western University OA Policy Consultations</a:t>
            </a:r>
          </a:p>
        </p:txBody>
      </p:sp>
    </p:spTree>
    <p:extLst>
      <p:ext uri="{BB962C8B-B14F-4D97-AF65-F5344CB8AC3E}">
        <p14:creationId xmlns:p14="http://schemas.microsoft.com/office/powerpoint/2010/main" val="429152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723274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>
                <a:solidFill>
                  <a:srgbClr val="3B1B70"/>
                </a:solidFill>
                <a:latin typeface="Arial"/>
                <a:cs typeface="Arial Unicode MS"/>
              </a:rPr>
              <a:t>OA Policies Do:</a:t>
            </a:r>
            <a:endParaRPr lang="en-US" sz="4400" b="1">
              <a:solidFill>
                <a:srgbClr val="3B1B70"/>
              </a:solidFill>
              <a:latin typeface="Arial"/>
              <a:cs typeface="Arial Unicode MS"/>
            </a:endParaRPr>
          </a:p>
          <a:p>
            <a:endParaRPr lang="en-US" sz="2800" b="1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Facilitate funding body OA requirements, such as Tri-Agency and NIH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Support dissemination of scholarship through institutional repository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Foster the development of resources to communicate the impact and reach of research outputs</a:t>
            </a: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Provide a scope for who is affected by policy and the type of content typically included</a:t>
            </a:r>
            <a:endParaRPr lang="en-US" sz="2800">
              <a:ea typeface="+mn-lt"/>
              <a:cs typeface="+mn-lt"/>
            </a:endParaRPr>
          </a:p>
          <a:p>
            <a:pPr marL="685800" indent="-685800">
              <a:buFont typeface="Arial,Sans-Serif" panose="020B0604020202020204" pitchFamily="34" charset="0"/>
              <a:buChar char="•"/>
            </a:pPr>
            <a:endParaRPr lang="en-US" sz="2800">
              <a:ea typeface="+mn-lt"/>
              <a:cs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511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37856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>
                <a:solidFill>
                  <a:srgbClr val="3B1B70"/>
                </a:solidFill>
                <a:latin typeface="Arial"/>
                <a:cs typeface="Arial Unicode MS"/>
              </a:rPr>
              <a:t>OA Policies Don’t:</a:t>
            </a:r>
            <a:endParaRPr lang="en-US" sz="4400" b="1">
              <a:solidFill>
                <a:srgbClr val="3B1B70"/>
              </a:solidFill>
              <a:latin typeface="Arial"/>
              <a:cs typeface="Arial Unicode MS"/>
            </a:endParaRPr>
          </a:p>
          <a:p>
            <a:endParaRPr lang="en-US" sz="2800" b="1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Tell authors where to publish</a:t>
            </a:r>
          </a:p>
          <a:p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Provide a one-size-fits-all framework for how to make works open access</a:t>
            </a: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45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26" y="1175925"/>
            <a:ext cx="45625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>
                <a:solidFill>
                  <a:schemeClr val="bg1"/>
                </a:solidFill>
                <a:latin typeface="Arial"/>
                <a:cs typeface="Arial Unicode MS"/>
              </a:rPr>
              <a:t>OA Policy Landscape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592" y="6322505"/>
            <a:ext cx="497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Western University OA Policy Consultations</a:t>
            </a:r>
          </a:p>
        </p:txBody>
      </p:sp>
    </p:spTree>
    <p:extLst>
      <p:ext uri="{BB962C8B-B14F-4D97-AF65-F5344CB8AC3E}">
        <p14:creationId xmlns:p14="http://schemas.microsoft.com/office/powerpoint/2010/main" val="28537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94487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>
                <a:solidFill>
                  <a:srgbClr val="3B1B70"/>
                </a:solidFill>
                <a:latin typeface="Arial"/>
                <a:cs typeface="Arial Unicode MS"/>
              </a:rPr>
              <a:t>OA Policies Across Canada</a:t>
            </a: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>
              <a:spcAft>
                <a:spcPts val="2400"/>
              </a:spcAft>
              <a:buSzPct val="75000"/>
            </a:pPr>
            <a:r>
              <a:rPr lang="en-US" sz="2400">
                <a:solidFill>
                  <a:srgbClr val="807F83"/>
                </a:solidFill>
                <a:latin typeface="Arial"/>
                <a:cs typeface="Arial"/>
              </a:rPr>
              <a:t>The Open Scholarship Policy Observatory (</a:t>
            </a:r>
            <a:r>
              <a:rPr lang="en-US" sz="2400" err="1">
                <a:solidFill>
                  <a:srgbClr val="807F83"/>
                </a:solidFill>
                <a:latin typeface="Arial"/>
                <a:cs typeface="Arial"/>
              </a:rPr>
              <a:t>UVic</a:t>
            </a:r>
            <a:r>
              <a:rPr lang="en-US" sz="2400">
                <a:solidFill>
                  <a:srgbClr val="807F83"/>
                </a:solidFill>
                <a:latin typeface="Arial"/>
                <a:cs typeface="Arial"/>
              </a:rPr>
              <a:t>) tracks institutional OA policies in Canada. </a:t>
            </a:r>
          </a:p>
          <a:p>
            <a:pPr>
              <a:spcAft>
                <a:spcPts val="2400"/>
              </a:spcAft>
            </a:pPr>
            <a:r>
              <a:rPr lang="en-US" sz="2400">
                <a:solidFill>
                  <a:srgbClr val="807F83"/>
                </a:solidFill>
                <a:latin typeface="Arial"/>
                <a:cs typeface="Arial"/>
              </a:rPr>
              <a:t>Currently there are 14 institutional OA policies in Canada, and a vast number in the US:</a:t>
            </a:r>
          </a:p>
          <a:p>
            <a:pPr marL="342900" indent="-342900">
              <a:spcAft>
                <a:spcPts val="2400"/>
              </a:spcAft>
              <a:buFont typeface="Arial"/>
              <a:buChar char="•"/>
            </a:pPr>
            <a:r>
              <a:rPr lang="en-US" sz="2000">
                <a:solidFill>
                  <a:srgbClr val="807F83"/>
                </a:solidFill>
                <a:latin typeface="Arial"/>
                <a:cs typeface="Arial"/>
              </a:rPr>
              <a:t>Acadia, Athabasca, Brock, Carleton, Concordia, Laval, Lethbridge, Mt. Saint Vincent, Simon Fraser, TELUQ, UBC, UPEI, UWindsor, York</a:t>
            </a:r>
          </a:p>
          <a:p>
            <a:pPr marL="342900" indent="-342900">
              <a:spcAft>
                <a:spcPts val="2400"/>
              </a:spcAft>
              <a:buFont typeface="Arial"/>
              <a:buChar char="•"/>
            </a:pPr>
            <a:r>
              <a:rPr lang="en-US" sz="2000">
                <a:solidFill>
                  <a:srgbClr val="807F83"/>
                </a:solidFill>
                <a:latin typeface="Arial"/>
                <a:cs typeface="Arial"/>
              </a:rPr>
              <a:t>Cal Tech, Duke, Harvard, UC System, to name a few</a:t>
            </a:r>
          </a:p>
          <a:p>
            <a:pPr>
              <a:spcAft>
                <a:spcPts val="2400"/>
              </a:spcAft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1143000" lvl="1" indent="-685800">
              <a:spcAft>
                <a:spcPts val="2400"/>
              </a:spcAft>
              <a:buSzPct val="75000"/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spcAft>
                <a:spcPts val="2400"/>
              </a:spcAft>
              <a:buSzPct val="75000"/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66187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299" y="278150"/>
            <a:ext cx="8005704" cy="704808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Type 1 – Resolution Based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400" b="1" dirty="0">
              <a:solidFill>
                <a:srgbClr val="3B1B70"/>
              </a:solidFill>
              <a:latin typeface="Arial"/>
              <a:cs typeface="Arial Unicode MS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Resolution based – normative statement, i.e., “Western authors are encouraged to deposit or publish their works in OA formats…”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Common language:</a:t>
            </a: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“strongly encouraged”</a:t>
            </a: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“committed to”</a:t>
            </a: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“make best possible effort”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Opt In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707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4385" y="221556"/>
            <a:ext cx="8005704" cy="766363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Type 2 – Rights Retention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Rights Retention– authors collectively grant the university </a:t>
            </a:r>
            <a:r>
              <a:rPr lang="en-US" sz="2800" i="1" dirty="0">
                <a:solidFill>
                  <a:srgbClr val="807F83"/>
                </a:solidFill>
                <a:latin typeface="Arial"/>
                <a:cs typeface="Arial"/>
              </a:rPr>
              <a:t>non-exclusive 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permission to make their work available to the public via the repository</a:t>
            </a:r>
            <a:endParaRPr lang="en-US" dirty="0">
              <a:cs typeface="Calibri"/>
            </a:endParaRP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Common language:</a:t>
            </a: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	“We grant the University non-exclusive 	permission to archive, preserve, and openly 	disseminate scholarly works through the 	digital repository…” 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Opt Out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0335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26" y="573851"/>
            <a:ext cx="8005704" cy="34163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6000" b="1">
                <a:solidFill>
                  <a:srgbClr val="3C1B71"/>
                </a:solidFill>
                <a:latin typeface="Arial"/>
                <a:cs typeface="Arial Unicode MS"/>
              </a:rPr>
              <a:t>Western University Open Access (OA) Policy Consultations</a:t>
            </a:r>
          </a:p>
          <a:p>
            <a:r>
              <a:rPr lang="en-US" sz="3600">
                <a:solidFill>
                  <a:srgbClr val="3C1B71"/>
                </a:solidFill>
                <a:latin typeface="Arial"/>
                <a:cs typeface="Arial Unicode MS"/>
              </a:rPr>
              <a:t>February 2021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01452" y="6302963"/>
            <a:ext cx="564254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en-US">
                <a:solidFill>
                  <a:srgbClr val="4F2683"/>
                </a:solidFill>
                <a:latin typeface="Arial"/>
                <a:cs typeface="Arial"/>
              </a:rPr>
              <a:t>Provost's Task Force on Open Access </a:t>
            </a:r>
          </a:p>
        </p:txBody>
      </p:sp>
    </p:spTree>
    <p:extLst>
      <p:ext uri="{BB962C8B-B14F-4D97-AF65-F5344CB8AC3E}">
        <p14:creationId xmlns:p14="http://schemas.microsoft.com/office/powerpoint/2010/main" val="405048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Resolution Based: Pros &amp; Cons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4400" b="1" dirty="0">
              <a:solidFill>
                <a:srgbClr val="3B1B70"/>
              </a:solidFill>
              <a:latin typeface="Arial"/>
              <a:cs typeface="Arial Unicode MS"/>
            </a:endParaRPr>
          </a:p>
          <a:p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Advantages: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Easy to achieve and implement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Disadvantages: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Weak driver of OA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Low rates of self-archiving or mediated deposit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Little impact on publishing practices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09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68018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Rights Retention: Pros &amp; Cons</a:t>
            </a:r>
            <a:endParaRPr lang="en-US" sz="4400" b="1" dirty="0">
              <a:solidFill>
                <a:srgbClr val="3B1B70"/>
              </a:solidFill>
              <a:latin typeface="Arial"/>
              <a:cs typeface="Arial Unicode MS"/>
            </a:endParaRPr>
          </a:p>
          <a:p>
            <a:endParaRPr lang="en-US" sz="2800" b="1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Advantages: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Strong driver of OA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High rates of mediated archiving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Strengthens authors’ rights by changing default to author instead of publisher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Facilitates institutional impact of research</a:t>
            </a:r>
          </a:p>
          <a:p>
            <a:endParaRPr lang="en-US" sz="2800" b="1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Disadvantages: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Requires greater education for policy adoption</a:t>
            </a:r>
          </a:p>
          <a:p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432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680186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>
                <a:solidFill>
                  <a:srgbClr val="3B1B70"/>
                </a:solidFill>
                <a:latin typeface="Arial"/>
                <a:cs typeface="Arial Unicode MS"/>
              </a:rPr>
              <a:t>Tell us your thoughts…</a:t>
            </a:r>
            <a:endParaRPr lang="en-US" sz="4400" b="1">
              <a:solidFill>
                <a:srgbClr val="3B1B70"/>
              </a:solidFill>
              <a:latin typeface="Arial"/>
              <a:cs typeface="Arial Unicode MS"/>
            </a:endParaRPr>
          </a:p>
          <a:p>
            <a:endParaRPr lang="en-US" sz="2800" b="1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What questions do you have about the policy options discussed today?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What concerns might you have about an OA policy implementation at Western? What benefits do you perceive?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What would you like to see in an OA policy at Western?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616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782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26" y="1175925"/>
            <a:ext cx="45625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>
                <a:solidFill>
                  <a:schemeClr val="bg1"/>
                </a:solidFill>
                <a:latin typeface="Arial"/>
                <a:cs typeface="Arial Unicode MS"/>
              </a:rPr>
              <a:t>Next Steps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592" y="6322505"/>
            <a:ext cx="497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Western University OA Policy Consultations</a:t>
            </a:r>
          </a:p>
        </p:txBody>
      </p:sp>
    </p:spTree>
    <p:extLst>
      <p:ext uri="{BB962C8B-B14F-4D97-AF65-F5344CB8AC3E}">
        <p14:creationId xmlns:p14="http://schemas.microsoft.com/office/powerpoint/2010/main" val="18215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403187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800" b="1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Broad campus consultation 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Town Hall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Department / Faculty meetings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Written feedback to</a:t>
            </a:r>
          </a:p>
          <a:p>
            <a:pPr lvl="2"/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taskforce-oasc2020@uwo.ca</a:t>
            </a: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432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FF55E-9A5B-4D30-95EF-EDF4C428F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3C1B71"/>
                </a:solidFill>
                <a:latin typeface="Arial"/>
                <a:cs typeface="Arial"/>
              </a:rPr>
              <a:t>Available OA Supports</a:t>
            </a:r>
            <a:endParaRPr lang="en-US" sz="4000" dirty="0">
              <a:solidFill>
                <a:srgbClr val="3C1B7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F252-8727-48AD-8802-644A2209D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3320"/>
            <a:ext cx="8229600" cy="4902844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2800" b="1" dirty="0">
                <a:latin typeface="Arial"/>
                <a:ea typeface="+mn-lt"/>
                <a:cs typeface="+mn-lt"/>
              </a:rPr>
              <a:t>rsclib@uwo.ca</a:t>
            </a:r>
          </a:p>
          <a:p>
            <a:r>
              <a:rPr lang="en-US" sz="2400" b="1" dirty="0">
                <a:latin typeface="Arial"/>
                <a:ea typeface="+mn-lt"/>
                <a:cs typeface="+mn-lt"/>
              </a:rPr>
              <a:t>Individual Support </a:t>
            </a:r>
            <a:r>
              <a:rPr lang="en-US" sz="2400" dirty="0">
                <a:latin typeface="Arial"/>
                <a:ea typeface="+mn-lt"/>
                <a:cs typeface="+mn-lt"/>
              </a:rPr>
              <a:t>- help researchers with any OA questions, from author rights to how to avoid predatory journals </a:t>
            </a:r>
            <a:endParaRPr lang="en-US" sz="2400" dirty="0">
              <a:latin typeface="Arial"/>
              <a:cs typeface="Calibri"/>
            </a:endParaRPr>
          </a:p>
          <a:p>
            <a:r>
              <a:rPr lang="en-US" sz="2400" b="1" dirty="0">
                <a:latin typeface="Arial"/>
                <a:ea typeface="+mn-lt"/>
                <a:cs typeface="+mn-lt"/>
              </a:rPr>
              <a:t>Education </a:t>
            </a:r>
            <a:r>
              <a:rPr lang="en-US" sz="2400" dirty="0">
                <a:latin typeface="Arial"/>
                <a:ea typeface="+mn-lt"/>
                <a:cs typeface="+mn-lt"/>
              </a:rPr>
              <a:t>- outreach and workshops to raise awareness of the benefits of OA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b="1" dirty="0">
                <a:latin typeface="Arial"/>
                <a:ea typeface="+mn-lt"/>
                <a:cs typeface="+mn-lt"/>
              </a:rPr>
              <a:t>Self-Archiving Support</a:t>
            </a:r>
            <a:r>
              <a:rPr lang="en-US" sz="2400" dirty="0">
                <a:latin typeface="Arial"/>
                <a:ea typeface="+mn-lt"/>
                <a:cs typeface="+mn-lt"/>
              </a:rPr>
              <a:t> - </a:t>
            </a:r>
            <a:r>
              <a:rPr lang="en-US" sz="2400" b="1" dirty="0" err="1">
                <a:solidFill>
                  <a:schemeClr val="accent4">
                    <a:lumMod val="75000"/>
                  </a:schemeClr>
                </a:solidFill>
                <a:latin typeface="Arial"/>
                <a:ea typeface="+mn-lt"/>
                <a:cs typeface="+mn-lt"/>
              </a:rPr>
              <a:t>Scholarship@Western</a:t>
            </a:r>
            <a:r>
              <a:rPr lang="en-US" sz="2400" b="1" dirty="0">
                <a:latin typeface="Arial"/>
                <a:ea typeface="+mn-lt"/>
                <a:cs typeface="+mn-lt"/>
              </a:rPr>
              <a:t>,</a:t>
            </a:r>
            <a:r>
              <a:rPr lang="en-US" sz="2400" dirty="0">
                <a:latin typeface="Arial"/>
                <a:ea typeface="+mn-lt"/>
                <a:cs typeface="+mn-lt"/>
              </a:rPr>
              <a:t> an OA platform to disseminate your research</a:t>
            </a:r>
            <a:endParaRPr lang="en-US" sz="2400" dirty="0">
              <a:latin typeface="Arial"/>
              <a:cs typeface="Calibri"/>
            </a:endParaRPr>
          </a:p>
          <a:p>
            <a:r>
              <a:rPr lang="en-US" sz="2400" b="1" dirty="0">
                <a:latin typeface="Arial"/>
                <a:ea typeface="+mn-lt"/>
                <a:cs typeface="+mn-lt"/>
              </a:rPr>
              <a:t>Institutional Memberships</a:t>
            </a:r>
            <a:r>
              <a:rPr lang="en-US" sz="2400" dirty="0">
                <a:latin typeface="Arial"/>
                <a:ea typeface="+mn-lt"/>
                <a:cs typeface="+mn-lt"/>
              </a:rPr>
              <a:t> - financial support for memberships with OA publishers</a:t>
            </a:r>
            <a:endParaRPr lang="en-US" sz="2400" dirty="0">
              <a:latin typeface="Arial"/>
              <a:cs typeface="Arial"/>
            </a:endParaRPr>
          </a:p>
          <a:p>
            <a:r>
              <a:rPr lang="en-US" sz="2400" b="1" dirty="0">
                <a:latin typeface="Arial"/>
                <a:ea typeface="+mn-lt"/>
                <a:cs typeface="+mn-lt"/>
              </a:rPr>
              <a:t>Journal Publishing</a:t>
            </a:r>
            <a:r>
              <a:rPr lang="en-US" sz="2400" dirty="0">
                <a:latin typeface="Arial"/>
                <a:ea typeface="+mn-lt"/>
                <a:cs typeface="+mn-lt"/>
              </a:rPr>
              <a:t> - hosting OA journals for students and faculty</a:t>
            </a:r>
            <a:endParaRPr lang="en-US" sz="2400" dirty="0">
              <a:latin typeface="Arial"/>
              <a:cs typeface="Arial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9699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2573" y="338988"/>
            <a:ext cx="8005704" cy="69865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Thank You!</a:t>
            </a:r>
            <a:endParaRPr lang="en-US" sz="4400" b="1" dirty="0">
              <a:solidFill>
                <a:srgbClr val="3B1B70"/>
              </a:solidFill>
              <a:latin typeface="Arial"/>
              <a:cs typeface="Arial Unicode MS"/>
            </a:endParaRPr>
          </a:p>
          <a:p>
            <a:endParaRPr lang="en-US" sz="2800" b="1" dirty="0">
              <a:solidFill>
                <a:srgbClr val="807F83"/>
              </a:solidFill>
              <a:latin typeface="Arial"/>
              <a:cs typeface="Arial"/>
            </a:endParaRPr>
          </a:p>
          <a:p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On behalf of the Provost’s Task Force on OA</a:t>
            </a:r>
          </a:p>
          <a:p>
            <a:pPr marL="448945" indent="-448945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Catherine Steeves </a:t>
            </a:r>
            <a:endParaRPr lang="en-US" sz="2400">
              <a:solidFill>
                <a:srgbClr val="807F83"/>
              </a:solidFill>
              <a:latin typeface="Arial"/>
              <a:cs typeface="Arial"/>
            </a:endParaRPr>
          </a:p>
          <a:p>
            <a:pPr marL="448945" indent="-448945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Bobby Glushko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Victoria Barroso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Jacquie Burkell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Lisa 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Cechetto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 </a:t>
            </a:r>
            <a:endParaRPr lang="en-US" sz="2400" dirty="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Danica Facca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David Litchfield </a:t>
            </a:r>
            <a:endParaRPr lang="en-US" sz="2400">
              <a:solidFill>
                <a:srgbClr val="807F83"/>
              </a:solidFill>
              <a:latin typeface="Arial"/>
              <a:ea typeface="+mn-lt"/>
              <a:cs typeface="Arial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Allan Pero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Katina Pollock </a:t>
            </a:r>
            <a:endParaRPr lang="en-US" sz="240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Sam </a:t>
            </a:r>
            <a:r>
              <a:rPr lang="en-US" sz="2400" dirty="0" err="1">
                <a:solidFill>
                  <a:srgbClr val="807F83"/>
                </a:solidFill>
                <a:latin typeface="Arial"/>
                <a:cs typeface="Arial"/>
              </a:rPr>
              <a:t>Trosow</a:t>
            </a: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 </a:t>
            </a:r>
            <a:endParaRPr lang="en-US" sz="2400" dirty="0">
              <a:ea typeface="+mn-lt"/>
              <a:cs typeface="+mn-lt"/>
            </a:endParaRPr>
          </a:p>
          <a:p>
            <a:pPr marL="457200" indent="-457200">
              <a:buFont typeface="Arial,Sans-Serif" panose="020B0604020202020204" pitchFamily="34" charset="0"/>
              <a:buChar char="•"/>
            </a:pPr>
            <a:r>
              <a:rPr lang="en-US" sz="2400" dirty="0">
                <a:solidFill>
                  <a:srgbClr val="807F83"/>
                </a:solidFill>
                <a:latin typeface="Arial"/>
                <a:cs typeface="Arial"/>
              </a:rPr>
              <a:t>Courtney Waugh </a:t>
            </a:r>
            <a:endParaRPr lang="en-US"/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047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350512" cy="77559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000" b="1" dirty="0">
                <a:solidFill>
                  <a:srgbClr val="3B1B70"/>
                </a:solidFill>
                <a:latin typeface="Arial"/>
                <a:cs typeface="Arial Unicode MS"/>
              </a:rPr>
              <a:t>References:</a:t>
            </a:r>
            <a:endParaRPr lang="en-US" sz="4400" b="1" dirty="0">
              <a:solidFill>
                <a:srgbClr val="3B1B70"/>
              </a:solidFill>
              <a:latin typeface="Arial"/>
              <a:cs typeface="Arial Unicode MS"/>
            </a:endParaRPr>
          </a:p>
          <a:p>
            <a:pPr marL="571500" indent="-571500">
              <a:buFont typeface="Arial"/>
              <a:buChar char="•"/>
            </a:pPr>
            <a:endParaRPr lang="en-US" sz="1400" dirty="0">
              <a:latin typeface="Arial"/>
              <a:cs typeface="Arial Unicode MS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 err="1">
                <a:latin typeface="Arial"/>
                <a:ea typeface="+mn-lt"/>
                <a:cs typeface="+mn-lt"/>
              </a:rPr>
              <a:t>Antelman</a:t>
            </a:r>
            <a:r>
              <a:rPr lang="en-US" sz="1400" dirty="0">
                <a:latin typeface="Arial"/>
                <a:ea typeface="+mn-lt"/>
                <a:cs typeface="+mn-lt"/>
              </a:rPr>
              <a:t>, K. (2004). Do open-access articles have a greater research impact? </a:t>
            </a:r>
            <a:r>
              <a:rPr lang="en-US" sz="1400" i="1" dirty="0">
                <a:latin typeface="Arial"/>
                <a:ea typeface="+mn-lt"/>
                <a:cs typeface="+mn-lt"/>
              </a:rPr>
              <a:t>College &amp; Research Libraries</a:t>
            </a:r>
            <a:r>
              <a:rPr lang="en-US" sz="1400" dirty="0">
                <a:latin typeface="Arial"/>
                <a:ea typeface="+mn-lt"/>
                <a:cs typeface="+mn-lt"/>
              </a:rPr>
              <a:t>, </a:t>
            </a:r>
            <a:r>
              <a:rPr lang="en-US" sz="1400" i="1" dirty="0">
                <a:latin typeface="Arial"/>
                <a:ea typeface="+mn-lt"/>
                <a:cs typeface="+mn-lt"/>
              </a:rPr>
              <a:t>65</a:t>
            </a:r>
            <a:r>
              <a:rPr lang="en-US" sz="1400" dirty="0">
                <a:latin typeface="Arial"/>
                <a:ea typeface="+mn-lt"/>
                <a:cs typeface="+mn-lt"/>
              </a:rPr>
              <a:t>(5), 372-382. </a:t>
            </a:r>
            <a:r>
              <a:rPr lang="en-US" sz="1400" dirty="0">
                <a:latin typeface="Arial"/>
                <a:ea typeface="+mn-lt"/>
                <a:cs typeface="+mn-lt"/>
                <a:hlinkClick r:id="rId2"/>
              </a:rPr>
              <a:t>https://crl.acrl.org/index.php/crl/article/view/15683</a:t>
            </a:r>
            <a:r>
              <a:rPr lang="en-US" sz="1400" dirty="0">
                <a:latin typeface="Arial"/>
                <a:ea typeface="+mn-lt"/>
                <a:cs typeface="+mn-lt"/>
              </a:rPr>
              <a:t>  </a:t>
            </a:r>
            <a:endParaRPr lang="en-US" sz="1400" dirty="0">
              <a:solidFill>
                <a:srgbClr val="000000"/>
              </a:solidFill>
              <a:latin typeface="Arial"/>
              <a:cs typeface="Calibri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>
                <a:solidFill>
                  <a:srgbClr val="000000"/>
                </a:solidFill>
                <a:latin typeface="Arial"/>
                <a:cs typeface="Calibri"/>
              </a:rPr>
              <a:t>Canadian Association of Research Libraries (CARL). (2020). CARL Institutional Open Access Policy Template and Toolkit. </a:t>
            </a:r>
            <a:r>
              <a:rPr lang="en-US" sz="1400" dirty="0">
                <a:latin typeface="Arial"/>
                <a:ea typeface="+mn-lt"/>
                <a:cs typeface="+mn-lt"/>
                <a:hlinkClick r:id="rId3"/>
              </a:rPr>
              <a:t>https://www.carl-abrc.ca/oa-policy-template-and-toolkit/?cn-reloaded=1</a:t>
            </a:r>
            <a:endParaRPr lang="en-US" sz="1400" dirty="0">
              <a:solidFill>
                <a:srgbClr val="000000"/>
              </a:solidFill>
              <a:latin typeface="Arial"/>
              <a:cs typeface="Calibri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>
                <a:latin typeface="Arial"/>
                <a:ea typeface="+mn-lt"/>
                <a:cs typeface="+mn-lt"/>
              </a:rPr>
              <a:t>Donovan, J. M. &amp; Watson, C. A. (2011). </a:t>
            </a:r>
            <a:r>
              <a:rPr lang="en-US" sz="1400" dirty="0">
                <a:latin typeface="Arial"/>
                <a:ea typeface="+mn-lt"/>
                <a:cs typeface="+mn-lt"/>
                <a:hlinkClick r:id="rId4"/>
              </a:rPr>
              <a:t>Citation Advantage of Open Access Legal Scholarship</a:t>
            </a:r>
            <a:r>
              <a:rPr lang="en-US" sz="1400" dirty="0">
                <a:latin typeface="Arial"/>
                <a:ea typeface="+mn-lt"/>
                <a:cs typeface="+mn-lt"/>
              </a:rPr>
              <a:t>. </a:t>
            </a:r>
            <a:r>
              <a:rPr lang="en-US" sz="1400" i="1" dirty="0">
                <a:latin typeface="Arial"/>
                <a:ea typeface="+mn-lt"/>
                <a:cs typeface="+mn-lt"/>
              </a:rPr>
              <a:t>Law Library Journal,</a:t>
            </a:r>
            <a:r>
              <a:rPr lang="en-US" sz="1400" dirty="0">
                <a:latin typeface="Arial"/>
                <a:ea typeface="+mn-lt"/>
                <a:cs typeface="+mn-lt"/>
              </a:rPr>
              <a:t> </a:t>
            </a:r>
            <a:r>
              <a:rPr lang="en-US" sz="1400" i="1" dirty="0">
                <a:latin typeface="Arial"/>
                <a:ea typeface="+mn-lt"/>
                <a:cs typeface="+mn-lt"/>
              </a:rPr>
              <a:t>103</a:t>
            </a:r>
            <a:r>
              <a:rPr lang="en-US" sz="1400" dirty="0">
                <a:latin typeface="Arial"/>
                <a:ea typeface="+mn-lt"/>
                <a:cs typeface="+mn-lt"/>
              </a:rPr>
              <a:t>(4), 553-574.</a:t>
            </a:r>
            <a:endParaRPr lang="en-US" sz="1400" dirty="0">
              <a:solidFill>
                <a:srgbClr val="000000"/>
              </a:solidFill>
              <a:latin typeface="Arial"/>
              <a:cs typeface="Calibri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 err="1">
                <a:latin typeface="Arial"/>
                <a:ea typeface="+mn-lt"/>
                <a:cs typeface="+mn-lt"/>
              </a:rPr>
              <a:t>Piwowar</a:t>
            </a:r>
            <a:r>
              <a:rPr lang="en-US" sz="1400" dirty="0">
                <a:latin typeface="Arial"/>
                <a:ea typeface="+mn-lt"/>
                <a:cs typeface="+mn-lt"/>
              </a:rPr>
              <a:t>, H., </a:t>
            </a:r>
            <a:r>
              <a:rPr lang="en-US" sz="1400" dirty="0" err="1">
                <a:latin typeface="Arial"/>
                <a:ea typeface="+mn-lt"/>
                <a:cs typeface="+mn-lt"/>
              </a:rPr>
              <a:t>Priem</a:t>
            </a:r>
            <a:r>
              <a:rPr lang="en-US" sz="1400" dirty="0">
                <a:latin typeface="Arial"/>
                <a:ea typeface="+mn-lt"/>
                <a:cs typeface="+mn-lt"/>
              </a:rPr>
              <a:t>, J., </a:t>
            </a:r>
            <a:r>
              <a:rPr lang="en-US" sz="1400" dirty="0" err="1">
                <a:latin typeface="Arial"/>
                <a:ea typeface="+mn-lt"/>
                <a:cs typeface="+mn-lt"/>
              </a:rPr>
              <a:t>Larivière</a:t>
            </a:r>
            <a:r>
              <a:rPr lang="en-US" sz="1400" dirty="0">
                <a:latin typeface="Arial"/>
                <a:ea typeface="+mn-lt"/>
                <a:cs typeface="+mn-lt"/>
              </a:rPr>
              <a:t>, V., </a:t>
            </a:r>
            <a:r>
              <a:rPr lang="en-US" sz="1400" dirty="0" err="1">
                <a:latin typeface="Arial"/>
                <a:ea typeface="+mn-lt"/>
                <a:cs typeface="+mn-lt"/>
              </a:rPr>
              <a:t>Alperin</a:t>
            </a:r>
            <a:r>
              <a:rPr lang="en-US" sz="1400" dirty="0">
                <a:latin typeface="Arial"/>
                <a:ea typeface="+mn-lt"/>
                <a:cs typeface="+mn-lt"/>
              </a:rPr>
              <a:t>, J. P., Matthias, L., Norlander, B., Farley, A., West, J., &amp; </a:t>
            </a:r>
            <a:r>
              <a:rPr lang="en-US" sz="1400" dirty="0" err="1">
                <a:latin typeface="Arial"/>
                <a:ea typeface="+mn-lt"/>
                <a:cs typeface="+mn-lt"/>
              </a:rPr>
              <a:t>Haustein</a:t>
            </a:r>
            <a:r>
              <a:rPr lang="en-US" sz="1400">
                <a:latin typeface="Arial"/>
                <a:ea typeface="+mn-lt"/>
                <a:cs typeface="+mn-lt"/>
              </a:rPr>
              <a:t>, </a:t>
            </a:r>
            <a:r>
              <a:rPr lang="en-US" sz="1400" dirty="0">
                <a:latin typeface="Arial"/>
                <a:ea typeface="+mn-lt"/>
                <a:cs typeface="+mn-lt"/>
              </a:rPr>
              <a:t>S. (2018). The state of OA: a large-scale analysis of the prevalence and impact of Open Access articles. </a:t>
            </a:r>
            <a:r>
              <a:rPr lang="en-US" sz="1400" i="1" dirty="0" err="1">
                <a:latin typeface="Arial"/>
                <a:ea typeface="+mn-lt"/>
                <a:cs typeface="+mn-lt"/>
              </a:rPr>
              <a:t>PeerJ</a:t>
            </a:r>
            <a:r>
              <a:rPr lang="en-US" sz="1400" dirty="0">
                <a:latin typeface="Arial"/>
                <a:ea typeface="+mn-lt"/>
                <a:cs typeface="+mn-lt"/>
              </a:rPr>
              <a:t> 6</a:t>
            </a:r>
            <a:r>
              <a:rPr lang="en-US" sz="1400" i="1" dirty="0">
                <a:latin typeface="Arial"/>
                <a:ea typeface="+mn-lt"/>
                <a:cs typeface="+mn-lt"/>
              </a:rPr>
              <a:t>, </a:t>
            </a:r>
            <a:r>
              <a:rPr lang="en-US" sz="1400" dirty="0">
                <a:latin typeface="Arial"/>
                <a:ea typeface="+mn-lt"/>
                <a:cs typeface="+mn-lt"/>
              </a:rPr>
              <a:t>e4375.</a:t>
            </a:r>
            <a:r>
              <a:rPr lang="en-US" sz="1400" dirty="0"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 </a:t>
            </a:r>
            <a:r>
              <a:rPr lang="en-US" sz="1400" dirty="0">
                <a:latin typeface="Arial" panose="020B0604020202020204" pitchFamily="34" charset="0"/>
                <a:ea typeface="+mn-lt"/>
                <a:cs typeface="Arial" panose="020B0604020202020204" pitchFamily="34" charset="0"/>
                <a:hlinkClick r:id="rId5"/>
              </a:rPr>
              <a:t>https://doi.org/10.7717/peerj.4375</a:t>
            </a:r>
            <a:endParaRPr lang="en-US" sz="1400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 err="1">
                <a:latin typeface="Arial"/>
                <a:ea typeface="+mn-lt"/>
                <a:cs typeface="+mn-lt"/>
              </a:rPr>
              <a:t>Severin</a:t>
            </a:r>
            <a:r>
              <a:rPr lang="en-US" sz="1400" dirty="0">
                <a:latin typeface="Arial"/>
                <a:ea typeface="+mn-lt"/>
                <a:cs typeface="+mn-lt"/>
              </a:rPr>
              <a:t>, A., Egger M., Eve, M. P. &amp; </a:t>
            </a:r>
            <a:r>
              <a:rPr lang="en-US" sz="1400" dirty="0" err="1">
                <a:latin typeface="Arial"/>
                <a:ea typeface="+mn-lt"/>
                <a:cs typeface="+mn-lt"/>
              </a:rPr>
              <a:t>Hürlimann</a:t>
            </a:r>
            <a:r>
              <a:rPr lang="en-US" sz="1400" dirty="0">
                <a:latin typeface="Arial"/>
                <a:ea typeface="+mn-lt"/>
                <a:cs typeface="+mn-lt"/>
              </a:rPr>
              <a:t> D.</a:t>
            </a:r>
            <a:r>
              <a:rPr lang="en-US" sz="1400" i="1" dirty="0">
                <a:latin typeface="Arial"/>
                <a:ea typeface="+mn-lt"/>
                <a:cs typeface="+mn-lt"/>
              </a:rPr>
              <a:t> </a:t>
            </a:r>
            <a:r>
              <a:rPr lang="en-US" sz="1400" dirty="0">
                <a:latin typeface="Arial"/>
                <a:ea typeface="+mn-lt"/>
                <a:cs typeface="+mn-lt"/>
              </a:rPr>
              <a:t>(2018). Discipline-specific open access publishing practices and barriers to change: an evidence-based review.</a:t>
            </a:r>
            <a:r>
              <a:rPr lang="en-US" sz="1400" i="1" dirty="0">
                <a:latin typeface="Arial"/>
                <a:ea typeface="+mn-lt"/>
                <a:cs typeface="+mn-lt"/>
              </a:rPr>
              <a:t> F1000Research,</a:t>
            </a:r>
            <a:r>
              <a:rPr lang="en-US" sz="1400" dirty="0">
                <a:latin typeface="Arial"/>
                <a:ea typeface="+mn-lt"/>
                <a:cs typeface="+mn-lt"/>
              </a:rPr>
              <a:t> </a:t>
            </a:r>
            <a:r>
              <a:rPr lang="en-US" sz="1400" i="1" dirty="0">
                <a:latin typeface="Arial"/>
                <a:ea typeface="+mn-lt"/>
                <a:cs typeface="+mn-lt"/>
              </a:rPr>
              <a:t>7</a:t>
            </a:r>
            <a:r>
              <a:rPr lang="en-US" sz="1400" dirty="0">
                <a:latin typeface="Arial"/>
                <a:ea typeface="+mn-lt"/>
                <a:cs typeface="+mn-lt"/>
              </a:rPr>
              <a:t>, 1925. </a:t>
            </a:r>
            <a:r>
              <a:rPr lang="en-US" sz="1400" dirty="0">
                <a:latin typeface="Arial"/>
                <a:ea typeface="+mn-lt"/>
                <a:cs typeface="+mn-lt"/>
                <a:hlinkClick r:id="rId6"/>
              </a:rPr>
              <a:t>https://doi.org/10.12688/f1000research.17328.1</a:t>
            </a:r>
            <a:endParaRPr lang="en-US" sz="1400" dirty="0">
              <a:solidFill>
                <a:srgbClr val="000000"/>
              </a:solidFill>
              <a:latin typeface="Arial"/>
              <a:cs typeface="Calibri"/>
            </a:endParaRPr>
          </a:p>
          <a:p>
            <a:pPr marL="541338" indent="-541338">
              <a:spcAft>
                <a:spcPts val="1200"/>
              </a:spcAft>
            </a:pPr>
            <a:r>
              <a:rPr lang="en-US" sz="1400" dirty="0">
                <a:latin typeface="Arial"/>
                <a:cs typeface="Arial Unicode MS"/>
              </a:rPr>
              <a:t>Steele, G. &amp; </a:t>
            </a:r>
            <a:r>
              <a:rPr lang="en-US" sz="1400" dirty="0" err="1">
                <a:latin typeface="Arial"/>
                <a:cs typeface="Arial Unicode MS"/>
              </a:rPr>
              <a:t>Kernohan</a:t>
            </a:r>
            <a:r>
              <a:rPr lang="en-US" sz="1400" dirty="0">
                <a:latin typeface="Arial"/>
                <a:cs typeface="Arial Unicode MS"/>
              </a:rPr>
              <a:t>, D. (2017). </a:t>
            </a:r>
            <a:r>
              <a:rPr lang="en-US" sz="1400" i="1" dirty="0">
                <a:latin typeface="Arial"/>
                <a:cs typeface="Arial Unicode MS"/>
              </a:rPr>
              <a:t>A beginner's guide to open access. </a:t>
            </a:r>
            <a:r>
              <a:rPr lang="en-US" sz="1400" dirty="0" err="1">
                <a:latin typeface="Arial"/>
                <a:cs typeface="Arial Unicode MS"/>
              </a:rPr>
              <a:t>Wonkhe</a:t>
            </a:r>
            <a:r>
              <a:rPr lang="en-US" sz="1400" dirty="0">
                <a:latin typeface="Arial"/>
                <a:cs typeface="Arial Unicode MS"/>
              </a:rPr>
              <a:t>.</a:t>
            </a:r>
            <a:r>
              <a:rPr lang="en-US" sz="1400" dirty="0">
                <a:solidFill>
                  <a:srgbClr val="3B1B70"/>
                </a:solidFill>
                <a:latin typeface="Arial"/>
                <a:cs typeface="Arial Unicode MS"/>
              </a:rPr>
              <a:t> </a:t>
            </a:r>
            <a:r>
              <a:rPr lang="en-US" sz="1400" dirty="0">
                <a:latin typeface="Arial"/>
                <a:ea typeface="+mn-lt"/>
                <a:cs typeface="+mn-lt"/>
                <a:hlinkClick r:id="rId7"/>
              </a:rPr>
              <a:t>https://wonkhe.com/blogs/intro-to-open-access/</a:t>
            </a:r>
            <a:endParaRPr lang="en-US" sz="1400" dirty="0">
              <a:latin typeface="Arial"/>
              <a:ea typeface="+mn-lt"/>
              <a:cs typeface="+mn-lt"/>
            </a:endParaRPr>
          </a:p>
          <a:p>
            <a:endParaRPr lang="en-US" sz="1400" dirty="0">
              <a:solidFill>
                <a:srgbClr val="000000"/>
              </a:solidFill>
              <a:latin typeface="Arial"/>
              <a:cs typeface="Calibri"/>
            </a:endParaRPr>
          </a:p>
          <a:p>
            <a:pPr marL="571500" indent="-571500">
              <a:buFont typeface="Arial"/>
              <a:buChar char="•"/>
            </a:pP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endParaRPr lang="en-US" sz="2800" b="1" dirty="0">
              <a:solidFill>
                <a:srgbClr val="807F83"/>
              </a:solidFill>
              <a:latin typeface="Arial"/>
              <a:cs typeface="Arial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478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51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44627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endParaRPr lang="en-US" sz="2000">
              <a:solidFill>
                <a:schemeClr val="bg1"/>
              </a:solidFill>
              <a:latin typeface="Arial"/>
              <a:cs typeface="Arial Unicode MS"/>
            </a:endParaRPr>
          </a:p>
          <a:p>
            <a:pPr>
              <a:spcAft>
                <a:spcPts val="1200"/>
              </a:spcAft>
            </a:pPr>
            <a:r>
              <a:rPr lang="en-US" sz="5000" b="1">
                <a:solidFill>
                  <a:srgbClr val="3C1B71"/>
                </a:solidFill>
                <a:latin typeface="Arial"/>
                <a:cs typeface="Arial Unicode MS"/>
              </a:rPr>
              <a:t>Today’s Agenda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>
              <a:solidFill>
                <a:srgbClr val="807F83"/>
              </a:solidFill>
              <a:latin typeface="Arial"/>
              <a:cs typeface="Arial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>
                <a:solidFill>
                  <a:srgbClr val="807F83"/>
                </a:solidFill>
                <a:latin typeface="Arial"/>
                <a:cs typeface="Arial"/>
              </a:rPr>
              <a:t>Provost Task Force on OA</a:t>
            </a:r>
            <a:endParaRPr lang="en-US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>
                <a:solidFill>
                  <a:srgbClr val="807F83"/>
                </a:solidFill>
                <a:latin typeface="Arial"/>
                <a:cs typeface="Arial"/>
              </a:rPr>
              <a:t>Campus Consultation Process &amp; Next Steps</a:t>
            </a:r>
          </a:p>
          <a:p>
            <a:endParaRPr lang="en-US" sz="6000" b="1">
              <a:solidFill>
                <a:srgbClr val="000000"/>
              </a:solidFill>
              <a:latin typeface="Arial"/>
              <a:cs typeface="Arial Unicode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49413" y="6211669"/>
            <a:ext cx="489458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644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677108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Provost OA Task Force</a:t>
            </a:r>
          </a:p>
          <a:p>
            <a:pPr>
              <a:spcAft>
                <a:spcPts val="2400"/>
              </a:spcAft>
              <a:buSzPct val="75000"/>
            </a:pPr>
            <a:r>
              <a:rPr lang="en-US" sz="2200" b="1" dirty="0">
                <a:solidFill>
                  <a:srgbClr val="807F83"/>
                </a:solidFill>
                <a:latin typeface="Arial"/>
                <a:cs typeface="Arial"/>
              </a:rPr>
              <a:t>Convened: </a:t>
            </a:r>
            <a:r>
              <a:rPr lang="en-US" sz="2200" dirty="0">
                <a:solidFill>
                  <a:srgbClr val="807F83"/>
                </a:solidFill>
                <a:latin typeface="Arial"/>
                <a:cs typeface="Arial"/>
              </a:rPr>
              <a:t>July 2019</a:t>
            </a:r>
          </a:p>
          <a:p>
            <a:pPr>
              <a:spcAft>
                <a:spcPts val="2400"/>
              </a:spcAft>
              <a:buSzPct val="75000"/>
            </a:pPr>
            <a:r>
              <a:rPr lang="en-US" sz="2800" b="1" dirty="0">
                <a:solidFill>
                  <a:srgbClr val="807F83"/>
                </a:solidFill>
                <a:latin typeface="Arial"/>
                <a:cs typeface="Arial"/>
              </a:rPr>
              <a:t>Mandate: </a:t>
            </a:r>
            <a:r>
              <a:rPr lang="en-US" sz="2800" dirty="0">
                <a:solidFill>
                  <a:srgbClr val="807F83"/>
                </a:solidFill>
                <a:latin typeface="Arial"/>
                <a:cs typeface="Arial"/>
              </a:rPr>
              <a:t>Consult broadly with the Western campus community and make recommendations, for consideration by Senate, on the development of a Western University commitment to the advancement of open access and sustainable scholarly communications and publishing models.</a:t>
            </a: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 dirty="0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804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527412" cy="513986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 dirty="0">
                <a:solidFill>
                  <a:srgbClr val="3B1B70"/>
                </a:solidFill>
                <a:latin typeface="Arial"/>
                <a:cs typeface="Arial Unicode MS"/>
              </a:rPr>
              <a:t>Provost OA Task Force</a:t>
            </a:r>
          </a:p>
          <a:p>
            <a:r>
              <a:rPr lang="en-US" sz="2400" b="1" dirty="0">
                <a:solidFill>
                  <a:srgbClr val="807F83"/>
                </a:solidFill>
                <a:latin typeface="Arial"/>
                <a:cs typeface="Arial"/>
              </a:rPr>
              <a:t>Membership:</a:t>
            </a:r>
            <a:endParaRPr lang="en-US" sz="2400" dirty="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2400" b="1" dirty="0">
              <a:solidFill>
                <a:srgbClr val="807F83"/>
              </a:solidFill>
              <a:latin typeface="Arial"/>
              <a:cs typeface="Arial"/>
            </a:endParaRPr>
          </a:p>
          <a:p>
            <a:pPr marL="448945" indent="-448945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Catherine Steeves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Chair, Vice Provost &amp; Chief Librarian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Bobby Glushko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Vice-Chair, Associate Chief Librarian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Victoria Barroso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USC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Jacquie Burkell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FIMS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Lisa </a:t>
            </a:r>
            <a:r>
              <a:rPr lang="en-US" sz="2000" dirty="0" err="1">
                <a:solidFill>
                  <a:srgbClr val="807F83"/>
                </a:solidFill>
                <a:latin typeface="Arial"/>
                <a:cs typeface="Arial"/>
              </a:rPr>
              <a:t>Cechetto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Western Research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Danica Facca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SOGS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David Litchfield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Schulich School of Medicine &amp; Dentistry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 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Allan Pero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Faculty of Arts &amp; Humanities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Katina Pollock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Faculty of Education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Sam </a:t>
            </a:r>
            <a:r>
              <a:rPr lang="en-US" sz="2000" dirty="0" err="1">
                <a:solidFill>
                  <a:srgbClr val="807F83"/>
                </a:solidFill>
                <a:latin typeface="Arial"/>
                <a:cs typeface="Arial"/>
              </a:rPr>
              <a:t>Trosow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FIMS, Faculty of Law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 Courtney Waugh (</a:t>
            </a:r>
            <a:r>
              <a:rPr lang="en-US" dirty="0">
                <a:solidFill>
                  <a:srgbClr val="807F83"/>
                </a:solidFill>
                <a:latin typeface="Arial"/>
                <a:cs typeface="Arial"/>
              </a:rPr>
              <a:t>UWOFA, Western Libraries</a:t>
            </a:r>
            <a:r>
              <a:rPr lang="en-US" sz="2000" dirty="0">
                <a:solidFill>
                  <a:srgbClr val="807F83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581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58785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>
                <a:solidFill>
                  <a:srgbClr val="3B1B70"/>
                </a:solidFill>
                <a:latin typeface="Arial"/>
                <a:cs typeface="Arial Unicode MS"/>
              </a:rPr>
              <a:t>Campus Consultation </a:t>
            </a:r>
          </a:p>
          <a:p>
            <a:pPr>
              <a:spcAft>
                <a:spcPts val="2400"/>
              </a:spcAft>
            </a:pPr>
            <a:r>
              <a:rPr lang="en-US" sz="2800" b="1">
                <a:solidFill>
                  <a:srgbClr val="807F83"/>
                </a:solidFill>
                <a:latin typeface="Arial"/>
                <a:cs typeface="Arial"/>
              </a:rPr>
              <a:t>Objectives:</a:t>
            </a:r>
            <a:endParaRPr lang="en-US"/>
          </a:p>
          <a:p>
            <a:pPr marL="457200" indent="-457200">
              <a:spcAft>
                <a:spcPts val="2400"/>
              </a:spcAft>
              <a:buSzPct val="75000"/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Describe OA policy options</a:t>
            </a:r>
          </a:p>
          <a:p>
            <a:pPr marL="457200" indent="-457200">
              <a:spcAft>
                <a:spcPts val="2400"/>
              </a:spcAft>
              <a:buSzPct val="75000"/>
              <a:buFont typeface="Arial" panose="020B0604020202020204" pitchFamily="34" charset="0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Gather feedback on policy options</a:t>
            </a:r>
          </a:p>
          <a:p>
            <a:pPr marL="914400" lvl="1" indent="-457200">
              <a:spcAft>
                <a:spcPts val="2400"/>
              </a:spcAft>
              <a:buSzPct val="75000"/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807F83"/>
                </a:solidFill>
                <a:latin typeface="Arial"/>
                <a:cs typeface="Arial"/>
              </a:rPr>
              <a:t>What do you like about the policy options?</a:t>
            </a:r>
          </a:p>
          <a:p>
            <a:pPr marL="914400" lvl="1" indent="-457200">
              <a:spcAft>
                <a:spcPts val="2400"/>
              </a:spcAft>
              <a:buSzPct val="75000"/>
              <a:buFont typeface="Arial" panose="020B0604020202020204" pitchFamily="34" charset="0"/>
              <a:buChar char="•"/>
            </a:pPr>
            <a:r>
              <a:rPr lang="en-US" sz="2400">
                <a:solidFill>
                  <a:srgbClr val="807F83"/>
                </a:solidFill>
                <a:latin typeface="Arial"/>
                <a:cs typeface="Arial"/>
              </a:rPr>
              <a:t>What questions and concerns do you have about OA policies?</a:t>
            </a: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962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26" y="1175925"/>
            <a:ext cx="456259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>
                <a:solidFill>
                  <a:schemeClr val="bg1"/>
                </a:solidFill>
                <a:latin typeface="Arial"/>
                <a:cs typeface="Arial Unicode MS"/>
              </a:rPr>
              <a:t>Open Access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6592" y="6322505"/>
            <a:ext cx="4971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>
                <a:solidFill>
                  <a:schemeClr val="bg1"/>
                </a:solidFill>
                <a:latin typeface="Arial"/>
                <a:cs typeface="Arial"/>
              </a:rPr>
              <a:t>Western University OA Policy Consultations</a:t>
            </a:r>
          </a:p>
        </p:txBody>
      </p:sp>
    </p:spTree>
    <p:extLst>
      <p:ext uri="{BB962C8B-B14F-4D97-AF65-F5344CB8AC3E}">
        <p14:creationId xmlns:p14="http://schemas.microsoft.com/office/powerpoint/2010/main" val="413007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557075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>
                <a:solidFill>
                  <a:srgbClr val="3B1B70"/>
                </a:solidFill>
                <a:latin typeface="Arial"/>
                <a:cs typeface="Arial Unicode MS"/>
              </a:rPr>
              <a:t>Open Access</a:t>
            </a:r>
          </a:p>
          <a:p>
            <a:pPr>
              <a:spcAft>
                <a:spcPts val="2400"/>
              </a:spcAft>
              <a:buSzPct val="75000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>
              <a:spcAft>
                <a:spcPts val="2400"/>
              </a:spcAft>
              <a:buSzPct val="75000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Open Access (OA) is a set of principles and a range of practices through which research outputs are distributed online, without access fees or other access barriers.</a:t>
            </a: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26" y="573851"/>
            <a:ext cx="8005704" cy="538609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US" sz="5000" b="1">
                <a:solidFill>
                  <a:srgbClr val="3B1B70"/>
                </a:solidFill>
                <a:latin typeface="Arial"/>
                <a:cs typeface="Arial Unicode MS"/>
              </a:rPr>
              <a:t>Why Open Access: </a:t>
            </a: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Increases impact &amp; reach of research</a:t>
            </a: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Removes barriers for readers</a:t>
            </a: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Authors maintain copyright &amp; control</a:t>
            </a: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Reduces global and social inequities</a:t>
            </a: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Fulfills funder mandates – Tri-Agencies</a:t>
            </a:r>
          </a:p>
          <a:p>
            <a:pPr marL="685800" indent="-685800">
              <a:buFont typeface="Arial"/>
              <a:buChar char="•"/>
            </a:pPr>
            <a:r>
              <a:rPr lang="en-US" sz="2800">
                <a:solidFill>
                  <a:srgbClr val="807F83"/>
                </a:solidFill>
                <a:latin typeface="Arial"/>
                <a:cs typeface="Arial"/>
              </a:rPr>
              <a:t>Challenges traditional publishing models</a:t>
            </a:r>
          </a:p>
          <a:p>
            <a:pPr marL="685800" indent="-685800">
              <a:buFont typeface="Arial"/>
              <a:buChar char="•"/>
            </a:pPr>
            <a:endParaRPr lang="en-US" sz="2800">
              <a:solidFill>
                <a:srgbClr val="807F83"/>
              </a:solidFill>
              <a:latin typeface="Arial"/>
              <a:cs typeface="Arial"/>
            </a:endParaRPr>
          </a:p>
          <a:p>
            <a:endParaRPr lang="en-US" sz="6000" b="1">
              <a:solidFill>
                <a:srgbClr val="807F83"/>
              </a:solidFill>
              <a:latin typeface="Arial"/>
              <a:cs typeface="Arial Unicode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00889" y="6302963"/>
            <a:ext cx="318911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endParaRPr lang="en-US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192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D2F4FD39426046998324C5D553197A" ma:contentTypeVersion="26" ma:contentTypeDescription="Create a new document." ma:contentTypeScope="" ma:versionID="cb8dfd8c0d0b99c80be2fa77a37b9e56">
  <xsd:schema xmlns:xsd="http://www.w3.org/2001/XMLSchema" xmlns:xs="http://www.w3.org/2001/XMLSchema" xmlns:p="http://schemas.microsoft.com/office/2006/metadata/properties" xmlns:ns2="1a031898-04ac-4d86-89c3-9167501af405" xmlns:ns3="c996362d-8b64-4720-9560-04e35371827e" targetNamespace="http://schemas.microsoft.com/office/2006/metadata/properties" ma:root="true" ma:fieldsID="709c9c8810aa63cca749f15ebcfddb16" ns2:_="" ns3:_="">
    <xsd:import namespace="1a031898-04ac-4d86-89c3-9167501af405"/>
    <xsd:import namespace="c996362d-8b64-4720-9560-04e35371827e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Owner" minOccurs="0"/>
                <xsd:element ref="ns2:Math_Settings" minOccurs="0"/>
                <xsd:element ref="ns2:DefaultSectionNames" minOccurs="0"/>
                <xsd:element ref="ns2:Templates" minOccurs="0"/>
                <xsd:element ref="ns2:Leaders" minOccurs="0"/>
                <xsd:element ref="ns2:Members" minOccurs="0"/>
                <xsd:element ref="ns2:Member_Groups" minOccurs="0"/>
                <xsd:element ref="ns2:Distribution_Groups" minOccurs="0"/>
                <xsd:element ref="ns2:LMS_Mappings" minOccurs="0"/>
                <xsd:element ref="ns2:Invited_Leaders" minOccurs="0"/>
                <xsd:element ref="ns2:Invited_Members" minOccurs="0"/>
                <xsd:element ref="ns2:Self_Registration_Enabled" minOccurs="0"/>
                <xsd:element ref="ns2:Has_Leaders_Only_SectionGroup" minOccurs="0"/>
                <xsd:element ref="ns2:Is_Collaboration_Space_Locked" minOccurs="0"/>
                <xsd:element ref="ns2:IsNotebookLocke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031898-04ac-4d86-89c3-9167501af405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Owner" ma:index="13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ath_Settings" ma:index="14" nillable="true" ma:displayName="Math Settings" ma:internalName="Math_Settings">
      <xsd:simpleType>
        <xsd:restriction base="dms:Text"/>
      </xsd:simpleType>
    </xsd:element>
    <xsd:element name="DefaultSectionNames" ma:index="15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16" nillable="true" ma:displayName="Templates" ma:internalName="Templates">
      <xsd:simpleType>
        <xsd:restriction base="dms:Note">
          <xsd:maxLength value="255"/>
        </xsd:restriction>
      </xsd:simpleType>
    </xsd:element>
    <xsd:element name="Leaders" ma:index="17" nillable="true" ma:displayName="Leaders" ma:internalName="Lead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s" ma:index="18" nillable="true" ma:displayName="Members" ma:internalName="Memb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mber_Groups" ma:index="19" nillable="true" ma:displayName="Member Groups" ma:internalName="Member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istribution_Groups" ma:index="20" nillable="true" ma:displayName="Distribution Groups" ma:internalName="Distribution_Groups">
      <xsd:simpleType>
        <xsd:restriction base="dms:Note">
          <xsd:maxLength value="255"/>
        </xsd:restriction>
      </xsd:simpleType>
    </xsd:element>
    <xsd:element name="LMS_Mappings" ma:index="21" nillable="true" ma:displayName="LMS Mappings" ma:internalName="LMS_Mappings">
      <xsd:simpleType>
        <xsd:restriction base="dms:Note">
          <xsd:maxLength value="255"/>
        </xsd:restriction>
      </xsd:simpleType>
    </xsd:element>
    <xsd:element name="Invited_Leaders" ma:index="22" nillable="true" ma:displayName="Invited Leaders" ma:internalName="Invited_Leaders">
      <xsd:simpleType>
        <xsd:restriction base="dms:Note">
          <xsd:maxLength value="255"/>
        </xsd:restriction>
      </xsd:simpleType>
    </xsd:element>
    <xsd:element name="Invited_Members" ma:index="23" nillable="true" ma:displayName="Invited Members" ma:internalName="Invited_Members">
      <xsd:simpleType>
        <xsd:restriction base="dms:Note">
          <xsd:maxLength value="255"/>
        </xsd:restriction>
      </xsd:simpleType>
    </xsd:element>
    <xsd:element name="Self_Registration_Enabled" ma:index="24" nillable="true" ma:displayName="Self Registration Enabled" ma:internalName="Self_Registration_Enabled">
      <xsd:simpleType>
        <xsd:restriction base="dms:Boolean"/>
      </xsd:simpleType>
    </xsd:element>
    <xsd:element name="Has_Leaders_Only_SectionGroup" ma:index="25" nillable="true" ma:displayName="Has Leaders Only SectionGroup" ma:internalName="Has_Leaders_Only_SectionGroup">
      <xsd:simpleType>
        <xsd:restriction base="dms:Boolean"/>
      </xsd:simpleType>
    </xsd:element>
    <xsd:element name="Is_Collaboration_Space_Locked" ma:index="26" nillable="true" ma:displayName="Is Collaboration Space Locked" ma:internalName="Is_Collaboration_Space_Locked">
      <xsd:simpleType>
        <xsd:restriction base="dms:Boolean"/>
      </xsd:simpleType>
    </xsd:element>
    <xsd:element name="IsNotebookLocked" ma:index="27" nillable="true" ma:displayName="Is Notebook Locked" ma:internalName="IsNotebookLocked">
      <xsd:simpleType>
        <xsd:restriction base="dms:Boolean"/>
      </xsd:simpleType>
    </xsd:element>
    <xsd:element name="MediaServiceMetadata" ma:index="2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3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96362d-8b64-4720-9560-04e35371827e" elementFormDefault="qualified">
    <xsd:import namespace="http://schemas.microsoft.com/office/2006/documentManagement/types"/>
    <xsd:import namespace="http://schemas.microsoft.com/office/infopath/2007/PartnerControls"/>
    <xsd:element name="SharedWithUsers" ma:index="3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MS_Mappings xmlns="1a031898-04ac-4d86-89c3-9167501af405" xsi:nil="true"/>
    <Invited_Leaders xmlns="1a031898-04ac-4d86-89c3-9167501af405" xsi:nil="true"/>
    <DefaultSectionNames xmlns="1a031898-04ac-4d86-89c3-9167501af405" xsi:nil="true"/>
    <Is_Collaboration_Space_Locked xmlns="1a031898-04ac-4d86-89c3-9167501af405" xsi:nil="true"/>
    <Self_Registration_Enabled xmlns="1a031898-04ac-4d86-89c3-9167501af405" xsi:nil="true"/>
    <Has_Leaders_Only_SectionGroup xmlns="1a031898-04ac-4d86-89c3-9167501af405" xsi:nil="true"/>
    <Distribution_Groups xmlns="1a031898-04ac-4d86-89c3-9167501af405" xsi:nil="true"/>
    <AppVersion xmlns="1a031898-04ac-4d86-89c3-9167501af405" xsi:nil="true"/>
    <TeamsChannelId xmlns="1a031898-04ac-4d86-89c3-9167501af405" xsi:nil="true"/>
    <IsNotebookLocked xmlns="1a031898-04ac-4d86-89c3-9167501af405" xsi:nil="true"/>
    <Math_Settings xmlns="1a031898-04ac-4d86-89c3-9167501af405" xsi:nil="true"/>
    <Templates xmlns="1a031898-04ac-4d86-89c3-9167501af405" xsi:nil="true"/>
    <Members xmlns="1a031898-04ac-4d86-89c3-9167501af405">
      <UserInfo>
        <DisplayName/>
        <AccountId xsi:nil="true"/>
        <AccountType/>
      </UserInfo>
    </Members>
    <Invited_Members xmlns="1a031898-04ac-4d86-89c3-9167501af405" xsi:nil="true"/>
    <FolderType xmlns="1a031898-04ac-4d86-89c3-9167501af405" xsi:nil="true"/>
    <Owner xmlns="1a031898-04ac-4d86-89c3-9167501af405">
      <UserInfo>
        <DisplayName/>
        <AccountId xsi:nil="true"/>
        <AccountType/>
      </UserInfo>
    </Owner>
    <Member_Groups xmlns="1a031898-04ac-4d86-89c3-9167501af405">
      <UserInfo>
        <DisplayName/>
        <AccountId xsi:nil="true"/>
        <AccountType/>
      </UserInfo>
    </Member_Groups>
    <NotebookType xmlns="1a031898-04ac-4d86-89c3-9167501af405" xsi:nil="true"/>
    <CultureName xmlns="1a031898-04ac-4d86-89c3-9167501af405" xsi:nil="true"/>
    <Leaders xmlns="1a031898-04ac-4d86-89c3-9167501af405">
      <UserInfo>
        <DisplayName/>
        <AccountId xsi:nil="true"/>
        <AccountType/>
      </UserInfo>
    </Leaders>
  </documentManagement>
</p:properties>
</file>

<file path=customXml/itemProps1.xml><?xml version="1.0" encoding="utf-8"?>
<ds:datastoreItem xmlns:ds="http://schemas.openxmlformats.org/officeDocument/2006/customXml" ds:itemID="{976E3592-CDCA-4AE7-AFDF-F301A649B5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767033-7FD6-424D-BA24-823D81D7CD42}">
  <ds:schemaRefs>
    <ds:schemaRef ds:uri="1a031898-04ac-4d86-89c3-9167501af405"/>
    <ds:schemaRef ds:uri="c996362d-8b64-4720-9560-04e3537182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E863F9A-6AA0-4103-B5FC-290E798E70DD}">
  <ds:schemaRefs>
    <ds:schemaRef ds:uri="c996362d-8b64-4720-9560-04e35371827e"/>
    <ds:schemaRef ds:uri="http://purl.org/dc/dcmitype/"/>
    <ds:schemaRef ds:uri="http://www.w3.org/XML/1998/namespace"/>
    <ds:schemaRef ds:uri="1a031898-04ac-4d86-89c3-9167501af405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1166</Words>
  <Application>Microsoft Office PowerPoint</Application>
  <PresentationFormat>On-screen Show (4:3)</PresentationFormat>
  <Paragraphs>196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Available OA Supports</vt:lpstr>
      <vt:lpstr>PowerPoint Presentation</vt:lpstr>
      <vt:lpstr>PowerPoint Presentation</vt:lpstr>
      <vt:lpstr>PowerPoint Presentation</vt:lpstr>
    </vt:vector>
  </TitlesOfParts>
  <Company>UWO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Wilson</dc:creator>
  <cp:lastModifiedBy>Kristin Hoffmann</cp:lastModifiedBy>
  <cp:revision>110</cp:revision>
  <cp:lastPrinted>2012-01-12T15:01:17Z</cp:lastPrinted>
  <dcterms:created xsi:type="dcterms:W3CDTF">2011-12-23T15:22:14Z</dcterms:created>
  <dcterms:modified xsi:type="dcterms:W3CDTF">2021-02-03T21:53:43Z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0x01010091D2F4FD39426046998324C5D553197A</vt:lpwstr>
  </property>
</Properties>
</file>