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74" r:id="rId6"/>
    <p:sldId id="269" r:id="rId7"/>
    <p:sldId id="261" r:id="rId8"/>
    <p:sldId id="270" r:id="rId9"/>
    <p:sldId id="267" r:id="rId10"/>
    <p:sldId id="265" r:id="rId11"/>
    <p:sldId id="273" r:id="rId12"/>
    <p:sldId id="271" r:id="rId13"/>
    <p:sldId id="272" r:id="rId14"/>
    <p:sldId id="279" r:id="rId15"/>
    <p:sldId id="262" r:id="rId16"/>
    <p:sldId id="280" r:id="rId17"/>
    <p:sldId id="277" r:id="rId18"/>
    <p:sldId id="278" r:id="rId19"/>
    <p:sldId id="26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ward Ramos" initials="HR" lastIdx="5" clrIdx="0">
    <p:extLst>
      <p:ext uri="{19B8F6BF-5375-455C-9EA6-DF929625EA0E}">
        <p15:presenceInfo xmlns:p15="http://schemas.microsoft.com/office/powerpoint/2012/main" userId="S::hramos@uwo.ca::1cca14eb-5da2-4179-ba30-42e65fcc5cd3" providerId="AD"/>
      </p:ext>
    </p:extLst>
  </p:cmAuthor>
  <p:cmAuthor id="2" name="Hongshu Wang" initials="HW" lastIdx="2" clrIdx="1">
    <p:extLst>
      <p:ext uri="{19B8F6BF-5375-455C-9EA6-DF929625EA0E}">
        <p15:presenceInfo xmlns:p15="http://schemas.microsoft.com/office/powerpoint/2012/main" userId="S::hwan289@uwo.ca::9fb55f9d-887a-4829-8978-f609067a7f9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D628DE-0180-8D42-B0F0-78D9841A9AAC}" v="178" dt="2023-08-02T20:33:22.8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39"/>
    <p:restoredTop sz="80873"/>
  </p:normalViewPr>
  <p:slideViewPr>
    <p:cSldViewPr snapToGrid="0">
      <p:cViewPr>
        <p:scale>
          <a:sx n="56" d="100"/>
          <a:sy n="56" d="100"/>
        </p:scale>
        <p:origin x="8" y="1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shu Wang" userId="9fb55f9d-887a-4829-8978-f609067a7f9f" providerId="ADAL" clId="{1C82F342-251F-DF44-A10D-E401F697C6D9}"/>
    <pc:docChg chg="undo redo custSel addSld delSld modSld sldOrd">
      <pc:chgData name="Hongshu Wang" userId="9fb55f9d-887a-4829-8978-f609067a7f9f" providerId="ADAL" clId="{1C82F342-251F-DF44-A10D-E401F697C6D9}" dt="2023-07-26T17:11:19.102" v="3507"/>
      <pc:docMkLst>
        <pc:docMk/>
      </pc:docMkLst>
      <pc:sldChg chg="modSp mod addCm delCm">
        <pc:chgData name="Hongshu Wang" userId="9fb55f9d-887a-4829-8978-f609067a7f9f" providerId="ADAL" clId="{1C82F342-251F-DF44-A10D-E401F697C6D9}" dt="2023-07-25T17:42:42.400" v="226" actId="207"/>
        <pc:sldMkLst>
          <pc:docMk/>
          <pc:sldMk cId="2911582102" sldId="258"/>
        </pc:sldMkLst>
        <pc:spChg chg="mod">
          <ac:chgData name="Hongshu Wang" userId="9fb55f9d-887a-4829-8978-f609067a7f9f" providerId="ADAL" clId="{1C82F342-251F-DF44-A10D-E401F697C6D9}" dt="2023-07-25T17:42:42.400" v="226" actId="207"/>
          <ac:spMkLst>
            <pc:docMk/>
            <pc:sldMk cId="2911582102" sldId="258"/>
            <ac:spMk id="15" creationId="{92B01A42-3284-FEE6-1571-DE21B84548A0}"/>
          </ac:spMkLst>
        </pc:spChg>
      </pc:sldChg>
      <pc:sldChg chg="addSp delSp modSp mod">
        <pc:chgData name="Hongshu Wang" userId="9fb55f9d-887a-4829-8978-f609067a7f9f" providerId="ADAL" clId="{1C82F342-251F-DF44-A10D-E401F697C6D9}" dt="2023-07-25T17:21:42.022" v="11" actId="403"/>
        <pc:sldMkLst>
          <pc:docMk/>
          <pc:sldMk cId="11752551" sldId="259"/>
        </pc:sldMkLst>
        <pc:spChg chg="mod">
          <ac:chgData name="Hongshu Wang" userId="9fb55f9d-887a-4829-8978-f609067a7f9f" providerId="ADAL" clId="{1C82F342-251F-DF44-A10D-E401F697C6D9}" dt="2023-07-25T17:21:33.244" v="9" actId="26606"/>
          <ac:spMkLst>
            <pc:docMk/>
            <pc:sldMk cId="11752551" sldId="259"/>
            <ac:spMk id="2" creationId="{7AF48E33-32E9-1685-4D3B-DCDD1787778C}"/>
          </ac:spMkLst>
        </pc:spChg>
        <pc:spChg chg="mod">
          <ac:chgData name="Hongshu Wang" userId="9fb55f9d-887a-4829-8978-f609067a7f9f" providerId="ADAL" clId="{1C82F342-251F-DF44-A10D-E401F697C6D9}" dt="2023-07-25T17:21:42.022" v="11" actId="403"/>
          <ac:spMkLst>
            <pc:docMk/>
            <pc:sldMk cId="11752551" sldId="259"/>
            <ac:spMk id="3" creationId="{5B9978CC-3E0B-7131-A6D3-FFEE4EE92DF8}"/>
          </ac:spMkLst>
        </pc:spChg>
        <pc:spChg chg="del">
          <ac:chgData name="Hongshu Wang" userId="9fb55f9d-887a-4829-8978-f609067a7f9f" providerId="ADAL" clId="{1C82F342-251F-DF44-A10D-E401F697C6D9}" dt="2023-07-25T17:21:33.244" v="9" actId="26606"/>
          <ac:spMkLst>
            <pc:docMk/>
            <pc:sldMk cId="11752551" sldId="259"/>
            <ac:spMk id="2122" creationId="{DB90EDA9-2517-46EC-B6D4-3918D04786C1}"/>
          </ac:spMkLst>
        </pc:spChg>
        <pc:spChg chg="del">
          <ac:chgData name="Hongshu Wang" userId="9fb55f9d-887a-4829-8978-f609067a7f9f" providerId="ADAL" clId="{1C82F342-251F-DF44-A10D-E401F697C6D9}" dt="2023-07-25T17:21:33.244" v="9" actId="26606"/>
          <ac:spMkLst>
            <pc:docMk/>
            <pc:sldMk cId="11752551" sldId="259"/>
            <ac:spMk id="2124" creationId="{D449B1F2-532C-44C7-8AC7-28EA15EE02CB}"/>
          </ac:spMkLst>
        </pc:spChg>
        <pc:spChg chg="del">
          <ac:chgData name="Hongshu Wang" userId="9fb55f9d-887a-4829-8978-f609067a7f9f" providerId="ADAL" clId="{1C82F342-251F-DF44-A10D-E401F697C6D9}" dt="2023-07-25T17:21:33.244" v="9" actId="26606"/>
          <ac:spMkLst>
            <pc:docMk/>
            <pc:sldMk cId="11752551" sldId="259"/>
            <ac:spMk id="2126" creationId="{EE7D3784-5CF9-4282-9B1C-523957852BF6}"/>
          </ac:spMkLst>
        </pc:spChg>
        <pc:spChg chg="add">
          <ac:chgData name="Hongshu Wang" userId="9fb55f9d-887a-4829-8978-f609067a7f9f" providerId="ADAL" clId="{1C82F342-251F-DF44-A10D-E401F697C6D9}" dt="2023-07-25T17:21:33.244" v="9" actId="26606"/>
          <ac:spMkLst>
            <pc:docMk/>
            <pc:sldMk cId="11752551" sldId="259"/>
            <ac:spMk id="2128" creationId="{6ECA6DCB-B7E1-40A9-9524-540C6DA40B1B}"/>
          </ac:spMkLst>
        </pc:spChg>
        <pc:spChg chg="add">
          <ac:chgData name="Hongshu Wang" userId="9fb55f9d-887a-4829-8978-f609067a7f9f" providerId="ADAL" clId="{1C82F342-251F-DF44-A10D-E401F697C6D9}" dt="2023-07-25T17:21:33.244" v="9" actId="26606"/>
          <ac:spMkLst>
            <pc:docMk/>
            <pc:sldMk cId="11752551" sldId="259"/>
            <ac:spMk id="2136" creationId="{3873B707-463F-40B0-8227-E8CC6C67EB25}"/>
          </ac:spMkLst>
        </pc:spChg>
        <pc:spChg chg="add">
          <ac:chgData name="Hongshu Wang" userId="9fb55f9d-887a-4829-8978-f609067a7f9f" providerId="ADAL" clId="{1C82F342-251F-DF44-A10D-E401F697C6D9}" dt="2023-07-25T17:21:33.244" v="9" actId="26606"/>
          <ac:spMkLst>
            <pc:docMk/>
            <pc:sldMk cId="11752551" sldId="259"/>
            <ac:spMk id="2143" creationId="{8CB5D2D7-DF65-4E86-BFBA-FFB9B5ACEB64}"/>
          </ac:spMkLst>
        </pc:spChg>
        <pc:spChg chg="add">
          <ac:chgData name="Hongshu Wang" userId="9fb55f9d-887a-4829-8978-f609067a7f9f" providerId="ADAL" clId="{1C82F342-251F-DF44-A10D-E401F697C6D9}" dt="2023-07-25T17:21:33.244" v="9" actId="26606"/>
          <ac:spMkLst>
            <pc:docMk/>
            <pc:sldMk cId="11752551" sldId="259"/>
            <ac:spMk id="2145" creationId="{C13237C8-E62C-4F0D-A318-BD6FB6C2D138}"/>
          </ac:spMkLst>
        </pc:spChg>
        <pc:spChg chg="add">
          <ac:chgData name="Hongshu Wang" userId="9fb55f9d-887a-4829-8978-f609067a7f9f" providerId="ADAL" clId="{1C82F342-251F-DF44-A10D-E401F697C6D9}" dt="2023-07-25T17:21:33.244" v="9" actId="26606"/>
          <ac:spMkLst>
            <pc:docMk/>
            <pc:sldMk cId="11752551" sldId="259"/>
            <ac:spMk id="2152" creationId="{19C9EAEA-39D0-4B0E-A0EB-51E7B26740B1}"/>
          </ac:spMkLst>
        </pc:spChg>
        <pc:grpChg chg="add">
          <ac:chgData name="Hongshu Wang" userId="9fb55f9d-887a-4829-8978-f609067a7f9f" providerId="ADAL" clId="{1C82F342-251F-DF44-A10D-E401F697C6D9}" dt="2023-07-25T17:21:33.244" v="9" actId="26606"/>
          <ac:grpSpMkLst>
            <pc:docMk/>
            <pc:sldMk cId="11752551" sldId="259"/>
            <ac:grpSpMk id="2130" creationId="{1DE889C7-FAD6-4397-98E2-05D503484459}"/>
          </ac:grpSpMkLst>
        </pc:grpChg>
        <pc:picChg chg="mod">
          <ac:chgData name="Hongshu Wang" userId="9fb55f9d-887a-4829-8978-f609067a7f9f" providerId="ADAL" clId="{1C82F342-251F-DF44-A10D-E401F697C6D9}" dt="2023-07-25T17:21:33.244" v="9" actId="26606"/>
          <ac:picMkLst>
            <pc:docMk/>
            <pc:sldMk cId="11752551" sldId="259"/>
            <ac:picMk id="6" creationId="{269B49E5-91B0-6D11-840F-5F6BF0228520}"/>
          </ac:picMkLst>
        </pc:picChg>
        <pc:picChg chg="mod ord">
          <ac:chgData name="Hongshu Wang" userId="9fb55f9d-887a-4829-8978-f609067a7f9f" providerId="ADAL" clId="{1C82F342-251F-DF44-A10D-E401F697C6D9}" dt="2023-07-25T17:21:33.244" v="9" actId="26606"/>
          <ac:picMkLst>
            <pc:docMk/>
            <pc:sldMk cId="11752551" sldId="259"/>
            <ac:picMk id="2052" creationId="{5BA52576-7F9C-61F4-BB2E-5B42237C073A}"/>
          </ac:picMkLst>
        </pc:picChg>
      </pc:sldChg>
      <pc:sldChg chg="addSp delSp modSp mod addCm delCm modNotesTx">
        <pc:chgData name="Hongshu Wang" userId="9fb55f9d-887a-4829-8978-f609067a7f9f" providerId="ADAL" clId="{1C82F342-251F-DF44-A10D-E401F697C6D9}" dt="2023-07-26T01:02:59.212" v="3500" actId="20577"/>
        <pc:sldMkLst>
          <pc:docMk/>
          <pc:sldMk cId="1135135403" sldId="260"/>
        </pc:sldMkLst>
        <pc:spChg chg="mod">
          <ac:chgData name="Hongshu Wang" userId="9fb55f9d-887a-4829-8978-f609067a7f9f" providerId="ADAL" clId="{1C82F342-251F-DF44-A10D-E401F697C6D9}" dt="2023-07-25T17:23:00.355" v="21" actId="20577"/>
          <ac:spMkLst>
            <pc:docMk/>
            <pc:sldMk cId="1135135403" sldId="260"/>
            <ac:spMk id="2" creationId="{48C0C121-3148-0F80-AB42-E2F9BE42EFD3}"/>
          </ac:spMkLst>
        </pc:spChg>
        <pc:spChg chg="mod">
          <ac:chgData name="Hongshu Wang" userId="9fb55f9d-887a-4829-8978-f609067a7f9f" providerId="ADAL" clId="{1C82F342-251F-DF44-A10D-E401F697C6D9}" dt="2023-07-25T20:26:14.013" v="3430" actId="14100"/>
          <ac:spMkLst>
            <pc:docMk/>
            <pc:sldMk cId="1135135403" sldId="260"/>
            <ac:spMk id="3" creationId="{91B53317-ABFB-F2B3-AC16-DC650A6DBE90}"/>
          </ac:spMkLst>
        </pc:spChg>
        <pc:spChg chg="del">
          <ac:chgData name="Hongshu Wang" userId="9fb55f9d-887a-4829-8978-f609067a7f9f" providerId="ADAL" clId="{1C82F342-251F-DF44-A10D-E401F697C6D9}" dt="2023-07-25T17:23:30.873" v="49" actId="26606"/>
          <ac:spMkLst>
            <pc:docMk/>
            <pc:sldMk cId="1135135403" sldId="260"/>
            <ac:spMk id="1120" creationId="{45D37F4E-DDB4-456B-97E0-9937730A039F}"/>
          </ac:spMkLst>
        </pc:spChg>
        <pc:spChg chg="del">
          <ac:chgData name="Hongshu Wang" userId="9fb55f9d-887a-4829-8978-f609067a7f9f" providerId="ADAL" clId="{1C82F342-251F-DF44-A10D-E401F697C6D9}" dt="2023-07-25T17:23:30.873" v="49" actId="26606"/>
          <ac:spMkLst>
            <pc:docMk/>
            <pc:sldMk cId="1135135403" sldId="260"/>
            <ac:spMk id="1122" creationId="{B2DD41CD-8F47-4F56-AD12-4E2FF7696987}"/>
          </ac:spMkLst>
        </pc:spChg>
        <pc:spChg chg="add">
          <ac:chgData name="Hongshu Wang" userId="9fb55f9d-887a-4829-8978-f609067a7f9f" providerId="ADAL" clId="{1C82F342-251F-DF44-A10D-E401F697C6D9}" dt="2023-07-25T17:23:30.873" v="49" actId="26606"/>
          <ac:spMkLst>
            <pc:docMk/>
            <pc:sldMk cId="1135135403" sldId="260"/>
            <ac:spMk id="1127" creationId="{45D37F4E-DDB4-456B-97E0-9937730A039F}"/>
          </ac:spMkLst>
        </pc:spChg>
        <pc:spChg chg="add">
          <ac:chgData name="Hongshu Wang" userId="9fb55f9d-887a-4829-8978-f609067a7f9f" providerId="ADAL" clId="{1C82F342-251F-DF44-A10D-E401F697C6D9}" dt="2023-07-25T17:23:30.873" v="49" actId="26606"/>
          <ac:spMkLst>
            <pc:docMk/>
            <pc:sldMk cId="1135135403" sldId="260"/>
            <ac:spMk id="1129" creationId="{B2DD41CD-8F47-4F56-AD12-4E2FF7696987}"/>
          </ac:spMkLst>
        </pc:spChg>
        <pc:picChg chg="mod">
          <ac:chgData name="Hongshu Wang" userId="9fb55f9d-887a-4829-8978-f609067a7f9f" providerId="ADAL" clId="{1C82F342-251F-DF44-A10D-E401F697C6D9}" dt="2023-07-25T20:26:39.239" v="3436" actId="1035"/>
          <ac:picMkLst>
            <pc:docMk/>
            <pc:sldMk cId="1135135403" sldId="260"/>
            <ac:picMk id="1026" creationId="{9EBBC5CA-32DE-932A-4AC0-CAAEAF728B02}"/>
          </ac:picMkLst>
        </pc:picChg>
      </pc:sldChg>
      <pc:sldChg chg="modSp mod modNotesTx">
        <pc:chgData name="Hongshu Wang" userId="9fb55f9d-887a-4829-8978-f609067a7f9f" providerId="ADAL" clId="{1C82F342-251F-DF44-A10D-E401F697C6D9}" dt="2023-07-25T20:23:20.088" v="3359" actId="20577"/>
        <pc:sldMkLst>
          <pc:docMk/>
          <pc:sldMk cId="3368934156" sldId="261"/>
        </pc:sldMkLst>
        <pc:spChg chg="mod">
          <ac:chgData name="Hongshu Wang" userId="9fb55f9d-887a-4829-8978-f609067a7f9f" providerId="ADAL" clId="{1C82F342-251F-DF44-A10D-E401F697C6D9}" dt="2023-07-25T19:48:12.661" v="1540" actId="122"/>
          <ac:spMkLst>
            <pc:docMk/>
            <pc:sldMk cId="3368934156" sldId="261"/>
            <ac:spMk id="8" creationId="{FB8AF39C-A778-E3A9-60E2-3EC9890EDC04}"/>
          </ac:spMkLst>
        </pc:spChg>
        <pc:graphicFrameChg chg="mod">
          <ac:chgData name="Hongshu Wang" userId="9fb55f9d-887a-4829-8978-f609067a7f9f" providerId="ADAL" clId="{1C82F342-251F-DF44-A10D-E401F697C6D9}" dt="2023-07-25T18:33:25.108" v="606" actId="14100"/>
          <ac:graphicFrameMkLst>
            <pc:docMk/>
            <pc:sldMk cId="3368934156" sldId="261"/>
            <ac:graphicFrameMk id="5" creationId="{93293433-1E95-A6F3-E68A-2388F6CBE49B}"/>
          </ac:graphicFrameMkLst>
        </pc:graphicFrameChg>
        <pc:graphicFrameChg chg="mod">
          <ac:chgData name="Hongshu Wang" userId="9fb55f9d-887a-4829-8978-f609067a7f9f" providerId="ADAL" clId="{1C82F342-251F-DF44-A10D-E401F697C6D9}" dt="2023-07-25T19:48:15.328" v="1541" actId="2711"/>
          <ac:graphicFrameMkLst>
            <pc:docMk/>
            <pc:sldMk cId="3368934156" sldId="261"/>
            <ac:graphicFrameMk id="10" creationId="{4AFDF23D-1683-76BE-1035-77299B86E569}"/>
          </ac:graphicFrameMkLst>
        </pc:graphicFrameChg>
      </pc:sldChg>
      <pc:sldChg chg="modSp mod">
        <pc:chgData name="Hongshu Wang" userId="9fb55f9d-887a-4829-8978-f609067a7f9f" providerId="ADAL" clId="{1C82F342-251F-DF44-A10D-E401F697C6D9}" dt="2023-07-25T20:21:20.862" v="3237" actId="20577"/>
        <pc:sldMkLst>
          <pc:docMk/>
          <pc:sldMk cId="953681556" sldId="262"/>
        </pc:sldMkLst>
        <pc:spChg chg="mod">
          <ac:chgData name="Hongshu Wang" userId="9fb55f9d-887a-4829-8978-f609067a7f9f" providerId="ADAL" clId="{1C82F342-251F-DF44-A10D-E401F697C6D9}" dt="2023-07-25T20:21:20.862" v="3237" actId="20577"/>
          <ac:spMkLst>
            <pc:docMk/>
            <pc:sldMk cId="953681556" sldId="262"/>
            <ac:spMk id="29" creationId="{9D757D8F-B8A2-CB8C-0FCC-F848ADEC8E72}"/>
          </ac:spMkLst>
        </pc:spChg>
      </pc:sldChg>
      <pc:sldChg chg="addSp delSp modSp del mod setBg">
        <pc:chgData name="Hongshu Wang" userId="9fb55f9d-887a-4829-8978-f609067a7f9f" providerId="ADAL" clId="{1C82F342-251F-DF44-A10D-E401F697C6D9}" dt="2023-07-25T17:45:51.316" v="263" actId="2696"/>
        <pc:sldMkLst>
          <pc:docMk/>
          <pc:sldMk cId="845210003" sldId="263"/>
        </pc:sldMkLst>
        <pc:spChg chg="mod">
          <ac:chgData name="Hongshu Wang" userId="9fb55f9d-887a-4829-8978-f609067a7f9f" providerId="ADAL" clId="{1C82F342-251F-DF44-A10D-E401F697C6D9}" dt="2023-07-25T17:44:36.002" v="237" actId="1076"/>
          <ac:spMkLst>
            <pc:docMk/>
            <pc:sldMk cId="845210003" sldId="263"/>
            <ac:spMk id="2" creationId="{2325F0B1-80DC-8E4D-40EB-0DAD2789F30A}"/>
          </ac:spMkLst>
        </pc:spChg>
        <pc:spChg chg="mod">
          <ac:chgData name="Hongshu Wang" userId="9fb55f9d-887a-4829-8978-f609067a7f9f" providerId="ADAL" clId="{1C82F342-251F-DF44-A10D-E401F697C6D9}" dt="2023-07-25T17:45:45.602" v="261" actId="21"/>
          <ac:spMkLst>
            <pc:docMk/>
            <pc:sldMk cId="845210003" sldId="263"/>
            <ac:spMk id="7" creationId="{8186D6D3-C6C9-AE1B-49EE-33C728996320}"/>
          </ac:spMkLst>
        </pc:spChg>
        <pc:spChg chg="add del">
          <ac:chgData name="Hongshu Wang" userId="9fb55f9d-887a-4829-8978-f609067a7f9f" providerId="ADAL" clId="{1C82F342-251F-DF44-A10D-E401F697C6D9}" dt="2023-07-25T17:44:26.007" v="235" actId="26606"/>
          <ac:spMkLst>
            <pc:docMk/>
            <pc:sldMk cId="845210003" sldId="263"/>
            <ac:spMk id="9" creationId="{100EDD19-6802-4EC3-95CE-CFFAB042CFD6}"/>
          </ac:spMkLst>
        </pc:spChg>
        <pc:spChg chg="add del">
          <ac:chgData name="Hongshu Wang" userId="9fb55f9d-887a-4829-8978-f609067a7f9f" providerId="ADAL" clId="{1C82F342-251F-DF44-A10D-E401F697C6D9}" dt="2023-07-25T17:44:26.007" v="235" actId="26606"/>
          <ac:spMkLst>
            <pc:docMk/>
            <pc:sldMk cId="845210003" sldId="263"/>
            <ac:spMk id="10" creationId="{DB17E863-922E-4C26-BD64-E8FD41D28661}"/>
          </ac:spMkLst>
        </pc:spChg>
      </pc:sldChg>
      <pc:sldChg chg="addSp delSp modSp mod modNotesTx">
        <pc:chgData name="Hongshu Wang" userId="9fb55f9d-887a-4829-8978-f609067a7f9f" providerId="ADAL" clId="{1C82F342-251F-DF44-A10D-E401F697C6D9}" dt="2023-07-25T20:23:33.806" v="3362" actId="20577"/>
        <pc:sldMkLst>
          <pc:docMk/>
          <pc:sldMk cId="3121103646" sldId="265"/>
        </pc:sldMkLst>
        <pc:spChg chg="mod">
          <ac:chgData name="Hongshu Wang" userId="9fb55f9d-887a-4829-8978-f609067a7f9f" providerId="ADAL" clId="{1C82F342-251F-DF44-A10D-E401F697C6D9}" dt="2023-07-25T18:52:23.938" v="750" actId="404"/>
          <ac:spMkLst>
            <pc:docMk/>
            <pc:sldMk cId="3121103646" sldId="265"/>
            <ac:spMk id="2" creationId="{A5C49340-FDC7-561E-A968-06CA9C2F7D4D}"/>
          </ac:spMkLst>
        </pc:spChg>
        <pc:spChg chg="add del mod">
          <ac:chgData name="Hongshu Wang" userId="9fb55f9d-887a-4829-8978-f609067a7f9f" providerId="ADAL" clId="{1C82F342-251F-DF44-A10D-E401F697C6D9}" dt="2023-07-25T18:52:16.469" v="740" actId="478"/>
          <ac:spMkLst>
            <pc:docMk/>
            <pc:sldMk cId="3121103646" sldId="265"/>
            <ac:spMk id="8" creationId="{4936D814-2DE6-C74B-FC26-987B1BAE4EF0}"/>
          </ac:spMkLst>
        </pc:spChg>
        <pc:spChg chg="del">
          <ac:chgData name="Hongshu Wang" userId="9fb55f9d-887a-4829-8978-f609067a7f9f" providerId="ADAL" clId="{1C82F342-251F-DF44-A10D-E401F697C6D9}" dt="2023-07-25T18:41:38.088" v="625" actId="478"/>
          <ac:spMkLst>
            <pc:docMk/>
            <pc:sldMk cId="3121103646" sldId="265"/>
            <ac:spMk id="12" creationId="{937E30A9-8FB3-AE7D-4945-9E07B5B16C55}"/>
          </ac:spMkLst>
        </pc:spChg>
        <pc:spChg chg="add del mod">
          <ac:chgData name="Hongshu Wang" userId="9fb55f9d-887a-4829-8978-f609067a7f9f" providerId="ADAL" clId="{1C82F342-251F-DF44-A10D-E401F697C6D9}" dt="2023-07-25T18:56:04.625" v="796" actId="1038"/>
          <ac:spMkLst>
            <pc:docMk/>
            <pc:sldMk cId="3121103646" sldId="265"/>
            <ac:spMk id="13" creationId="{3F7E1C99-2747-8E38-58DC-BFED50A0AB44}"/>
          </ac:spMkLst>
        </pc:spChg>
        <pc:spChg chg="add mod">
          <ac:chgData name="Hongshu Wang" userId="9fb55f9d-887a-4829-8978-f609067a7f9f" providerId="ADAL" clId="{1C82F342-251F-DF44-A10D-E401F697C6D9}" dt="2023-07-25T20:22:53.177" v="3353" actId="1076"/>
          <ac:spMkLst>
            <pc:docMk/>
            <pc:sldMk cId="3121103646" sldId="265"/>
            <ac:spMk id="21" creationId="{D9A7F69B-F9D8-0C6D-D1D0-801263215EB6}"/>
          </ac:spMkLst>
        </pc:spChg>
        <pc:graphicFrameChg chg="add mod">
          <ac:chgData name="Hongshu Wang" userId="9fb55f9d-887a-4829-8978-f609067a7f9f" providerId="ADAL" clId="{1C82F342-251F-DF44-A10D-E401F697C6D9}" dt="2023-07-25T18:16:55.979" v="537"/>
          <ac:graphicFrameMkLst>
            <pc:docMk/>
            <pc:sldMk cId="3121103646" sldId="265"/>
            <ac:graphicFrameMk id="3" creationId="{44CDF338-E420-A4AD-C68F-E6BA3A1EBB16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8:23:37.488" v="580"/>
          <ac:graphicFrameMkLst>
            <pc:docMk/>
            <pc:sldMk cId="3121103646" sldId="265"/>
            <ac:graphicFrameMk id="4" creationId="{44CDF338-E420-A4AD-C68F-E6BA3A1EBB16}"/>
          </ac:graphicFrameMkLst>
        </pc:graphicFrameChg>
        <pc:graphicFrameChg chg="del">
          <ac:chgData name="Hongshu Wang" userId="9fb55f9d-887a-4829-8978-f609067a7f9f" providerId="ADAL" clId="{1C82F342-251F-DF44-A10D-E401F697C6D9}" dt="2023-07-25T18:41:16.999" v="618" actId="478"/>
          <ac:graphicFrameMkLst>
            <pc:docMk/>
            <pc:sldMk cId="3121103646" sldId="265"/>
            <ac:graphicFrameMk id="7" creationId="{9A3F3FBA-636B-D2A0-E09E-FA8244CF1478}"/>
          </ac:graphicFrameMkLst>
        </pc:graphicFrameChg>
        <pc:graphicFrameChg chg="add del">
          <ac:chgData name="Hongshu Wang" userId="9fb55f9d-887a-4829-8978-f609067a7f9f" providerId="ADAL" clId="{1C82F342-251F-DF44-A10D-E401F697C6D9}" dt="2023-07-25T18:17:03.255" v="539" actId="478"/>
          <ac:graphicFrameMkLst>
            <pc:docMk/>
            <pc:sldMk cId="3121103646" sldId="265"/>
            <ac:graphicFrameMk id="10" creationId="{17404EDF-CA11-3EAF-27E5-301E95681942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8:50:05.459" v="633" actId="478"/>
          <ac:graphicFrameMkLst>
            <pc:docMk/>
            <pc:sldMk cId="3121103646" sldId="265"/>
            <ac:graphicFrameMk id="14" creationId="{1927AF65-93AD-8F8C-5DBC-535678BB2653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8:54:22.245" v="754" actId="478"/>
          <ac:graphicFrameMkLst>
            <pc:docMk/>
            <pc:sldMk cId="3121103646" sldId="265"/>
            <ac:graphicFrameMk id="15" creationId="{F814ED48-391C-B62F-E716-87B0984223DC}"/>
          </ac:graphicFrameMkLst>
        </pc:graphicFrameChg>
        <pc:graphicFrameChg chg="add mod">
          <ac:chgData name="Hongshu Wang" userId="9fb55f9d-887a-4829-8978-f609067a7f9f" providerId="ADAL" clId="{1C82F342-251F-DF44-A10D-E401F697C6D9}" dt="2023-07-25T18:50:13.903" v="638"/>
          <ac:graphicFrameMkLst>
            <pc:docMk/>
            <pc:sldMk cId="3121103646" sldId="265"/>
            <ac:graphicFrameMk id="16" creationId="{240A078B-3032-E849-318E-BA6FA2B0EED3}"/>
          </ac:graphicFrameMkLst>
        </pc:graphicFrameChg>
        <pc:graphicFrameChg chg="add mod">
          <ac:chgData name="Hongshu Wang" userId="9fb55f9d-887a-4829-8978-f609067a7f9f" providerId="ADAL" clId="{1C82F342-251F-DF44-A10D-E401F697C6D9}" dt="2023-07-25T18:50:47.555" v="646"/>
          <ac:graphicFrameMkLst>
            <pc:docMk/>
            <pc:sldMk cId="3121103646" sldId="265"/>
            <ac:graphicFrameMk id="18" creationId="{240A078B-3032-E849-318E-BA6FA2B0EED3}"/>
          </ac:graphicFrameMkLst>
        </pc:graphicFrameChg>
        <pc:graphicFrameChg chg="add mod">
          <ac:chgData name="Hongshu Wang" userId="9fb55f9d-887a-4829-8978-f609067a7f9f" providerId="ADAL" clId="{1C82F342-251F-DF44-A10D-E401F697C6D9}" dt="2023-07-25T19:48:34.591" v="1543" actId="2711"/>
          <ac:graphicFrameMkLst>
            <pc:docMk/>
            <pc:sldMk cId="3121103646" sldId="265"/>
            <ac:graphicFrameMk id="20" creationId="{F814ED48-391C-B62F-E716-87B0984223DC}"/>
          </ac:graphicFrameMkLst>
        </pc:graphicFrameChg>
        <pc:picChg chg="add del mod">
          <ac:chgData name="Hongshu Wang" userId="9fb55f9d-887a-4829-8978-f609067a7f9f" providerId="ADAL" clId="{1C82F342-251F-DF44-A10D-E401F697C6D9}" dt="2023-07-25T18:23:32.060" v="571"/>
          <ac:picMkLst>
            <pc:docMk/>
            <pc:sldMk cId="3121103646" sldId="265"/>
            <ac:picMk id="5" creationId="{84A085AC-132E-DF2E-625D-4ACD548773D0}"/>
          </ac:picMkLst>
        </pc:picChg>
        <pc:picChg chg="add del mod">
          <ac:chgData name="Hongshu Wang" userId="9fb55f9d-887a-4829-8978-f609067a7f9f" providerId="ADAL" clId="{1C82F342-251F-DF44-A10D-E401F697C6D9}" dt="2023-07-25T18:23:29.798" v="566"/>
          <ac:picMkLst>
            <pc:docMk/>
            <pc:sldMk cId="3121103646" sldId="265"/>
            <ac:picMk id="6" creationId="{5138131C-8EDC-43C4-7080-A140447F89FD}"/>
          </ac:picMkLst>
        </pc:picChg>
        <pc:picChg chg="add del mod">
          <ac:chgData name="Hongshu Wang" userId="9fb55f9d-887a-4829-8978-f609067a7f9f" providerId="ADAL" clId="{1C82F342-251F-DF44-A10D-E401F697C6D9}" dt="2023-07-25T18:50:38.408" v="643" actId="478"/>
          <ac:picMkLst>
            <pc:docMk/>
            <pc:sldMk cId="3121103646" sldId="265"/>
            <ac:picMk id="17" creationId="{CCC78F1B-CF04-BCA4-4448-711BEA00A127}"/>
          </ac:picMkLst>
        </pc:picChg>
        <pc:picChg chg="add mod">
          <ac:chgData name="Hongshu Wang" userId="9fb55f9d-887a-4829-8978-f609067a7f9f" providerId="ADAL" clId="{1C82F342-251F-DF44-A10D-E401F697C6D9}" dt="2023-07-25T18:54:54.235" v="773" actId="1038"/>
          <ac:picMkLst>
            <pc:docMk/>
            <pc:sldMk cId="3121103646" sldId="265"/>
            <ac:picMk id="19" creationId="{9B76E4CF-12D5-9BD0-FD0B-A13426A33BC0}"/>
          </ac:picMkLst>
        </pc:picChg>
      </pc:sldChg>
      <pc:sldChg chg="addSp delSp modSp mod">
        <pc:chgData name="Hongshu Wang" userId="9fb55f9d-887a-4829-8978-f609067a7f9f" providerId="ADAL" clId="{1C82F342-251F-DF44-A10D-E401F697C6D9}" dt="2023-07-25T19:26:22.592" v="1006" actId="27918"/>
        <pc:sldMkLst>
          <pc:docMk/>
          <pc:sldMk cId="2628420241" sldId="267"/>
        </pc:sldMkLst>
        <pc:spChg chg="add del mod">
          <ac:chgData name="Hongshu Wang" userId="9fb55f9d-887a-4829-8978-f609067a7f9f" providerId="ADAL" clId="{1C82F342-251F-DF44-A10D-E401F697C6D9}" dt="2023-07-25T18:31:24.525" v="587"/>
          <ac:spMkLst>
            <pc:docMk/>
            <pc:sldMk cId="2628420241" sldId="267"/>
            <ac:spMk id="4" creationId="{97AF59EC-A804-D25A-9533-0C23FB41C4AD}"/>
          </ac:spMkLst>
        </pc:spChg>
        <pc:graphicFrameChg chg="add mod">
          <ac:chgData name="Hongshu Wang" userId="9fb55f9d-887a-4829-8978-f609067a7f9f" providerId="ADAL" clId="{1C82F342-251F-DF44-A10D-E401F697C6D9}" dt="2023-07-25T18:31:23.795" v="585"/>
          <ac:graphicFrameMkLst>
            <pc:docMk/>
            <pc:sldMk cId="2628420241" sldId="267"/>
            <ac:graphicFrameMk id="6" creationId="{4E125A45-A6C5-1266-E872-35051441D086}"/>
          </ac:graphicFrameMkLst>
        </pc:graphicFrameChg>
        <pc:graphicFrameChg chg="add mod">
          <ac:chgData name="Hongshu Wang" userId="9fb55f9d-887a-4829-8978-f609067a7f9f" providerId="ADAL" clId="{1C82F342-251F-DF44-A10D-E401F697C6D9}" dt="2023-07-25T18:32:51.463" v="602" actId="2711"/>
          <ac:graphicFrameMkLst>
            <pc:docMk/>
            <pc:sldMk cId="2628420241" sldId="267"/>
            <ac:graphicFrameMk id="7" creationId="{4E125A45-A6C5-1266-E872-35051441D086}"/>
          </ac:graphicFrameMkLst>
        </pc:graphicFrameChg>
        <pc:graphicFrameChg chg="del">
          <ac:chgData name="Hongshu Wang" userId="9fb55f9d-887a-4829-8978-f609067a7f9f" providerId="ADAL" clId="{1C82F342-251F-DF44-A10D-E401F697C6D9}" dt="2023-07-25T18:31:21.980" v="582" actId="478"/>
          <ac:graphicFrameMkLst>
            <pc:docMk/>
            <pc:sldMk cId="2628420241" sldId="267"/>
            <ac:graphicFrameMk id="66" creationId="{D3FDB93A-47D4-0797-530E-41DBF8178BD5}"/>
          </ac:graphicFrameMkLst>
        </pc:graphicFrameChg>
      </pc:sldChg>
      <pc:sldChg chg="addSp delSp modSp mod modNotesTx">
        <pc:chgData name="Hongshu Wang" userId="9fb55f9d-887a-4829-8978-f609067a7f9f" providerId="ADAL" clId="{1C82F342-251F-DF44-A10D-E401F697C6D9}" dt="2023-07-25T20:23:36.999" v="3363" actId="20577"/>
        <pc:sldMkLst>
          <pc:docMk/>
          <pc:sldMk cId="578799272" sldId="268"/>
        </pc:sldMkLst>
        <pc:spChg chg="mod">
          <ac:chgData name="Hongshu Wang" userId="9fb55f9d-887a-4829-8978-f609067a7f9f" providerId="ADAL" clId="{1C82F342-251F-DF44-A10D-E401F697C6D9}" dt="2023-07-25T20:13:18.341" v="2727" actId="1037"/>
          <ac:spMkLst>
            <pc:docMk/>
            <pc:sldMk cId="578799272" sldId="268"/>
            <ac:spMk id="5" creationId="{5CA32580-4FF1-D006-2331-2B8C9CA7DB23}"/>
          </ac:spMkLst>
        </pc:spChg>
        <pc:spChg chg="add mod">
          <ac:chgData name="Hongshu Wang" userId="9fb55f9d-887a-4829-8978-f609067a7f9f" providerId="ADAL" clId="{1C82F342-251F-DF44-A10D-E401F697C6D9}" dt="2023-07-25T20:13:13.977" v="2726" actId="1037"/>
          <ac:spMkLst>
            <pc:docMk/>
            <pc:sldMk cId="578799272" sldId="268"/>
            <ac:spMk id="6" creationId="{5C8A52E9-C03F-930E-0B6D-9E7776814BC2}"/>
          </ac:spMkLst>
        </pc:spChg>
        <pc:spChg chg="add mod">
          <ac:chgData name="Hongshu Wang" userId="9fb55f9d-887a-4829-8978-f609067a7f9f" providerId="ADAL" clId="{1C82F342-251F-DF44-A10D-E401F697C6D9}" dt="2023-07-25T20:22:55.761" v="3354"/>
          <ac:spMkLst>
            <pc:docMk/>
            <pc:sldMk cId="578799272" sldId="268"/>
            <ac:spMk id="7" creationId="{C09D2269-65A6-7B74-49C1-5D8FAECB0582}"/>
          </ac:spMkLst>
        </pc:spChg>
        <pc:graphicFrameChg chg="del">
          <ac:chgData name="Hongshu Wang" userId="9fb55f9d-887a-4829-8978-f609067a7f9f" providerId="ADAL" clId="{1C82F342-251F-DF44-A10D-E401F697C6D9}" dt="2023-07-25T19:01:38.554" v="813" actId="478"/>
          <ac:graphicFrameMkLst>
            <pc:docMk/>
            <pc:sldMk cId="578799272" sldId="268"/>
            <ac:graphicFrameMk id="3" creationId="{44CDF338-E420-A4AD-C68F-E6BA3A1EBB16}"/>
          </ac:graphicFrameMkLst>
        </pc:graphicFrameChg>
        <pc:graphicFrameChg chg="add mod">
          <ac:chgData name="Hongshu Wang" userId="9fb55f9d-887a-4829-8978-f609067a7f9f" providerId="ADAL" clId="{1C82F342-251F-DF44-A10D-E401F697C6D9}" dt="2023-07-25T19:47:52.856" v="1536" actId="2711"/>
          <ac:graphicFrameMkLst>
            <pc:docMk/>
            <pc:sldMk cId="578799272" sldId="268"/>
            <ac:graphicFrameMk id="4" creationId="{9F56DDAF-45F4-F7F9-ADE9-F9AF363752AF}"/>
          </ac:graphicFrameMkLst>
        </pc:graphicFrameChg>
      </pc:sldChg>
      <pc:sldChg chg="addSp delSp modSp mod addCm delCm modNotesTx">
        <pc:chgData name="Hongshu Wang" userId="9fb55f9d-887a-4829-8978-f609067a7f9f" providerId="ADAL" clId="{1C82F342-251F-DF44-A10D-E401F697C6D9}" dt="2023-07-26T17:11:19.102" v="3507"/>
        <pc:sldMkLst>
          <pc:docMk/>
          <pc:sldMk cId="3900984590" sldId="269"/>
        </pc:sldMkLst>
        <pc:spChg chg="mod">
          <ac:chgData name="Hongshu Wang" userId="9fb55f9d-887a-4829-8978-f609067a7f9f" providerId="ADAL" clId="{1C82F342-251F-DF44-A10D-E401F697C6D9}" dt="2023-07-25T17:48:57.475" v="326" actId="26606"/>
          <ac:spMkLst>
            <pc:docMk/>
            <pc:sldMk cId="3900984590" sldId="269"/>
            <ac:spMk id="2" creationId="{682FF817-4F62-34B3-EC4E-58CF1D62A83B}"/>
          </ac:spMkLst>
        </pc:spChg>
        <pc:spChg chg="mod">
          <ac:chgData name="Hongshu Wang" userId="9fb55f9d-887a-4829-8978-f609067a7f9f" providerId="ADAL" clId="{1C82F342-251F-DF44-A10D-E401F697C6D9}" dt="2023-07-26T17:11:02.361" v="3504" actId="26606"/>
          <ac:spMkLst>
            <pc:docMk/>
            <pc:sldMk cId="3900984590" sldId="269"/>
            <ac:spMk id="3" creationId="{C97B161E-F262-8AE4-B466-B0CB8856C51A}"/>
          </ac:spMkLst>
        </pc:spChg>
        <pc:spChg chg="del">
          <ac:chgData name="Hongshu Wang" userId="9fb55f9d-887a-4829-8978-f609067a7f9f" providerId="ADAL" clId="{1C82F342-251F-DF44-A10D-E401F697C6D9}" dt="2023-07-25T17:22:37.401" v="15" actId="26606"/>
          <ac:spMkLst>
            <pc:docMk/>
            <pc:sldMk cId="3900984590" sldId="269"/>
            <ac:spMk id="24" creationId="{743AA782-23D1-4521-8CAD-47662984AA08}"/>
          </ac:spMkLst>
        </pc:spChg>
        <pc:spChg chg="del">
          <ac:chgData name="Hongshu Wang" userId="9fb55f9d-887a-4829-8978-f609067a7f9f" providerId="ADAL" clId="{1C82F342-251F-DF44-A10D-E401F697C6D9}" dt="2023-07-25T17:22:37.401" v="15" actId="26606"/>
          <ac:spMkLst>
            <pc:docMk/>
            <pc:sldMk cId="3900984590" sldId="269"/>
            <ac:spMk id="25" creationId="{71877DBC-BB60-40F0-AC93-2ACDBAAE60CE}"/>
          </ac:spMkLst>
        </pc:spChg>
        <pc:spChg chg="add del">
          <ac:chgData name="Hongshu Wang" userId="9fb55f9d-887a-4829-8978-f609067a7f9f" providerId="ADAL" clId="{1C82F342-251F-DF44-A10D-E401F697C6D9}" dt="2023-07-25T17:48:16.011" v="322" actId="26606"/>
          <ac:spMkLst>
            <pc:docMk/>
            <pc:sldMk cId="3900984590" sldId="269"/>
            <ac:spMk id="30" creationId="{2B97F24A-32CE-4C1C-A50D-3016B394DCFB}"/>
          </ac:spMkLst>
        </pc:spChg>
        <pc:spChg chg="add del">
          <ac:chgData name="Hongshu Wang" userId="9fb55f9d-887a-4829-8978-f609067a7f9f" providerId="ADAL" clId="{1C82F342-251F-DF44-A10D-E401F697C6D9}" dt="2023-07-25T17:48:16.011" v="322" actId="26606"/>
          <ac:spMkLst>
            <pc:docMk/>
            <pc:sldMk cId="3900984590" sldId="269"/>
            <ac:spMk id="32" creationId="{CD8B4F24-440B-49E9-B85D-733523DC064B}"/>
          </ac:spMkLst>
        </pc:spChg>
        <pc:spChg chg="add del">
          <ac:chgData name="Hongshu Wang" userId="9fb55f9d-887a-4829-8978-f609067a7f9f" providerId="ADAL" clId="{1C82F342-251F-DF44-A10D-E401F697C6D9}" dt="2023-07-25T17:48:10.433" v="313" actId="26606"/>
          <ac:spMkLst>
            <pc:docMk/>
            <pc:sldMk cId="3900984590" sldId="269"/>
            <ac:spMk id="37" creationId="{0288C6B4-AFC3-407F-A595-EFFD38D4CCAF}"/>
          </ac:spMkLst>
        </pc:spChg>
        <pc:spChg chg="add del">
          <ac:chgData name="Hongshu Wang" userId="9fb55f9d-887a-4829-8978-f609067a7f9f" providerId="ADAL" clId="{1C82F342-251F-DF44-A10D-E401F697C6D9}" dt="2023-07-25T17:48:10.433" v="313" actId="26606"/>
          <ac:spMkLst>
            <pc:docMk/>
            <pc:sldMk cId="3900984590" sldId="269"/>
            <ac:spMk id="39" creationId="{CF236821-17FE-429B-8D2C-08E13A64EA40}"/>
          </ac:spMkLst>
        </pc:spChg>
        <pc:spChg chg="add del">
          <ac:chgData name="Hongshu Wang" userId="9fb55f9d-887a-4829-8978-f609067a7f9f" providerId="ADAL" clId="{1C82F342-251F-DF44-A10D-E401F697C6D9}" dt="2023-07-25T17:48:10.433" v="313" actId="26606"/>
          <ac:spMkLst>
            <pc:docMk/>
            <pc:sldMk cId="3900984590" sldId="269"/>
            <ac:spMk id="41" creationId="{C0BDBCD2-E081-43AB-9119-C55465E59757}"/>
          </ac:spMkLst>
        </pc:spChg>
        <pc:spChg chg="add del">
          <ac:chgData name="Hongshu Wang" userId="9fb55f9d-887a-4829-8978-f609067a7f9f" providerId="ADAL" clId="{1C82F342-251F-DF44-A10D-E401F697C6D9}" dt="2023-07-25T17:48:10.433" v="313" actId="26606"/>
          <ac:spMkLst>
            <pc:docMk/>
            <pc:sldMk cId="3900984590" sldId="269"/>
            <ac:spMk id="43" creationId="{98E79BE4-34FE-485A-98A5-92CE8F7C4743}"/>
          </ac:spMkLst>
        </pc:spChg>
        <pc:spChg chg="add del">
          <ac:chgData name="Hongshu Wang" userId="9fb55f9d-887a-4829-8978-f609067a7f9f" providerId="ADAL" clId="{1C82F342-251F-DF44-A10D-E401F697C6D9}" dt="2023-07-25T17:48:10.433" v="313" actId="26606"/>
          <ac:spMkLst>
            <pc:docMk/>
            <pc:sldMk cId="3900984590" sldId="269"/>
            <ac:spMk id="45" creationId="{7A5F0580-5EE9-419F-96EE-B6529EF6E7D0}"/>
          </ac:spMkLst>
        </pc:spChg>
        <pc:spChg chg="add del">
          <ac:chgData name="Hongshu Wang" userId="9fb55f9d-887a-4829-8978-f609067a7f9f" providerId="ADAL" clId="{1C82F342-251F-DF44-A10D-E401F697C6D9}" dt="2023-07-25T17:48:13.545" v="315" actId="26606"/>
          <ac:spMkLst>
            <pc:docMk/>
            <pc:sldMk cId="3900984590" sldId="269"/>
            <ac:spMk id="47" creationId="{2B97F24A-32CE-4C1C-A50D-3016B394DCFB}"/>
          </ac:spMkLst>
        </pc:spChg>
        <pc:spChg chg="add del">
          <ac:chgData name="Hongshu Wang" userId="9fb55f9d-887a-4829-8978-f609067a7f9f" providerId="ADAL" clId="{1C82F342-251F-DF44-A10D-E401F697C6D9}" dt="2023-07-25T17:48:13.545" v="315" actId="26606"/>
          <ac:spMkLst>
            <pc:docMk/>
            <pc:sldMk cId="3900984590" sldId="269"/>
            <ac:spMk id="48" creationId="{CD8B4F24-440B-49E9-B85D-733523DC064B}"/>
          </ac:spMkLst>
        </pc:spChg>
        <pc:spChg chg="add del">
          <ac:chgData name="Hongshu Wang" userId="9fb55f9d-887a-4829-8978-f609067a7f9f" providerId="ADAL" clId="{1C82F342-251F-DF44-A10D-E401F697C6D9}" dt="2023-07-25T17:48:14.814" v="317" actId="26606"/>
          <ac:spMkLst>
            <pc:docMk/>
            <pc:sldMk cId="3900984590" sldId="269"/>
            <ac:spMk id="50" creationId="{2B97F24A-32CE-4C1C-A50D-3016B394DCFB}"/>
          </ac:spMkLst>
        </pc:spChg>
        <pc:spChg chg="add del">
          <ac:chgData name="Hongshu Wang" userId="9fb55f9d-887a-4829-8978-f609067a7f9f" providerId="ADAL" clId="{1C82F342-251F-DF44-A10D-E401F697C6D9}" dt="2023-07-25T17:48:14.814" v="317" actId="26606"/>
          <ac:spMkLst>
            <pc:docMk/>
            <pc:sldMk cId="3900984590" sldId="269"/>
            <ac:spMk id="51" creationId="{6357EC4F-235E-4222-A36F-C7878ACE37F2}"/>
          </ac:spMkLst>
        </pc:spChg>
        <pc:spChg chg="add del">
          <ac:chgData name="Hongshu Wang" userId="9fb55f9d-887a-4829-8978-f609067a7f9f" providerId="ADAL" clId="{1C82F342-251F-DF44-A10D-E401F697C6D9}" dt="2023-07-25T17:48:15.624" v="319" actId="26606"/>
          <ac:spMkLst>
            <pc:docMk/>
            <pc:sldMk cId="3900984590" sldId="269"/>
            <ac:spMk id="53" creationId="{2B97F24A-32CE-4C1C-A50D-3016B394DCFB}"/>
          </ac:spMkLst>
        </pc:spChg>
        <pc:spChg chg="add del">
          <ac:chgData name="Hongshu Wang" userId="9fb55f9d-887a-4829-8978-f609067a7f9f" providerId="ADAL" clId="{1C82F342-251F-DF44-A10D-E401F697C6D9}" dt="2023-07-25T17:48:15.624" v="319" actId="26606"/>
          <ac:spMkLst>
            <pc:docMk/>
            <pc:sldMk cId="3900984590" sldId="269"/>
            <ac:spMk id="54" creationId="{CD8B4F24-440B-49E9-B85D-733523DC064B}"/>
          </ac:spMkLst>
        </pc:spChg>
        <pc:spChg chg="add del">
          <ac:chgData name="Hongshu Wang" userId="9fb55f9d-887a-4829-8978-f609067a7f9f" providerId="ADAL" clId="{1C82F342-251F-DF44-A10D-E401F697C6D9}" dt="2023-07-25T17:48:16.001" v="321" actId="26606"/>
          <ac:spMkLst>
            <pc:docMk/>
            <pc:sldMk cId="3900984590" sldId="269"/>
            <ac:spMk id="56" creationId="{2B97F24A-32CE-4C1C-A50D-3016B394DCFB}"/>
          </ac:spMkLst>
        </pc:spChg>
        <pc:spChg chg="add del">
          <ac:chgData name="Hongshu Wang" userId="9fb55f9d-887a-4829-8978-f609067a7f9f" providerId="ADAL" clId="{1C82F342-251F-DF44-A10D-E401F697C6D9}" dt="2023-07-25T17:48:16.001" v="321" actId="26606"/>
          <ac:spMkLst>
            <pc:docMk/>
            <pc:sldMk cId="3900984590" sldId="269"/>
            <ac:spMk id="57" creationId="{6357EC4F-235E-4222-A36F-C7878ACE37F2}"/>
          </ac:spMkLst>
        </pc:spChg>
        <pc:spChg chg="add del">
          <ac:chgData name="Hongshu Wang" userId="9fb55f9d-887a-4829-8978-f609067a7f9f" providerId="ADAL" clId="{1C82F342-251F-DF44-A10D-E401F697C6D9}" dt="2023-07-25T17:48:57.475" v="326" actId="26606"/>
          <ac:spMkLst>
            <pc:docMk/>
            <pc:sldMk cId="3900984590" sldId="269"/>
            <ac:spMk id="59" creationId="{2B97F24A-32CE-4C1C-A50D-3016B394DCFB}"/>
          </ac:spMkLst>
        </pc:spChg>
        <pc:spChg chg="add del">
          <ac:chgData name="Hongshu Wang" userId="9fb55f9d-887a-4829-8978-f609067a7f9f" providerId="ADAL" clId="{1C82F342-251F-DF44-A10D-E401F697C6D9}" dt="2023-07-25T17:48:57.475" v="326" actId="26606"/>
          <ac:spMkLst>
            <pc:docMk/>
            <pc:sldMk cId="3900984590" sldId="269"/>
            <ac:spMk id="60" creationId="{CD8B4F24-440B-49E9-B85D-733523DC064B}"/>
          </ac:spMkLst>
        </pc:spChg>
        <pc:spChg chg="add del">
          <ac:chgData name="Hongshu Wang" userId="9fb55f9d-887a-4829-8978-f609067a7f9f" providerId="ADAL" clId="{1C82F342-251F-DF44-A10D-E401F697C6D9}" dt="2023-07-26T17:11:02.361" v="3504" actId="26606"/>
          <ac:spMkLst>
            <pc:docMk/>
            <pc:sldMk cId="3900984590" sldId="269"/>
            <ac:spMk id="65" creationId="{32AEEBC8-9D30-42EF-95F2-386C2653FBF0}"/>
          </ac:spMkLst>
        </pc:spChg>
        <pc:spChg chg="add del">
          <ac:chgData name="Hongshu Wang" userId="9fb55f9d-887a-4829-8978-f609067a7f9f" providerId="ADAL" clId="{1C82F342-251F-DF44-A10D-E401F697C6D9}" dt="2023-07-26T17:11:02.361" v="3504" actId="26606"/>
          <ac:spMkLst>
            <pc:docMk/>
            <pc:sldMk cId="3900984590" sldId="269"/>
            <ac:spMk id="67" creationId="{2E92FA66-67D7-4CB4-94D3-E643A9AD4757}"/>
          </ac:spMkLst>
        </pc:spChg>
        <pc:spChg chg="add del">
          <ac:chgData name="Hongshu Wang" userId="9fb55f9d-887a-4829-8978-f609067a7f9f" providerId="ADAL" clId="{1C82F342-251F-DF44-A10D-E401F697C6D9}" dt="2023-07-26T17:11:02.361" v="3504" actId="26606"/>
          <ac:spMkLst>
            <pc:docMk/>
            <pc:sldMk cId="3900984590" sldId="269"/>
            <ac:spMk id="72" creationId="{32AEEBC8-9D30-42EF-95F2-386C2653FBF0}"/>
          </ac:spMkLst>
        </pc:spChg>
        <pc:spChg chg="add del">
          <ac:chgData name="Hongshu Wang" userId="9fb55f9d-887a-4829-8978-f609067a7f9f" providerId="ADAL" clId="{1C82F342-251F-DF44-A10D-E401F697C6D9}" dt="2023-07-26T17:11:02.361" v="3504" actId="26606"/>
          <ac:spMkLst>
            <pc:docMk/>
            <pc:sldMk cId="3900984590" sldId="269"/>
            <ac:spMk id="74" creationId="{2E92FA66-67D7-4CB4-94D3-E643A9AD4757}"/>
          </ac:spMkLst>
        </pc:spChg>
        <pc:picChg chg="del mod">
          <ac:chgData name="Hongshu Wang" userId="9fb55f9d-887a-4829-8978-f609067a7f9f" providerId="ADAL" clId="{1C82F342-251F-DF44-A10D-E401F697C6D9}" dt="2023-07-26T17:10:54.764" v="3501" actId="478"/>
          <ac:picMkLst>
            <pc:docMk/>
            <pc:sldMk cId="3900984590" sldId="269"/>
            <ac:picMk id="4" creationId="{A19F6689-4162-25E1-6CBD-A1896AB45F46}"/>
          </ac:picMkLst>
        </pc:picChg>
        <pc:picChg chg="add mod">
          <ac:chgData name="Hongshu Wang" userId="9fb55f9d-887a-4829-8978-f609067a7f9f" providerId="ADAL" clId="{1C82F342-251F-DF44-A10D-E401F697C6D9}" dt="2023-07-26T17:10:55.504" v="3502"/>
          <ac:picMkLst>
            <pc:docMk/>
            <pc:sldMk cId="3900984590" sldId="269"/>
            <ac:picMk id="5" creationId="{DF12BFA5-4D3E-6D49-55FA-0DDBE41D8487}"/>
          </ac:picMkLst>
        </pc:picChg>
      </pc:sldChg>
      <pc:sldChg chg="addSp delSp modSp mod modNotesTx">
        <pc:chgData name="Hongshu Wang" userId="9fb55f9d-887a-4829-8978-f609067a7f9f" providerId="ADAL" clId="{1C82F342-251F-DF44-A10D-E401F697C6D9}" dt="2023-07-25T21:20:51.196" v="3472" actId="404"/>
        <pc:sldMkLst>
          <pc:docMk/>
          <pc:sldMk cId="4196067666" sldId="270"/>
        </pc:sldMkLst>
        <pc:spChg chg="mod">
          <ac:chgData name="Hongshu Wang" userId="9fb55f9d-887a-4829-8978-f609067a7f9f" providerId="ADAL" clId="{1C82F342-251F-DF44-A10D-E401F697C6D9}" dt="2023-07-25T21:20:51.196" v="3472" actId="404"/>
          <ac:spMkLst>
            <pc:docMk/>
            <pc:sldMk cId="4196067666" sldId="270"/>
            <ac:spMk id="2" creationId="{A52F4B1C-3927-7E6C-FFB7-39B0745BA939}"/>
          </ac:spMkLst>
        </pc:spChg>
        <pc:spChg chg="add del mod">
          <ac:chgData name="Hongshu Wang" userId="9fb55f9d-887a-4829-8978-f609067a7f9f" providerId="ADAL" clId="{1C82F342-251F-DF44-A10D-E401F697C6D9}" dt="2023-07-25T18:13:13.218" v="499"/>
          <ac:spMkLst>
            <pc:docMk/>
            <pc:sldMk cId="4196067666" sldId="270"/>
            <ac:spMk id="5" creationId="{E5E263BD-D502-C4E2-3769-3DBFB752EC76}"/>
          </ac:spMkLst>
        </pc:spChg>
        <pc:spChg chg="add mod">
          <ac:chgData name="Hongshu Wang" userId="9fb55f9d-887a-4829-8978-f609067a7f9f" providerId="ADAL" clId="{1C82F342-251F-DF44-A10D-E401F697C6D9}" dt="2023-07-25T19:45:28.615" v="1509" actId="1038"/>
          <ac:spMkLst>
            <pc:docMk/>
            <pc:sldMk cId="4196067666" sldId="270"/>
            <ac:spMk id="7" creationId="{E8EB9A45-C63B-926F-6635-B1B0EF0EF4C8}"/>
          </ac:spMkLst>
        </pc:spChg>
        <pc:spChg chg="add mod">
          <ac:chgData name="Hongshu Wang" userId="9fb55f9d-887a-4829-8978-f609067a7f9f" providerId="ADAL" clId="{1C82F342-251F-DF44-A10D-E401F697C6D9}" dt="2023-07-25T19:44:51.481" v="1497" actId="1035"/>
          <ac:spMkLst>
            <pc:docMk/>
            <pc:sldMk cId="4196067666" sldId="270"/>
            <ac:spMk id="8" creationId="{C5CBBE51-C817-3EB4-B6F7-74FE95DC7DFF}"/>
          </ac:spMkLst>
        </pc:spChg>
        <pc:spChg chg="add del mod">
          <ac:chgData name="Hongshu Wang" userId="9fb55f9d-887a-4829-8978-f609067a7f9f" providerId="ADAL" clId="{1C82F342-251F-DF44-A10D-E401F697C6D9}" dt="2023-07-25T19:44:01.743" v="1492"/>
          <ac:spMkLst>
            <pc:docMk/>
            <pc:sldMk cId="4196067666" sldId="270"/>
            <ac:spMk id="11" creationId="{1BFCFEFE-6A67-5DEE-280E-78E510E1AE96}"/>
          </ac:spMkLst>
        </pc:spChg>
        <pc:spChg chg="add mod">
          <ac:chgData name="Hongshu Wang" userId="9fb55f9d-887a-4829-8978-f609067a7f9f" providerId="ADAL" clId="{1C82F342-251F-DF44-A10D-E401F697C6D9}" dt="2023-07-25T20:22:44.474" v="3351"/>
          <ac:spMkLst>
            <pc:docMk/>
            <pc:sldMk cId="4196067666" sldId="270"/>
            <ac:spMk id="13" creationId="{E5BD55B5-B1DF-FAFB-66C9-B5D3C30B5791}"/>
          </ac:spMkLst>
        </pc:spChg>
        <pc:graphicFrameChg chg="del">
          <ac:chgData name="Hongshu Wang" userId="9fb55f9d-887a-4829-8978-f609067a7f9f" providerId="ADAL" clId="{1C82F342-251F-DF44-A10D-E401F697C6D9}" dt="2023-07-25T17:57:55.618" v="484" actId="478"/>
          <ac:graphicFrameMkLst>
            <pc:docMk/>
            <pc:sldMk cId="4196067666" sldId="270"/>
            <ac:graphicFrameMk id="4" creationId="{ABCE6656-ADE9-BD97-C2F8-467E431CDD7F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9:43:56.975" v="1489" actId="478"/>
          <ac:graphicFrameMkLst>
            <pc:docMk/>
            <pc:sldMk cId="4196067666" sldId="270"/>
            <ac:graphicFrameMk id="6" creationId="{278D6BA2-E4F3-940F-38A8-E1244672EDAF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9:44:00.557" v="1490" actId="21"/>
          <ac:graphicFrameMkLst>
            <pc:docMk/>
            <pc:sldMk cId="4196067666" sldId="270"/>
            <ac:graphicFrameMk id="9" creationId="{278D6BA2-E4F3-940F-38A8-E1244672EDAF}"/>
          </ac:graphicFrameMkLst>
        </pc:graphicFrameChg>
        <pc:graphicFrameChg chg="add mod">
          <ac:chgData name="Hongshu Wang" userId="9fb55f9d-887a-4829-8978-f609067a7f9f" providerId="ADAL" clId="{1C82F342-251F-DF44-A10D-E401F697C6D9}" dt="2023-07-25T19:48:05.151" v="1538" actId="2711"/>
          <ac:graphicFrameMkLst>
            <pc:docMk/>
            <pc:sldMk cId="4196067666" sldId="270"/>
            <ac:graphicFrameMk id="12" creationId="{6C1FD251-5736-1BBE-A0A9-07CC72F72D8E}"/>
          </ac:graphicFrameMkLst>
        </pc:graphicFrameChg>
      </pc:sldChg>
      <pc:sldChg chg="addSp delSp modSp mod modNotesTx">
        <pc:chgData name="Hongshu Wang" userId="9fb55f9d-887a-4829-8978-f609067a7f9f" providerId="ADAL" clId="{1C82F342-251F-DF44-A10D-E401F697C6D9}" dt="2023-07-26T00:08:16.341" v="3486" actId="1076"/>
        <pc:sldMkLst>
          <pc:docMk/>
          <pc:sldMk cId="2776106943" sldId="271"/>
        </pc:sldMkLst>
        <pc:spChg chg="mod">
          <ac:chgData name="Hongshu Wang" userId="9fb55f9d-887a-4829-8978-f609067a7f9f" providerId="ADAL" clId="{1C82F342-251F-DF44-A10D-E401F697C6D9}" dt="2023-07-25T19:22:22.545" v="939" actId="26606"/>
          <ac:spMkLst>
            <pc:docMk/>
            <pc:sldMk cId="2776106943" sldId="271"/>
            <ac:spMk id="2" creationId="{290FA45C-6D7E-70C7-27B7-F01807A70027}"/>
          </ac:spMkLst>
        </pc:spChg>
        <pc:spChg chg="add mod">
          <ac:chgData name="Hongshu Wang" userId="9fb55f9d-887a-4829-8978-f609067a7f9f" providerId="ADAL" clId="{1C82F342-251F-DF44-A10D-E401F697C6D9}" dt="2023-07-25T20:22:59.207" v="3356"/>
          <ac:spMkLst>
            <pc:docMk/>
            <pc:sldMk cId="2776106943" sldId="271"/>
            <ac:spMk id="8" creationId="{E15BD9D0-BDC1-8399-2582-C0BB1342DFF7}"/>
          </ac:spMkLst>
        </pc:spChg>
        <pc:spChg chg="del">
          <ac:chgData name="Hongshu Wang" userId="9fb55f9d-887a-4829-8978-f609067a7f9f" providerId="ADAL" clId="{1C82F342-251F-DF44-A10D-E401F697C6D9}" dt="2023-07-25T19:22:22.545" v="939" actId="26606"/>
          <ac:spMkLst>
            <pc:docMk/>
            <pc:sldMk cId="2776106943" sldId="271"/>
            <ac:spMk id="18" creationId="{53F29798-D584-4792-9B62-3F5F5C36D619}"/>
          </ac:spMkLst>
        </pc:spChg>
        <pc:spChg chg="add">
          <ac:chgData name="Hongshu Wang" userId="9fb55f9d-887a-4829-8978-f609067a7f9f" providerId="ADAL" clId="{1C82F342-251F-DF44-A10D-E401F697C6D9}" dt="2023-07-25T19:22:22.545" v="939" actId="26606"/>
          <ac:spMkLst>
            <pc:docMk/>
            <pc:sldMk cId="2776106943" sldId="271"/>
            <ac:spMk id="23" creationId="{99ED5833-B85B-4103-8A3B-CAB0308E6C15}"/>
          </ac:spMkLst>
        </pc:spChg>
        <pc:graphicFrameChg chg="add del mod">
          <ac:chgData name="Hongshu Wang" userId="9fb55f9d-887a-4829-8978-f609067a7f9f" providerId="ADAL" clId="{1C82F342-251F-DF44-A10D-E401F697C6D9}" dt="2023-07-26T00:08:00.051" v="3481" actId="478"/>
          <ac:graphicFrameMkLst>
            <pc:docMk/>
            <pc:sldMk cId="2776106943" sldId="271"/>
            <ac:graphicFrameMk id="3" creationId="{C7BC2FBB-756A-0567-7285-F5F33B7FF4CA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9:22:08.686" v="937" actId="21"/>
          <ac:graphicFrameMkLst>
            <pc:docMk/>
            <pc:sldMk cId="2776106943" sldId="271"/>
            <ac:graphicFrameMk id="3" creationId="{D525CA82-03E0-3D08-C9E1-E1557A63EE37}"/>
          </ac:graphicFrameMkLst>
        </pc:graphicFrameChg>
        <pc:graphicFrameChg chg="del">
          <ac:chgData name="Hongshu Wang" userId="9fb55f9d-887a-4829-8978-f609067a7f9f" providerId="ADAL" clId="{1C82F342-251F-DF44-A10D-E401F697C6D9}" dt="2023-07-25T19:14:39.505" v="898" actId="478"/>
          <ac:graphicFrameMkLst>
            <pc:docMk/>
            <pc:sldMk cId="2776106943" sldId="271"/>
            <ac:graphicFrameMk id="4" creationId="{642E8E57-002E-F047-A85E-B5744CFD947D}"/>
          </ac:graphicFrameMkLst>
        </pc:graphicFrameChg>
        <pc:graphicFrameChg chg="add mod">
          <ac:chgData name="Hongshu Wang" userId="9fb55f9d-887a-4829-8978-f609067a7f9f" providerId="ADAL" clId="{1C82F342-251F-DF44-A10D-E401F697C6D9}" dt="2023-07-26T00:08:16.341" v="3486" actId="1076"/>
          <ac:graphicFrameMkLst>
            <pc:docMk/>
            <pc:sldMk cId="2776106943" sldId="271"/>
            <ac:graphicFrameMk id="4" creationId="{C7BC2FBB-756A-0567-7285-F5F33B7FF4CA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6T00:06:46.477" v="3473" actId="478"/>
          <ac:graphicFrameMkLst>
            <pc:docMk/>
            <pc:sldMk cId="2776106943" sldId="271"/>
            <ac:graphicFrameMk id="7" creationId="{F2A4B56E-2971-0BAF-1344-951076DB6E51}"/>
          </ac:graphicFrameMkLst>
        </pc:graphicFrameChg>
        <pc:picChg chg="add mod">
          <ac:chgData name="Hongshu Wang" userId="9fb55f9d-887a-4829-8978-f609067a7f9f" providerId="ADAL" clId="{1C82F342-251F-DF44-A10D-E401F697C6D9}" dt="2023-07-25T19:24:31.782" v="1003" actId="1037"/>
          <ac:picMkLst>
            <pc:docMk/>
            <pc:sldMk cId="2776106943" sldId="271"/>
            <ac:picMk id="5" creationId="{830CBE92-70BE-77AC-E173-CB0C99EC44D0}"/>
          </ac:picMkLst>
        </pc:picChg>
        <pc:picChg chg="add del mod">
          <ac:chgData name="Hongshu Wang" userId="9fb55f9d-887a-4829-8978-f609067a7f9f" providerId="ADAL" clId="{1C82F342-251F-DF44-A10D-E401F697C6D9}" dt="2023-07-25T19:22:44.516" v="945" actId="478"/>
          <ac:picMkLst>
            <pc:docMk/>
            <pc:sldMk cId="2776106943" sldId="271"/>
            <ac:picMk id="6" creationId="{52E04408-E3EA-3D13-FBF5-A3BC5E8B72F0}"/>
          </ac:picMkLst>
        </pc:picChg>
      </pc:sldChg>
      <pc:sldChg chg="addSp delSp modSp mod modNotesTx">
        <pc:chgData name="Hongshu Wang" userId="9fb55f9d-887a-4829-8978-f609067a7f9f" providerId="ADAL" clId="{1C82F342-251F-DF44-A10D-E401F697C6D9}" dt="2023-07-25T20:23:01.212" v="3357"/>
        <pc:sldMkLst>
          <pc:docMk/>
          <pc:sldMk cId="358460090" sldId="272"/>
        </pc:sldMkLst>
        <pc:spChg chg="mod">
          <ac:chgData name="Hongshu Wang" userId="9fb55f9d-887a-4829-8978-f609067a7f9f" providerId="ADAL" clId="{1C82F342-251F-DF44-A10D-E401F697C6D9}" dt="2023-07-25T19:32:01.579" v="1046" actId="14100"/>
          <ac:spMkLst>
            <pc:docMk/>
            <pc:sldMk cId="358460090" sldId="272"/>
            <ac:spMk id="2" creationId="{2B3F050A-79CA-4FD2-B132-99555E28FE6D}"/>
          </ac:spMkLst>
        </pc:spChg>
        <pc:spChg chg="add mod">
          <ac:chgData name="Hongshu Wang" userId="9fb55f9d-887a-4829-8978-f609067a7f9f" providerId="ADAL" clId="{1C82F342-251F-DF44-A10D-E401F697C6D9}" dt="2023-07-25T20:23:01.212" v="3357"/>
          <ac:spMkLst>
            <pc:docMk/>
            <pc:sldMk cId="358460090" sldId="272"/>
            <ac:spMk id="7" creationId="{62239143-0B9B-BC73-1DDF-D327556EC5F4}"/>
          </ac:spMkLst>
        </pc:spChg>
        <pc:spChg chg="add del">
          <ac:chgData name="Hongshu Wang" userId="9fb55f9d-887a-4829-8978-f609067a7f9f" providerId="ADAL" clId="{1C82F342-251F-DF44-A10D-E401F697C6D9}" dt="2023-07-25T19:29:44.235" v="1016" actId="26606"/>
          <ac:spMkLst>
            <pc:docMk/>
            <pc:sldMk cId="358460090" sldId="272"/>
            <ac:spMk id="20" creationId="{3389D0BC-BA1D-4360-88F9-D9ECCBDAB50E}"/>
          </ac:spMkLst>
        </pc:spChg>
        <pc:spChg chg="add del">
          <ac:chgData name="Hongshu Wang" userId="9fb55f9d-887a-4829-8978-f609067a7f9f" providerId="ADAL" clId="{1C82F342-251F-DF44-A10D-E401F697C6D9}" dt="2023-07-25T19:29:44.235" v="1016" actId="26606"/>
          <ac:spMkLst>
            <pc:docMk/>
            <pc:sldMk cId="358460090" sldId="272"/>
            <ac:spMk id="26" creationId="{65C9D962-F904-4553-A140-500CF3EFC58A}"/>
          </ac:spMkLst>
        </pc:spChg>
        <pc:spChg chg="add del">
          <ac:chgData name="Hongshu Wang" userId="9fb55f9d-887a-4829-8978-f609067a7f9f" providerId="ADAL" clId="{1C82F342-251F-DF44-A10D-E401F697C6D9}" dt="2023-07-25T19:29:44.235" v="1016" actId="26606"/>
          <ac:spMkLst>
            <pc:docMk/>
            <pc:sldMk cId="358460090" sldId="272"/>
            <ac:spMk id="27" creationId="{02FE0FA2-B10C-4B9F-B9CC-E5D9AD400454}"/>
          </ac:spMkLst>
        </pc:spChg>
        <pc:spChg chg="add del">
          <ac:chgData name="Hongshu Wang" userId="9fb55f9d-887a-4829-8978-f609067a7f9f" providerId="ADAL" clId="{1C82F342-251F-DF44-A10D-E401F697C6D9}" dt="2023-07-25T19:29:40.351" v="1012" actId="26606"/>
          <ac:spMkLst>
            <pc:docMk/>
            <pc:sldMk cId="358460090" sldId="272"/>
            <ac:spMk id="32" creationId="{BCED4D40-4B67-4331-AC48-79B82B4A47D8}"/>
          </ac:spMkLst>
        </pc:spChg>
        <pc:spChg chg="add del">
          <ac:chgData name="Hongshu Wang" userId="9fb55f9d-887a-4829-8978-f609067a7f9f" providerId="ADAL" clId="{1C82F342-251F-DF44-A10D-E401F697C6D9}" dt="2023-07-25T19:29:40.351" v="1012" actId="26606"/>
          <ac:spMkLst>
            <pc:docMk/>
            <pc:sldMk cId="358460090" sldId="272"/>
            <ac:spMk id="34" creationId="{670CEDEF-4F34-412E-84EE-329C1E936AF5}"/>
          </ac:spMkLst>
        </pc:spChg>
        <pc:spChg chg="add del">
          <ac:chgData name="Hongshu Wang" userId="9fb55f9d-887a-4829-8978-f609067a7f9f" providerId="ADAL" clId="{1C82F342-251F-DF44-A10D-E401F697C6D9}" dt="2023-07-25T19:29:44.221" v="1015" actId="26606"/>
          <ac:spMkLst>
            <pc:docMk/>
            <pc:sldMk cId="358460090" sldId="272"/>
            <ac:spMk id="36" creationId="{84A8DE83-DE75-4B41-9DB4-A7EC0B0DEC0B}"/>
          </ac:spMkLst>
        </pc:spChg>
        <pc:spChg chg="add del">
          <ac:chgData name="Hongshu Wang" userId="9fb55f9d-887a-4829-8978-f609067a7f9f" providerId="ADAL" clId="{1C82F342-251F-DF44-A10D-E401F697C6D9}" dt="2023-07-25T19:29:44.221" v="1015" actId="26606"/>
          <ac:spMkLst>
            <pc:docMk/>
            <pc:sldMk cId="358460090" sldId="272"/>
            <ac:spMk id="37" creationId="{A8384FB5-9ADC-4DDC-881B-597D56F5B15D}"/>
          </ac:spMkLst>
        </pc:spChg>
        <pc:spChg chg="add del">
          <ac:chgData name="Hongshu Wang" userId="9fb55f9d-887a-4829-8978-f609067a7f9f" providerId="ADAL" clId="{1C82F342-251F-DF44-A10D-E401F697C6D9}" dt="2023-07-25T19:29:44.221" v="1015" actId="26606"/>
          <ac:spMkLst>
            <pc:docMk/>
            <pc:sldMk cId="358460090" sldId="272"/>
            <ac:spMk id="38" creationId="{A7009A0A-BEF5-4EAC-AF15-E4F9F002E239}"/>
          </ac:spMkLst>
        </pc:spChg>
        <pc:spChg chg="add del">
          <ac:chgData name="Hongshu Wang" userId="9fb55f9d-887a-4829-8978-f609067a7f9f" providerId="ADAL" clId="{1C82F342-251F-DF44-A10D-E401F697C6D9}" dt="2023-07-25T19:29:44.221" v="1015" actId="26606"/>
          <ac:spMkLst>
            <pc:docMk/>
            <pc:sldMk cId="358460090" sldId="272"/>
            <ac:spMk id="39" creationId="{1199E1B1-A8C0-4FE8-A5A8-1CB41D69F857}"/>
          </ac:spMkLst>
        </pc:spChg>
        <pc:spChg chg="add del">
          <ac:chgData name="Hongshu Wang" userId="9fb55f9d-887a-4829-8978-f609067a7f9f" providerId="ADAL" clId="{1C82F342-251F-DF44-A10D-E401F697C6D9}" dt="2023-07-25T19:29:55.201" v="1025" actId="26606"/>
          <ac:spMkLst>
            <pc:docMk/>
            <pc:sldMk cId="358460090" sldId="272"/>
            <ac:spMk id="41" creationId="{594D6AA1-A0E1-45F9-8E25-BAB8092293CC}"/>
          </ac:spMkLst>
        </pc:spChg>
        <pc:spChg chg="add del">
          <ac:chgData name="Hongshu Wang" userId="9fb55f9d-887a-4829-8978-f609067a7f9f" providerId="ADAL" clId="{1C82F342-251F-DF44-A10D-E401F697C6D9}" dt="2023-07-25T19:29:55.190" v="1024" actId="26606"/>
          <ac:spMkLst>
            <pc:docMk/>
            <pc:sldMk cId="358460090" sldId="272"/>
            <ac:spMk id="46" creationId="{594D6AA1-A0E1-45F9-8E25-BAB8092293CC}"/>
          </ac:spMkLst>
        </pc:spChg>
        <pc:spChg chg="add del">
          <ac:chgData name="Hongshu Wang" userId="9fb55f9d-887a-4829-8978-f609067a7f9f" providerId="ADAL" clId="{1C82F342-251F-DF44-A10D-E401F697C6D9}" dt="2023-07-25T19:31:28.398" v="1038" actId="26606"/>
          <ac:spMkLst>
            <pc:docMk/>
            <pc:sldMk cId="358460090" sldId="272"/>
            <ac:spMk id="48" creationId="{AC477752-ACCA-41C1-9B1D-D0CED1F9CBDD}"/>
          </ac:spMkLst>
        </pc:spChg>
        <pc:spChg chg="add del">
          <ac:chgData name="Hongshu Wang" userId="9fb55f9d-887a-4829-8978-f609067a7f9f" providerId="ADAL" clId="{1C82F342-251F-DF44-A10D-E401F697C6D9}" dt="2023-07-25T19:31:42.090" v="1040" actId="26606"/>
          <ac:spMkLst>
            <pc:docMk/>
            <pc:sldMk cId="358460090" sldId="272"/>
            <ac:spMk id="3079" creationId="{99ED5833-B85B-4103-8A3B-CAB0308E6C15}"/>
          </ac:spMkLst>
        </pc:spChg>
        <pc:spChg chg="add">
          <ac:chgData name="Hongshu Wang" userId="9fb55f9d-887a-4829-8978-f609067a7f9f" providerId="ADAL" clId="{1C82F342-251F-DF44-A10D-E401F697C6D9}" dt="2023-07-25T19:31:42.090" v="1040" actId="26606"/>
          <ac:spMkLst>
            <pc:docMk/>
            <pc:sldMk cId="358460090" sldId="272"/>
            <ac:spMk id="3084" creationId="{99ED5833-B85B-4103-8A3B-CAB0308E6C15}"/>
          </ac:spMkLst>
        </pc:spChg>
        <pc:graphicFrameChg chg="add del mod">
          <ac:chgData name="Hongshu Wang" userId="9fb55f9d-887a-4829-8978-f609067a7f9f" providerId="ADAL" clId="{1C82F342-251F-DF44-A10D-E401F697C6D9}" dt="2023-07-25T19:31:21.456" v="1036" actId="21"/>
          <ac:graphicFrameMkLst>
            <pc:docMk/>
            <pc:sldMk cId="358460090" sldId="272"/>
            <ac:graphicFrameMk id="3" creationId="{8215013F-430A-0483-C3CD-3FAFD5F3EF12}"/>
          </ac:graphicFrameMkLst>
        </pc:graphicFrameChg>
        <pc:graphicFrameChg chg="del">
          <ac:chgData name="Hongshu Wang" userId="9fb55f9d-887a-4829-8978-f609067a7f9f" providerId="ADAL" clId="{1C82F342-251F-DF44-A10D-E401F697C6D9}" dt="2023-07-25T19:28:52.374" v="1007" actId="478"/>
          <ac:graphicFrameMkLst>
            <pc:docMk/>
            <pc:sldMk cId="358460090" sldId="272"/>
            <ac:graphicFrameMk id="4" creationId="{CD879643-5700-21CA-90EC-3441D3C32CFC}"/>
          </ac:graphicFrameMkLst>
        </pc:graphicFrameChg>
        <pc:graphicFrameChg chg="add mod">
          <ac:chgData name="Hongshu Wang" userId="9fb55f9d-887a-4829-8978-f609067a7f9f" providerId="ADAL" clId="{1C82F342-251F-DF44-A10D-E401F697C6D9}" dt="2023-07-25T19:47:03.530" v="1524" actId="2711"/>
          <ac:graphicFrameMkLst>
            <pc:docMk/>
            <pc:sldMk cId="358460090" sldId="272"/>
            <ac:graphicFrameMk id="6" creationId="{8215013F-430A-0483-C3CD-3FAFD5F3EF12}"/>
          </ac:graphicFrameMkLst>
        </pc:graphicFrameChg>
        <pc:picChg chg="add del mod">
          <ac:chgData name="Hongshu Wang" userId="9fb55f9d-887a-4829-8978-f609067a7f9f" providerId="ADAL" clId="{1C82F342-251F-DF44-A10D-E401F697C6D9}" dt="2023-07-25T19:45:47.911" v="1512" actId="478"/>
          <ac:picMkLst>
            <pc:docMk/>
            <pc:sldMk cId="358460090" sldId="272"/>
            <ac:picMk id="5" creationId="{B6E5481D-9CFA-359C-B578-1E7C9DCC9A4B}"/>
          </ac:picMkLst>
        </pc:picChg>
        <pc:picChg chg="add mod ord">
          <ac:chgData name="Hongshu Wang" userId="9fb55f9d-887a-4829-8978-f609067a7f9f" providerId="ADAL" clId="{1C82F342-251F-DF44-A10D-E401F697C6D9}" dt="2023-07-25T19:46:25.093" v="1520" actId="1076"/>
          <ac:picMkLst>
            <pc:docMk/>
            <pc:sldMk cId="358460090" sldId="272"/>
            <ac:picMk id="3074" creationId="{F62D84F1-4100-0701-528C-3BC0F8BAEE52}"/>
          </ac:picMkLst>
        </pc:picChg>
      </pc:sldChg>
      <pc:sldChg chg="addSp delSp modSp mod modNotesTx">
        <pc:chgData name="Hongshu Wang" userId="9fb55f9d-887a-4829-8978-f609067a7f9f" providerId="ADAL" clId="{1C82F342-251F-DF44-A10D-E401F697C6D9}" dt="2023-07-25T20:24:54.088" v="3395" actId="20577"/>
        <pc:sldMkLst>
          <pc:docMk/>
          <pc:sldMk cId="3397752151" sldId="273"/>
        </pc:sldMkLst>
        <pc:spChg chg="mod">
          <ac:chgData name="Hongshu Wang" userId="9fb55f9d-887a-4829-8978-f609067a7f9f" providerId="ADAL" clId="{1C82F342-251F-DF44-A10D-E401F697C6D9}" dt="2023-07-25T19:36:53.163" v="1086" actId="26606"/>
          <ac:spMkLst>
            <pc:docMk/>
            <pc:sldMk cId="3397752151" sldId="273"/>
            <ac:spMk id="2" creationId="{E066760F-982D-C875-906A-E82E3B1C9ECD}"/>
          </ac:spMkLst>
        </pc:spChg>
        <pc:spChg chg="add mod">
          <ac:chgData name="Hongshu Wang" userId="9fb55f9d-887a-4829-8978-f609067a7f9f" providerId="ADAL" clId="{1C82F342-251F-DF44-A10D-E401F697C6D9}" dt="2023-07-25T20:22:57.568" v="3355"/>
          <ac:spMkLst>
            <pc:docMk/>
            <pc:sldMk cId="3397752151" sldId="273"/>
            <ac:spMk id="9" creationId="{4D3C6319-6306-F09B-23CF-33E166C4F2BF}"/>
          </ac:spMkLst>
        </pc:spChg>
        <pc:spChg chg="del">
          <ac:chgData name="Hongshu Wang" userId="9fb55f9d-887a-4829-8978-f609067a7f9f" providerId="ADAL" clId="{1C82F342-251F-DF44-A10D-E401F697C6D9}" dt="2023-07-25T19:36:53.163" v="1086" actId="26606"/>
          <ac:spMkLst>
            <pc:docMk/>
            <pc:sldMk cId="3397752151" sldId="273"/>
            <ac:spMk id="10" creationId="{C4879EFC-8E62-4E00-973C-C45EE9EC676D}"/>
          </ac:spMkLst>
        </pc:spChg>
        <pc:spChg chg="del">
          <ac:chgData name="Hongshu Wang" userId="9fb55f9d-887a-4829-8978-f609067a7f9f" providerId="ADAL" clId="{1C82F342-251F-DF44-A10D-E401F697C6D9}" dt="2023-07-25T19:36:53.163" v="1086" actId="26606"/>
          <ac:spMkLst>
            <pc:docMk/>
            <pc:sldMk cId="3397752151" sldId="273"/>
            <ac:spMk id="12" creationId="{D6A9C53F-5F90-40A5-8C85-5412D39C8C68}"/>
          </ac:spMkLst>
        </pc:spChg>
        <pc:spChg chg="add">
          <ac:chgData name="Hongshu Wang" userId="9fb55f9d-887a-4829-8978-f609067a7f9f" providerId="ADAL" clId="{1C82F342-251F-DF44-A10D-E401F697C6D9}" dt="2023-07-25T19:36:53.163" v="1086" actId="26606"/>
          <ac:spMkLst>
            <pc:docMk/>
            <pc:sldMk cId="3397752151" sldId="273"/>
            <ac:spMk id="4103" creationId="{99ED5833-B85B-4103-8A3B-CAB0308E6C15}"/>
          </ac:spMkLst>
        </pc:spChg>
        <pc:graphicFrameChg chg="add del mod">
          <ac:chgData name="Hongshu Wang" userId="9fb55f9d-887a-4829-8978-f609067a7f9f" providerId="ADAL" clId="{1C82F342-251F-DF44-A10D-E401F697C6D9}" dt="2023-07-25T19:35:45.680" v="1071" actId="21"/>
          <ac:graphicFrameMkLst>
            <pc:docMk/>
            <pc:sldMk cId="3397752151" sldId="273"/>
            <ac:graphicFrameMk id="3" creationId="{265E946B-D942-08C2-2918-C7E684477C4E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9:35:48.253" v="1074"/>
          <ac:graphicFrameMkLst>
            <pc:docMk/>
            <pc:sldMk cId="3397752151" sldId="273"/>
            <ac:graphicFrameMk id="6" creationId="{A7014E44-8923-9747-6E20-EC4153B90194}"/>
          </ac:graphicFrameMkLst>
        </pc:graphicFrameChg>
        <pc:graphicFrameChg chg="add mod">
          <ac:chgData name="Hongshu Wang" userId="9fb55f9d-887a-4829-8978-f609067a7f9f" providerId="ADAL" clId="{1C82F342-251F-DF44-A10D-E401F697C6D9}" dt="2023-07-25T19:47:45.811" v="1535" actId="2711"/>
          <ac:graphicFrameMkLst>
            <pc:docMk/>
            <pc:sldMk cId="3397752151" sldId="273"/>
            <ac:graphicFrameMk id="8" creationId="{265E946B-D942-08C2-2918-C7E684477C4E}"/>
          </ac:graphicFrameMkLst>
        </pc:graphicFrameChg>
        <pc:picChg chg="del mod">
          <ac:chgData name="Hongshu Wang" userId="9fb55f9d-887a-4829-8978-f609067a7f9f" providerId="ADAL" clId="{1C82F342-251F-DF44-A10D-E401F697C6D9}" dt="2023-07-25T19:35:39.396" v="1068" actId="478"/>
          <ac:picMkLst>
            <pc:docMk/>
            <pc:sldMk cId="3397752151" sldId="273"/>
            <ac:picMk id="4" creationId="{D3B5471D-4AEC-B75F-F7BD-F67B7648F232}"/>
          </ac:picMkLst>
        </pc:picChg>
        <pc:picChg chg="del">
          <ac:chgData name="Hongshu Wang" userId="9fb55f9d-887a-4829-8978-f609067a7f9f" providerId="ADAL" clId="{1C82F342-251F-DF44-A10D-E401F697C6D9}" dt="2023-07-25T19:09:18.122" v="889" actId="478"/>
          <ac:picMkLst>
            <pc:docMk/>
            <pc:sldMk cId="3397752151" sldId="273"/>
            <ac:picMk id="5" creationId="{6F3E8476-7D7E-10F1-8865-08F47599F5C3}"/>
          </ac:picMkLst>
        </pc:picChg>
        <pc:picChg chg="add del mod">
          <ac:chgData name="Hongshu Wang" userId="9fb55f9d-887a-4829-8978-f609067a7f9f" providerId="ADAL" clId="{1C82F342-251F-DF44-A10D-E401F697C6D9}" dt="2023-07-25T19:47:23.242" v="1525" actId="478"/>
          <ac:picMkLst>
            <pc:docMk/>
            <pc:sldMk cId="3397752151" sldId="273"/>
            <ac:picMk id="7" creationId="{4CD150A5-A985-15C5-8837-281214C548B8}"/>
          </ac:picMkLst>
        </pc:picChg>
        <pc:picChg chg="add mod ord">
          <ac:chgData name="Hongshu Wang" userId="9fb55f9d-887a-4829-8978-f609067a7f9f" providerId="ADAL" clId="{1C82F342-251F-DF44-A10D-E401F697C6D9}" dt="2023-07-25T19:36:53.163" v="1086" actId="26606"/>
          <ac:picMkLst>
            <pc:docMk/>
            <pc:sldMk cId="3397752151" sldId="273"/>
            <ac:picMk id="4098" creationId="{B767107B-C8A6-E88E-0F96-213B65CCDBD5}"/>
          </ac:picMkLst>
        </pc:picChg>
      </pc:sldChg>
      <pc:sldChg chg="addSp delSp modSp new mod setBg addCm modCm modNotesTx">
        <pc:chgData name="Hongshu Wang" userId="9fb55f9d-887a-4829-8978-f609067a7f9f" providerId="ADAL" clId="{1C82F342-251F-DF44-A10D-E401F697C6D9}" dt="2023-07-25T17:47:05.700" v="286" actId="1035"/>
        <pc:sldMkLst>
          <pc:docMk/>
          <pc:sldMk cId="2600298266" sldId="274"/>
        </pc:sldMkLst>
        <pc:spChg chg="mod">
          <ac:chgData name="Hongshu Wang" userId="9fb55f9d-887a-4829-8978-f609067a7f9f" providerId="ADAL" clId="{1C82F342-251F-DF44-A10D-E401F697C6D9}" dt="2023-07-25T17:37:05.300" v="84" actId="26606"/>
          <ac:spMkLst>
            <pc:docMk/>
            <pc:sldMk cId="2600298266" sldId="274"/>
            <ac:spMk id="2" creationId="{009E06C1-0260-6216-F9D6-7CE7EEEB10BD}"/>
          </ac:spMkLst>
        </pc:spChg>
        <pc:spChg chg="del mod">
          <ac:chgData name="Hongshu Wang" userId="9fb55f9d-887a-4829-8978-f609067a7f9f" providerId="ADAL" clId="{1C82F342-251F-DF44-A10D-E401F697C6D9}" dt="2023-07-25T17:27:24.736" v="55" actId="478"/>
          <ac:spMkLst>
            <pc:docMk/>
            <pc:sldMk cId="2600298266" sldId="274"/>
            <ac:spMk id="3" creationId="{D152990E-433F-6FF4-0D84-57399697748C}"/>
          </ac:spMkLst>
        </pc:spChg>
        <pc:spChg chg="add mod ord">
          <ac:chgData name="Hongshu Wang" userId="9fb55f9d-887a-4829-8978-f609067a7f9f" providerId="ADAL" clId="{1C82F342-251F-DF44-A10D-E401F697C6D9}" dt="2023-07-25T17:41:48.778" v="224" actId="1036"/>
          <ac:spMkLst>
            <pc:docMk/>
            <pc:sldMk cId="2600298266" sldId="274"/>
            <ac:spMk id="11" creationId="{99BEA3AB-7324-0792-4338-D408085BAB6E}"/>
          </ac:spMkLst>
        </pc:spChg>
        <pc:spChg chg="add del">
          <ac:chgData name="Hongshu Wang" userId="9fb55f9d-887a-4829-8978-f609067a7f9f" providerId="ADAL" clId="{1C82F342-251F-DF44-A10D-E401F697C6D9}" dt="2023-07-25T17:36:25.332" v="76" actId="26606"/>
          <ac:spMkLst>
            <pc:docMk/>
            <pc:sldMk cId="2600298266" sldId="274"/>
            <ac:spMk id="12" creationId="{C4879EFC-8E62-4E00-973C-C45EE9EC676D}"/>
          </ac:spMkLst>
        </pc:spChg>
        <pc:spChg chg="add del">
          <ac:chgData name="Hongshu Wang" userId="9fb55f9d-887a-4829-8978-f609067a7f9f" providerId="ADAL" clId="{1C82F342-251F-DF44-A10D-E401F697C6D9}" dt="2023-07-25T17:36:25.332" v="76" actId="26606"/>
          <ac:spMkLst>
            <pc:docMk/>
            <pc:sldMk cId="2600298266" sldId="274"/>
            <ac:spMk id="14" creationId="{D6A9C53F-5F90-40A5-8C85-5412D39C8C68}"/>
          </ac:spMkLst>
        </pc:spChg>
        <pc:spChg chg="add del mod">
          <ac:chgData name="Hongshu Wang" userId="9fb55f9d-887a-4829-8978-f609067a7f9f" providerId="ADAL" clId="{1C82F342-251F-DF44-A10D-E401F697C6D9}" dt="2023-07-25T17:38:50.203" v="103"/>
          <ac:spMkLst>
            <pc:docMk/>
            <pc:sldMk cId="2600298266" sldId="274"/>
            <ac:spMk id="15" creationId="{9CE4F583-D197-039D-65CC-3EEFDD33807E}"/>
          </ac:spMkLst>
        </pc:spChg>
        <pc:spChg chg="add del">
          <ac:chgData name="Hongshu Wang" userId="9fb55f9d-887a-4829-8978-f609067a7f9f" providerId="ADAL" clId="{1C82F342-251F-DF44-A10D-E401F697C6D9}" dt="2023-07-25T17:36:21.335" v="73" actId="26606"/>
          <ac:spMkLst>
            <pc:docMk/>
            <pc:sldMk cId="2600298266" sldId="274"/>
            <ac:spMk id="19" creationId="{B082622D-AAF3-4897-8629-FC918530DD86}"/>
          </ac:spMkLst>
        </pc:spChg>
        <pc:spChg chg="add del">
          <ac:chgData name="Hongshu Wang" userId="9fb55f9d-887a-4829-8978-f609067a7f9f" providerId="ADAL" clId="{1C82F342-251F-DF44-A10D-E401F697C6D9}" dt="2023-07-25T17:36:21.335" v="73" actId="26606"/>
          <ac:spMkLst>
            <pc:docMk/>
            <pc:sldMk cId="2600298266" sldId="274"/>
            <ac:spMk id="21" creationId="{A7457DD9-5A45-400A-AB4B-4B4EDECA25F1}"/>
          </ac:spMkLst>
        </pc:spChg>
        <pc:spChg chg="add del">
          <ac:chgData name="Hongshu Wang" userId="9fb55f9d-887a-4829-8978-f609067a7f9f" providerId="ADAL" clId="{1C82F342-251F-DF44-A10D-E401F697C6D9}" dt="2023-07-25T17:36:21.335" v="73" actId="26606"/>
          <ac:spMkLst>
            <pc:docMk/>
            <pc:sldMk cId="2600298266" sldId="274"/>
            <ac:spMk id="23" creationId="{441CF7D6-A660-431A-B0BB-140A0D5556B6}"/>
          </ac:spMkLst>
        </pc:spChg>
        <pc:spChg chg="add del">
          <ac:chgData name="Hongshu Wang" userId="9fb55f9d-887a-4829-8978-f609067a7f9f" providerId="ADAL" clId="{1C82F342-251F-DF44-A10D-E401F697C6D9}" dt="2023-07-25T17:36:21.335" v="73" actId="26606"/>
          <ac:spMkLst>
            <pc:docMk/>
            <pc:sldMk cId="2600298266" sldId="274"/>
            <ac:spMk id="25" creationId="{0570A85B-3810-4F95-97B0-CBF4CCDB381C}"/>
          </ac:spMkLst>
        </pc:spChg>
        <pc:spChg chg="add del">
          <ac:chgData name="Hongshu Wang" userId="9fb55f9d-887a-4829-8978-f609067a7f9f" providerId="ADAL" clId="{1C82F342-251F-DF44-A10D-E401F697C6D9}" dt="2023-07-25T17:36:25.308" v="75" actId="26606"/>
          <ac:spMkLst>
            <pc:docMk/>
            <pc:sldMk cId="2600298266" sldId="274"/>
            <ac:spMk id="27" creationId="{2B97F24A-32CE-4C1C-A50D-3016B394DCFB}"/>
          </ac:spMkLst>
        </pc:spChg>
        <pc:spChg chg="add del">
          <ac:chgData name="Hongshu Wang" userId="9fb55f9d-887a-4829-8978-f609067a7f9f" providerId="ADAL" clId="{1C82F342-251F-DF44-A10D-E401F697C6D9}" dt="2023-07-25T17:36:25.308" v="75" actId="26606"/>
          <ac:spMkLst>
            <pc:docMk/>
            <pc:sldMk cId="2600298266" sldId="274"/>
            <ac:spMk id="28" creationId="{CD8B4F24-440B-49E9-B85D-733523DC064B}"/>
          </ac:spMkLst>
        </pc:spChg>
        <pc:spChg chg="add del">
          <ac:chgData name="Hongshu Wang" userId="9fb55f9d-887a-4829-8978-f609067a7f9f" providerId="ADAL" clId="{1C82F342-251F-DF44-A10D-E401F697C6D9}" dt="2023-07-25T17:37:05.316" v="85" actId="26606"/>
          <ac:spMkLst>
            <pc:docMk/>
            <pc:sldMk cId="2600298266" sldId="274"/>
            <ac:spMk id="30" creationId="{2550BE34-C2B8-49B8-8519-67A8CAD51AE9}"/>
          </ac:spMkLst>
        </pc:spChg>
        <pc:spChg chg="add del">
          <ac:chgData name="Hongshu Wang" userId="9fb55f9d-887a-4829-8978-f609067a7f9f" providerId="ADAL" clId="{1C82F342-251F-DF44-A10D-E401F697C6D9}" dt="2023-07-25T17:37:05.316" v="85" actId="26606"/>
          <ac:spMkLst>
            <pc:docMk/>
            <pc:sldMk cId="2600298266" sldId="274"/>
            <ac:spMk id="31" creationId="{A7457DD9-5A45-400A-AB4B-4B4EDECA25F1}"/>
          </ac:spMkLst>
        </pc:spChg>
        <pc:spChg chg="add del">
          <ac:chgData name="Hongshu Wang" userId="9fb55f9d-887a-4829-8978-f609067a7f9f" providerId="ADAL" clId="{1C82F342-251F-DF44-A10D-E401F697C6D9}" dt="2023-07-25T17:37:05.316" v="85" actId="26606"/>
          <ac:spMkLst>
            <pc:docMk/>
            <pc:sldMk cId="2600298266" sldId="274"/>
            <ac:spMk id="32" creationId="{441CF7D6-A660-431A-B0BB-140A0D5556B6}"/>
          </ac:spMkLst>
        </pc:spChg>
        <pc:spChg chg="add del">
          <ac:chgData name="Hongshu Wang" userId="9fb55f9d-887a-4829-8978-f609067a7f9f" providerId="ADAL" clId="{1C82F342-251F-DF44-A10D-E401F697C6D9}" dt="2023-07-25T17:37:05.316" v="85" actId="26606"/>
          <ac:spMkLst>
            <pc:docMk/>
            <pc:sldMk cId="2600298266" sldId="274"/>
            <ac:spMk id="33" creationId="{0570A85B-3810-4F95-97B0-CBF4CCDB381C}"/>
          </ac:spMkLst>
        </pc:spChg>
        <pc:spChg chg="add del">
          <ac:chgData name="Hongshu Wang" userId="9fb55f9d-887a-4829-8978-f609067a7f9f" providerId="ADAL" clId="{1C82F342-251F-DF44-A10D-E401F697C6D9}" dt="2023-07-25T17:37:03.210" v="82" actId="26606"/>
          <ac:spMkLst>
            <pc:docMk/>
            <pc:sldMk cId="2600298266" sldId="274"/>
            <ac:spMk id="38" creationId="{5C8908E2-EE49-44D2-9428-A28D2312A8D5}"/>
          </ac:spMkLst>
        </pc:spChg>
        <pc:spChg chg="add">
          <ac:chgData name="Hongshu Wang" userId="9fb55f9d-887a-4829-8978-f609067a7f9f" providerId="ADAL" clId="{1C82F342-251F-DF44-A10D-E401F697C6D9}" dt="2023-07-25T17:37:05.316" v="85" actId="26606"/>
          <ac:spMkLst>
            <pc:docMk/>
            <pc:sldMk cId="2600298266" sldId="274"/>
            <ac:spMk id="42" creationId="{441CF7D6-A660-431A-B0BB-140A0D5556B6}"/>
          </ac:spMkLst>
        </pc:spChg>
        <pc:spChg chg="add del">
          <ac:chgData name="Hongshu Wang" userId="9fb55f9d-887a-4829-8978-f609067a7f9f" providerId="ADAL" clId="{1C82F342-251F-DF44-A10D-E401F697C6D9}" dt="2023-07-25T17:37:03.210" v="82" actId="26606"/>
          <ac:spMkLst>
            <pc:docMk/>
            <pc:sldMk cId="2600298266" sldId="274"/>
            <ac:spMk id="44" creationId="{215A9370-15D3-4C30-8BA1-2059A74C9990}"/>
          </ac:spMkLst>
        </pc:spChg>
        <pc:spChg chg="add del">
          <ac:chgData name="Hongshu Wang" userId="9fb55f9d-887a-4829-8978-f609067a7f9f" providerId="ADAL" clId="{1C82F342-251F-DF44-A10D-E401F697C6D9}" dt="2023-07-25T17:37:03.210" v="82" actId="26606"/>
          <ac:spMkLst>
            <pc:docMk/>
            <pc:sldMk cId="2600298266" sldId="274"/>
            <ac:spMk id="46" creationId="{ED888B23-07FA-482A-96DF-47E31AF1A603}"/>
          </ac:spMkLst>
        </pc:spChg>
        <pc:spChg chg="add del">
          <ac:chgData name="Hongshu Wang" userId="9fb55f9d-887a-4829-8978-f609067a7f9f" providerId="ADAL" clId="{1C82F342-251F-DF44-A10D-E401F697C6D9}" dt="2023-07-25T17:37:05.300" v="84" actId="26606"/>
          <ac:spMkLst>
            <pc:docMk/>
            <pc:sldMk cId="2600298266" sldId="274"/>
            <ac:spMk id="48" creationId="{2EB492CD-616E-47F8-933B-5E2D952A0593}"/>
          </ac:spMkLst>
        </pc:spChg>
        <pc:spChg chg="add del">
          <ac:chgData name="Hongshu Wang" userId="9fb55f9d-887a-4829-8978-f609067a7f9f" providerId="ADAL" clId="{1C82F342-251F-DF44-A10D-E401F697C6D9}" dt="2023-07-25T17:37:05.300" v="84" actId="26606"/>
          <ac:spMkLst>
            <pc:docMk/>
            <pc:sldMk cId="2600298266" sldId="274"/>
            <ac:spMk id="49" creationId="{59383CF9-23B5-4335-9B21-1791C4CF1C75}"/>
          </ac:spMkLst>
        </pc:spChg>
        <pc:spChg chg="add del">
          <ac:chgData name="Hongshu Wang" userId="9fb55f9d-887a-4829-8978-f609067a7f9f" providerId="ADAL" clId="{1C82F342-251F-DF44-A10D-E401F697C6D9}" dt="2023-07-25T17:37:05.300" v="84" actId="26606"/>
          <ac:spMkLst>
            <pc:docMk/>
            <pc:sldMk cId="2600298266" sldId="274"/>
            <ac:spMk id="50" creationId="{0007FE00-9498-4706-B255-6437B0252C02}"/>
          </ac:spMkLst>
        </pc:spChg>
        <pc:spChg chg="add">
          <ac:chgData name="Hongshu Wang" userId="9fb55f9d-887a-4829-8978-f609067a7f9f" providerId="ADAL" clId="{1C82F342-251F-DF44-A10D-E401F697C6D9}" dt="2023-07-25T17:37:05.316" v="85" actId="26606"/>
          <ac:spMkLst>
            <pc:docMk/>
            <pc:sldMk cId="2600298266" sldId="274"/>
            <ac:spMk id="52" creationId="{2550BE34-C2B8-49B8-8519-67A8CAD51AE9}"/>
          </ac:spMkLst>
        </pc:spChg>
        <pc:spChg chg="add">
          <ac:chgData name="Hongshu Wang" userId="9fb55f9d-887a-4829-8978-f609067a7f9f" providerId="ADAL" clId="{1C82F342-251F-DF44-A10D-E401F697C6D9}" dt="2023-07-25T17:37:05.316" v="85" actId="26606"/>
          <ac:spMkLst>
            <pc:docMk/>
            <pc:sldMk cId="2600298266" sldId="274"/>
            <ac:spMk id="53" creationId="{A7457DD9-5A45-400A-AB4B-4B4EDECA25F1}"/>
          </ac:spMkLst>
        </pc:spChg>
        <pc:spChg chg="add">
          <ac:chgData name="Hongshu Wang" userId="9fb55f9d-887a-4829-8978-f609067a7f9f" providerId="ADAL" clId="{1C82F342-251F-DF44-A10D-E401F697C6D9}" dt="2023-07-25T17:37:05.316" v="85" actId="26606"/>
          <ac:spMkLst>
            <pc:docMk/>
            <pc:sldMk cId="2600298266" sldId="274"/>
            <ac:spMk id="54" creationId="{0570A85B-3810-4F95-97B0-CBF4CCDB381C}"/>
          </ac:spMkLst>
        </pc:spChg>
        <pc:grpChg chg="add del">
          <ac:chgData name="Hongshu Wang" userId="9fb55f9d-887a-4829-8978-f609067a7f9f" providerId="ADAL" clId="{1C82F342-251F-DF44-A10D-E401F697C6D9}" dt="2023-07-25T17:37:03.210" v="82" actId="26606"/>
          <ac:grpSpMkLst>
            <pc:docMk/>
            <pc:sldMk cId="2600298266" sldId="274"/>
            <ac:grpSpMk id="40" creationId="{514E1141-65DC-4F54-8399-7221AE6F83D4}"/>
          </ac:grpSpMkLst>
        </pc:grpChg>
        <pc:graphicFrameChg chg="add del mod">
          <ac:chgData name="Hongshu Wang" userId="9fb55f9d-887a-4829-8978-f609067a7f9f" providerId="ADAL" clId="{1C82F342-251F-DF44-A10D-E401F697C6D9}" dt="2023-07-25T17:27:31.243" v="57"/>
          <ac:graphicFrameMkLst>
            <pc:docMk/>
            <pc:sldMk cId="2600298266" sldId="274"/>
            <ac:graphicFrameMk id="4" creationId="{E403527D-083D-99AA-165E-DDE4C427BE29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7:28:08.822" v="62"/>
          <ac:graphicFrameMkLst>
            <pc:docMk/>
            <pc:sldMk cId="2600298266" sldId="274"/>
            <ac:graphicFrameMk id="6" creationId="{A04F1286-58F3-E10D-BF03-1EBFE7B0AF4A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7:35:49.744" v="68"/>
          <ac:graphicFrameMkLst>
            <pc:docMk/>
            <pc:sldMk cId="2600298266" sldId="274"/>
            <ac:graphicFrameMk id="8" creationId="{53AF6443-A28E-6824-1C88-2AD48BC79E4D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7:38:46.168" v="100"/>
          <ac:graphicFrameMkLst>
            <pc:docMk/>
            <pc:sldMk cId="2600298266" sldId="274"/>
            <ac:graphicFrameMk id="13" creationId="{4B562494-1A0F-4EAC-D9C0-E0CAB734D4D7}"/>
          </ac:graphicFrameMkLst>
        </pc:graphicFrameChg>
        <pc:picChg chg="add del mod">
          <ac:chgData name="Hongshu Wang" userId="9fb55f9d-887a-4829-8978-f609067a7f9f" providerId="ADAL" clId="{1C82F342-251F-DF44-A10D-E401F697C6D9}" dt="2023-07-25T17:35:46.096" v="66" actId="478"/>
          <ac:picMkLst>
            <pc:docMk/>
            <pc:sldMk cId="2600298266" sldId="274"/>
            <ac:picMk id="5" creationId="{0856E4B2-03C6-103F-5881-84D69DCB9ADF}"/>
          </ac:picMkLst>
        </pc:picChg>
        <pc:picChg chg="add del mod">
          <ac:chgData name="Hongshu Wang" userId="9fb55f9d-887a-4829-8978-f609067a7f9f" providerId="ADAL" clId="{1C82F342-251F-DF44-A10D-E401F697C6D9}" dt="2023-07-25T17:28:37.453" v="65" actId="478"/>
          <ac:picMkLst>
            <pc:docMk/>
            <pc:sldMk cId="2600298266" sldId="274"/>
            <ac:picMk id="7" creationId="{E1D13520-C865-60A8-6EBB-3E0E44D8C10E}"/>
          </ac:picMkLst>
        </pc:picChg>
        <pc:picChg chg="add del mod ord">
          <ac:chgData name="Hongshu Wang" userId="9fb55f9d-887a-4829-8978-f609067a7f9f" providerId="ADAL" clId="{1C82F342-251F-DF44-A10D-E401F697C6D9}" dt="2023-07-25T17:37:16.735" v="87" actId="21"/>
          <ac:picMkLst>
            <pc:docMk/>
            <pc:sldMk cId="2600298266" sldId="274"/>
            <ac:picMk id="9" creationId="{B7CC44D9-8E2E-1049-B003-8633E69E0687}"/>
          </ac:picMkLst>
        </pc:picChg>
        <pc:picChg chg="add mod">
          <ac:chgData name="Hongshu Wang" userId="9fb55f9d-887a-4829-8978-f609067a7f9f" providerId="ADAL" clId="{1C82F342-251F-DF44-A10D-E401F697C6D9}" dt="2023-07-25T17:47:05.700" v="286" actId="1035"/>
          <ac:picMkLst>
            <pc:docMk/>
            <pc:sldMk cId="2600298266" sldId="274"/>
            <ac:picMk id="16" creationId="{338A900A-7252-463E-5B41-B049A6DB5F82}"/>
          </ac:picMkLst>
        </pc:picChg>
      </pc:sldChg>
      <pc:sldChg chg="addSp delSp modSp new del mod">
        <pc:chgData name="Hongshu Wang" userId="9fb55f9d-887a-4829-8978-f609067a7f9f" providerId="ADAL" clId="{1C82F342-251F-DF44-A10D-E401F697C6D9}" dt="2023-07-25T17:45:21.754" v="255" actId="2696"/>
        <pc:sldMkLst>
          <pc:docMk/>
          <pc:sldMk cId="1612147362" sldId="275"/>
        </pc:sldMkLst>
        <pc:spChg chg="del mod">
          <ac:chgData name="Hongshu Wang" userId="9fb55f9d-887a-4829-8978-f609067a7f9f" providerId="ADAL" clId="{1C82F342-251F-DF44-A10D-E401F697C6D9}" dt="2023-07-25T17:44:41.801" v="242" actId="478"/>
          <ac:spMkLst>
            <pc:docMk/>
            <pc:sldMk cId="1612147362" sldId="275"/>
            <ac:spMk id="3" creationId="{566C7F0D-1378-C355-423B-3588134C2146}"/>
          </ac:spMkLst>
        </pc:spChg>
        <pc:spChg chg="add del mod">
          <ac:chgData name="Hongshu Wang" userId="9fb55f9d-887a-4829-8978-f609067a7f9f" providerId="ADAL" clId="{1C82F342-251F-DF44-A10D-E401F697C6D9}" dt="2023-07-25T17:45:20.720" v="254"/>
          <ac:spMkLst>
            <pc:docMk/>
            <pc:sldMk cId="1612147362" sldId="275"/>
            <ac:spMk id="5" creationId="{C0553923-F4AA-888A-BE21-F7686F7809F6}"/>
          </ac:spMkLst>
        </pc:spChg>
        <pc:spChg chg="add del">
          <ac:chgData name="Hongshu Wang" userId="9fb55f9d-887a-4829-8978-f609067a7f9f" providerId="ADAL" clId="{1C82F342-251F-DF44-A10D-E401F697C6D9}" dt="2023-07-25T17:45:03.326" v="249" actId="22"/>
          <ac:spMkLst>
            <pc:docMk/>
            <pc:sldMk cId="1612147362" sldId="275"/>
            <ac:spMk id="7" creationId="{D76D625A-B115-9DC7-9AA3-259F67E63933}"/>
          </ac:spMkLst>
        </pc:spChg>
      </pc:sldChg>
      <pc:sldChg chg="addSp delSp modSp new del mod">
        <pc:chgData name="Hongshu Wang" userId="9fb55f9d-887a-4829-8978-f609067a7f9f" providerId="ADAL" clId="{1C82F342-251F-DF44-A10D-E401F697C6D9}" dt="2023-07-25T17:38:42.613" v="98" actId="2696"/>
        <pc:sldMkLst>
          <pc:docMk/>
          <pc:sldMk cId="3190004818" sldId="275"/>
        </pc:sldMkLst>
        <pc:spChg chg="del">
          <ac:chgData name="Hongshu Wang" userId="9fb55f9d-887a-4829-8978-f609067a7f9f" providerId="ADAL" clId="{1C82F342-251F-DF44-A10D-E401F697C6D9}" dt="2023-07-25T17:37:47.129" v="92" actId="478"/>
          <ac:spMkLst>
            <pc:docMk/>
            <pc:sldMk cId="3190004818" sldId="275"/>
            <ac:spMk id="2" creationId="{11670E88-36A1-FAA3-F83F-48782C432A6B}"/>
          </ac:spMkLst>
        </pc:spChg>
        <pc:spChg chg="del">
          <ac:chgData name="Hongshu Wang" userId="9fb55f9d-887a-4829-8978-f609067a7f9f" providerId="ADAL" clId="{1C82F342-251F-DF44-A10D-E401F697C6D9}" dt="2023-07-25T17:37:20.083" v="88"/>
          <ac:spMkLst>
            <pc:docMk/>
            <pc:sldMk cId="3190004818" sldId="275"/>
            <ac:spMk id="3" creationId="{70B64E2B-6DB3-8A62-FE94-EF6F65A97C4A}"/>
          </ac:spMkLst>
        </pc:spChg>
        <pc:spChg chg="add mod">
          <ac:chgData name="Hongshu Wang" userId="9fb55f9d-887a-4829-8978-f609067a7f9f" providerId="ADAL" clId="{1C82F342-251F-DF44-A10D-E401F697C6D9}" dt="2023-07-25T17:37:54.536" v="94" actId="1076"/>
          <ac:spMkLst>
            <pc:docMk/>
            <pc:sldMk cId="3190004818" sldId="275"/>
            <ac:spMk id="6" creationId="{5C0697BE-2F66-9EED-9B69-C43503A6EFFC}"/>
          </ac:spMkLst>
        </pc:spChg>
        <pc:spChg chg="add mod">
          <ac:chgData name="Hongshu Wang" userId="9fb55f9d-887a-4829-8978-f609067a7f9f" providerId="ADAL" clId="{1C82F342-251F-DF44-A10D-E401F697C6D9}" dt="2023-07-25T17:38:27.937" v="97" actId="478"/>
          <ac:spMkLst>
            <pc:docMk/>
            <pc:sldMk cId="3190004818" sldId="275"/>
            <ac:spMk id="8" creationId="{B3AF56C6-27D8-8A27-8C4A-4BE62448C836}"/>
          </ac:spMkLst>
        </pc:spChg>
        <pc:picChg chg="add del mod">
          <ac:chgData name="Hongshu Wang" userId="9fb55f9d-887a-4829-8978-f609067a7f9f" providerId="ADAL" clId="{1C82F342-251F-DF44-A10D-E401F697C6D9}" dt="2023-07-25T17:38:27.937" v="97" actId="478"/>
          <ac:picMkLst>
            <pc:docMk/>
            <pc:sldMk cId="3190004818" sldId="275"/>
            <ac:picMk id="4" creationId="{F5F85EE9-61DA-A0E7-AF7B-626C87CA1377}"/>
          </ac:picMkLst>
        </pc:picChg>
      </pc:sldChg>
      <pc:sldChg chg="delSp modSp add del mod">
        <pc:chgData name="Hongshu Wang" userId="9fb55f9d-887a-4829-8978-f609067a7f9f" providerId="ADAL" clId="{1C82F342-251F-DF44-A10D-E401F697C6D9}" dt="2023-07-25T17:46:34.559" v="283" actId="2696"/>
        <pc:sldMkLst>
          <pc:docMk/>
          <pc:sldMk cId="1371859584" sldId="276"/>
        </pc:sldMkLst>
        <pc:spChg chg="mod">
          <ac:chgData name="Hongshu Wang" userId="9fb55f9d-887a-4829-8978-f609067a7f9f" providerId="ADAL" clId="{1C82F342-251F-DF44-A10D-E401F697C6D9}" dt="2023-07-25T17:45:34.052" v="257" actId="1076"/>
          <ac:spMkLst>
            <pc:docMk/>
            <pc:sldMk cId="1371859584" sldId="276"/>
            <ac:spMk id="2" creationId="{2325F0B1-80DC-8E4D-40EB-0DAD2789F30A}"/>
          </ac:spMkLst>
        </pc:spChg>
        <pc:spChg chg="del mod">
          <ac:chgData name="Hongshu Wang" userId="9fb55f9d-887a-4829-8978-f609067a7f9f" providerId="ADAL" clId="{1C82F342-251F-DF44-A10D-E401F697C6D9}" dt="2023-07-25T17:46:33.347" v="282"/>
          <ac:spMkLst>
            <pc:docMk/>
            <pc:sldMk cId="1371859584" sldId="276"/>
            <ac:spMk id="7" creationId="{8186D6D3-C6C9-AE1B-49EE-33C728996320}"/>
          </ac:spMkLst>
        </pc:spChg>
      </pc:sldChg>
      <pc:sldChg chg="modSp add mod ord">
        <pc:chgData name="Hongshu Wang" userId="9fb55f9d-887a-4829-8978-f609067a7f9f" providerId="ADAL" clId="{1C82F342-251F-DF44-A10D-E401F697C6D9}" dt="2023-07-25T17:46:20.203" v="275" actId="1076"/>
        <pc:sldMkLst>
          <pc:docMk/>
          <pc:sldMk cId="558448925" sldId="277"/>
        </pc:sldMkLst>
        <pc:spChg chg="mod">
          <ac:chgData name="Hongshu Wang" userId="9fb55f9d-887a-4829-8978-f609067a7f9f" providerId="ADAL" clId="{1C82F342-251F-DF44-A10D-E401F697C6D9}" dt="2023-07-25T17:46:20.203" v="275" actId="1076"/>
          <ac:spMkLst>
            <pc:docMk/>
            <pc:sldMk cId="558448925" sldId="277"/>
            <ac:spMk id="7" creationId="{8186D6D3-C6C9-AE1B-49EE-33C728996320}"/>
          </ac:spMkLst>
        </pc:spChg>
      </pc:sldChg>
      <pc:sldChg chg="modSp add mod">
        <pc:chgData name="Hongshu Wang" userId="9fb55f9d-887a-4829-8978-f609067a7f9f" providerId="ADAL" clId="{1C82F342-251F-DF44-A10D-E401F697C6D9}" dt="2023-07-25T20:03:05.228" v="1926" actId="1036"/>
        <pc:sldMkLst>
          <pc:docMk/>
          <pc:sldMk cId="1452175378" sldId="278"/>
        </pc:sldMkLst>
        <pc:spChg chg="mod">
          <ac:chgData name="Hongshu Wang" userId="9fb55f9d-887a-4829-8978-f609067a7f9f" providerId="ADAL" clId="{1C82F342-251F-DF44-A10D-E401F697C6D9}" dt="2023-07-25T20:03:05.228" v="1926" actId="1036"/>
          <ac:spMkLst>
            <pc:docMk/>
            <pc:sldMk cId="1452175378" sldId="278"/>
            <ac:spMk id="7" creationId="{8186D6D3-C6C9-AE1B-49EE-33C728996320}"/>
          </ac:spMkLst>
        </pc:spChg>
      </pc:sldChg>
      <pc:sldChg chg="new del">
        <pc:chgData name="Hongshu Wang" userId="9fb55f9d-887a-4829-8978-f609067a7f9f" providerId="ADAL" clId="{1C82F342-251F-DF44-A10D-E401F697C6D9}" dt="2023-07-25T19:16:03.522" v="927" actId="2696"/>
        <pc:sldMkLst>
          <pc:docMk/>
          <pc:sldMk cId="3793192949" sldId="279"/>
        </pc:sldMkLst>
      </pc:sldChg>
      <pc:sldChg chg="addSp delSp modSp add mod ord modNotesTx">
        <pc:chgData name="Hongshu Wang" userId="9fb55f9d-887a-4829-8978-f609067a7f9f" providerId="ADAL" clId="{1C82F342-251F-DF44-A10D-E401F697C6D9}" dt="2023-07-25T20:23:03.607" v="3358"/>
        <pc:sldMkLst>
          <pc:docMk/>
          <pc:sldMk cId="3802384811" sldId="279"/>
        </pc:sldMkLst>
        <pc:spChg chg="mod">
          <ac:chgData name="Hongshu Wang" userId="9fb55f9d-887a-4829-8978-f609067a7f9f" providerId="ADAL" clId="{1C82F342-251F-DF44-A10D-E401F697C6D9}" dt="2023-07-25T19:57:32.922" v="1560" actId="404"/>
          <ac:spMkLst>
            <pc:docMk/>
            <pc:sldMk cId="3802384811" sldId="279"/>
            <ac:spMk id="2" creationId="{290FA45C-6D7E-70C7-27B7-F01807A70027}"/>
          </ac:spMkLst>
        </pc:spChg>
        <pc:spChg chg="add mod">
          <ac:chgData name="Hongshu Wang" userId="9fb55f9d-887a-4829-8978-f609067a7f9f" providerId="ADAL" clId="{1C82F342-251F-DF44-A10D-E401F697C6D9}" dt="2023-07-25T20:23:03.607" v="3358"/>
          <ac:spMkLst>
            <pc:docMk/>
            <pc:sldMk cId="3802384811" sldId="279"/>
            <ac:spMk id="7" creationId="{3D334A20-C4AE-FD5E-C292-E72130469B2F}"/>
          </ac:spMkLst>
        </pc:spChg>
        <pc:spChg chg="del">
          <ac:chgData name="Hongshu Wang" userId="9fb55f9d-887a-4829-8978-f609067a7f9f" providerId="ADAL" clId="{1C82F342-251F-DF44-A10D-E401F697C6D9}" dt="2023-07-25T19:57:06.225" v="1553" actId="26606"/>
          <ac:spMkLst>
            <pc:docMk/>
            <pc:sldMk cId="3802384811" sldId="279"/>
            <ac:spMk id="18" creationId="{53F29798-D584-4792-9B62-3F5F5C36D619}"/>
          </ac:spMkLst>
        </pc:spChg>
        <pc:spChg chg="add del">
          <ac:chgData name="Hongshu Wang" userId="9fb55f9d-887a-4829-8978-f609067a7f9f" providerId="ADAL" clId="{1C82F342-251F-DF44-A10D-E401F697C6D9}" dt="2023-07-25T19:57:22.247" v="1556" actId="26606"/>
          <ac:spMkLst>
            <pc:docMk/>
            <pc:sldMk cId="3802384811" sldId="279"/>
            <ac:spMk id="5127" creationId="{C4879EFC-8E62-4E00-973C-C45EE9EC676D}"/>
          </ac:spMkLst>
        </pc:spChg>
        <pc:spChg chg="add del">
          <ac:chgData name="Hongshu Wang" userId="9fb55f9d-887a-4829-8978-f609067a7f9f" providerId="ADAL" clId="{1C82F342-251F-DF44-A10D-E401F697C6D9}" dt="2023-07-25T19:57:22.247" v="1556" actId="26606"/>
          <ac:spMkLst>
            <pc:docMk/>
            <pc:sldMk cId="3802384811" sldId="279"/>
            <ac:spMk id="5129" creationId="{D6A9C53F-5F90-40A5-8C85-5412D39C8C68}"/>
          </ac:spMkLst>
        </pc:spChg>
        <pc:spChg chg="add">
          <ac:chgData name="Hongshu Wang" userId="9fb55f9d-887a-4829-8978-f609067a7f9f" providerId="ADAL" clId="{1C82F342-251F-DF44-A10D-E401F697C6D9}" dt="2023-07-25T19:57:22.247" v="1556" actId="26606"/>
          <ac:spMkLst>
            <pc:docMk/>
            <pc:sldMk cId="3802384811" sldId="279"/>
            <ac:spMk id="5134" creationId="{99ED5833-B85B-4103-8A3B-CAB0308E6C15}"/>
          </ac:spMkLst>
        </pc:spChg>
        <pc:graphicFrameChg chg="del">
          <ac:chgData name="Hongshu Wang" userId="9fb55f9d-887a-4829-8978-f609067a7f9f" providerId="ADAL" clId="{1C82F342-251F-DF44-A10D-E401F697C6D9}" dt="2023-07-25T19:40:35.795" v="1481" actId="478"/>
          <ac:graphicFrameMkLst>
            <pc:docMk/>
            <pc:sldMk cId="3802384811" sldId="279"/>
            <ac:graphicFrameMk id="3" creationId="{D525CA82-03E0-3D08-C9E1-E1557A63EE37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9:40:46.091" v="1483"/>
          <ac:graphicFrameMkLst>
            <pc:docMk/>
            <pc:sldMk cId="3802384811" sldId="279"/>
            <ac:graphicFrameMk id="4" creationId="{4AAA1672-51F8-F0A1-7BE0-D9682B97F9A8}"/>
          </ac:graphicFrameMkLst>
        </pc:graphicFrameChg>
        <pc:graphicFrameChg chg="add del mod">
          <ac:chgData name="Hongshu Wang" userId="9fb55f9d-887a-4829-8978-f609067a7f9f" providerId="ADAL" clId="{1C82F342-251F-DF44-A10D-E401F697C6D9}" dt="2023-07-25T19:56:53.991" v="1551" actId="21"/>
          <ac:graphicFrameMkLst>
            <pc:docMk/>
            <pc:sldMk cId="3802384811" sldId="279"/>
            <ac:graphicFrameMk id="5" creationId="{D86B3815-7F4C-E314-B3A5-20F10F92E1A5}"/>
          </ac:graphicFrameMkLst>
        </pc:graphicFrameChg>
        <pc:picChg chg="add mod">
          <ac:chgData name="Hongshu Wang" userId="9fb55f9d-887a-4829-8978-f609067a7f9f" providerId="ADAL" clId="{1C82F342-251F-DF44-A10D-E401F697C6D9}" dt="2023-07-25T19:57:54.732" v="1565" actId="1076"/>
          <ac:picMkLst>
            <pc:docMk/>
            <pc:sldMk cId="3802384811" sldId="279"/>
            <ac:picMk id="6" creationId="{73929760-BF53-1E0F-DCC3-C3A2855E1EDA}"/>
          </ac:picMkLst>
        </pc:picChg>
        <pc:picChg chg="add mod ord">
          <ac:chgData name="Hongshu Wang" userId="9fb55f9d-887a-4829-8978-f609067a7f9f" providerId="ADAL" clId="{1C82F342-251F-DF44-A10D-E401F697C6D9}" dt="2023-07-25T19:57:50.218" v="1564" actId="1076"/>
          <ac:picMkLst>
            <pc:docMk/>
            <pc:sldMk cId="3802384811" sldId="279"/>
            <ac:picMk id="5122" creationId="{2197650B-5210-4239-4E0A-5124FA63AFD9}"/>
          </ac:picMkLst>
        </pc:picChg>
      </pc:sldChg>
    </pc:docChg>
  </pc:docChgLst>
  <pc:docChgLst>
    <pc:chgData name="Hongshu Wang" userId="9fb55f9d-887a-4829-8978-f609067a7f9f" providerId="ADAL" clId="{2FD628DE-0180-8D42-B0F0-78D9841A9AAC}"/>
    <pc:docChg chg="undo redo custSel addSld delSld modSld sldOrd">
      <pc:chgData name="Hongshu Wang" userId="9fb55f9d-887a-4829-8978-f609067a7f9f" providerId="ADAL" clId="{2FD628DE-0180-8D42-B0F0-78D9841A9AAC}" dt="2023-08-02T20:40:57.437" v="2111" actId="20577"/>
      <pc:docMkLst>
        <pc:docMk/>
      </pc:docMkLst>
      <pc:sldChg chg="addSp delSp modSp mod modNotesTx">
        <pc:chgData name="Hongshu Wang" userId="9fb55f9d-887a-4829-8978-f609067a7f9f" providerId="ADAL" clId="{2FD628DE-0180-8D42-B0F0-78D9841A9AAC}" dt="2023-08-02T20:40:57.437" v="2111" actId="20577"/>
        <pc:sldMkLst>
          <pc:docMk/>
          <pc:sldMk cId="2183800107" sldId="256"/>
        </pc:sldMkLst>
        <pc:spChg chg="mod">
          <ac:chgData name="Hongshu Wang" userId="9fb55f9d-887a-4829-8978-f609067a7f9f" providerId="ADAL" clId="{2FD628DE-0180-8D42-B0F0-78D9841A9AAC}" dt="2023-08-02T20:38:11.650" v="2028" actId="26606"/>
          <ac:spMkLst>
            <pc:docMk/>
            <pc:sldMk cId="2183800107" sldId="256"/>
            <ac:spMk id="2" creationId="{A15193D3-7379-6140-FE35-28E8E2213BA4}"/>
          </ac:spMkLst>
        </pc:spChg>
        <pc:spChg chg="mod">
          <ac:chgData name="Hongshu Wang" userId="9fb55f9d-887a-4829-8978-f609067a7f9f" providerId="ADAL" clId="{2FD628DE-0180-8D42-B0F0-78D9841A9AAC}" dt="2023-08-02T20:38:14.367" v="2029" actId="404"/>
          <ac:spMkLst>
            <pc:docMk/>
            <pc:sldMk cId="2183800107" sldId="256"/>
            <ac:spMk id="3" creationId="{0CA716B0-7FAB-3CAB-73C8-C5804D3384C2}"/>
          </ac:spMkLst>
        </pc:spChg>
        <pc:spChg chg="add del">
          <ac:chgData name="Hongshu Wang" userId="9fb55f9d-887a-4829-8978-f609067a7f9f" providerId="ADAL" clId="{2FD628DE-0180-8D42-B0F0-78D9841A9AAC}" dt="2023-07-27T17:50:02.737" v="95" actId="26606"/>
          <ac:spMkLst>
            <pc:docMk/>
            <pc:sldMk cId="2183800107" sldId="256"/>
            <ac:spMk id="3154" creationId="{E91DC736-0EF8-4F87-9146-EBF1D2EE4D3D}"/>
          </ac:spMkLst>
        </pc:spChg>
        <pc:spChg chg="add del">
          <ac:chgData name="Hongshu Wang" userId="9fb55f9d-887a-4829-8978-f609067a7f9f" providerId="ADAL" clId="{2FD628DE-0180-8D42-B0F0-78D9841A9AAC}" dt="2023-07-27T17:50:02.737" v="95" actId="26606"/>
          <ac:spMkLst>
            <pc:docMk/>
            <pc:sldMk cId="2183800107" sldId="256"/>
            <ac:spMk id="3155" creationId="{097CD68E-23E3-4007-8847-CD0944C4F7BE}"/>
          </ac:spMkLst>
        </pc:spChg>
        <pc:spChg chg="add del">
          <ac:chgData name="Hongshu Wang" userId="9fb55f9d-887a-4829-8978-f609067a7f9f" providerId="ADAL" clId="{2FD628DE-0180-8D42-B0F0-78D9841A9AAC}" dt="2023-07-27T17:50:02.737" v="95" actId="26606"/>
          <ac:spMkLst>
            <pc:docMk/>
            <pc:sldMk cId="2183800107" sldId="256"/>
            <ac:spMk id="3156" creationId="{AF2F604E-43BE-4DC3-B983-E071523364F8}"/>
          </ac:spMkLst>
        </pc:spChg>
        <pc:spChg chg="add del">
          <ac:chgData name="Hongshu Wang" userId="9fb55f9d-887a-4829-8978-f609067a7f9f" providerId="ADAL" clId="{2FD628DE-0180-8D42-B0F0-78D9841A9AAC}" dt="2023-07-27T17:50:02.737" v="95" actId="26606"/>
          <ac:spMkLst>
            <pc:docMk/>
            <pc:sldMk cId="2183800107" sldId="256"/>
            <ac:spMk id="3157" creationId="{08C9B587-E65E-4B52-B37C-ABEBB6E87928}"/>
          </ac:spMkLst>
        </pc:spChg>
        <pc:spChg chg="add del">
          <ac:chgData name="Hongshu Wang" userId="9fb55f9d-887a-4829-8978-f609067a7f9f" providerId="ADAL" clId="{2FD628DE-0180-8D42-B0F0-78D9841A9AAC}" dt="2023-07-27T17:49:51.378" v="86" actId="26606"/>
          <ac:spMkLst>
            <pc:docMk/>
            <pc:sldMk cId="2183800107" sldId="256"/>
            <ac:spMk id="3162" creationId="{F13C74B1-5B17-4795-BED0-7140497B445A}"/>
          </ac:spMkLst>
        </pc:spChg>
        <pc:spChg chg="add del">
          <ac:chgData name="Hongshu Wang" userId="9fb55f9d-887a-4829-8978-f609067a7f9f" providerId="ADAL" clId="{2FD628DE-0180-8D42-B0F0-78D9841A9AAC}" dt="2023-07-27T17:49:51.378" v="86" actId="26606"/>
          <ac:spMkLst>
            <pc:docMk/>
            <pc:sldMk cId="2183800107" sldId="256"/>
            <ac:spMk id="3164" creationId="{D4974D33-8DC5-464E-8C6D-BE58F0669C17}"/>
          </ac:spMkLst>
        </pc:spChg>
        <pc:spChg chg="add del">
          <ac:chgData name="Hongshu Wang" userId="9fb55f9d-887a-4829-8978-f609067a7f9f" providerId="ADAL" clId="{2FD628DE-0180-8D42-B0F0-78D9841A9AAC}" dt="2023-07-27T17:49:57.192" v="88" actId="26606"/>
          <ac:spMkLst>
            <pc:docMk/>
            <pc:sldMk cId="2183800107" sldId="256"/>
            <ac:spMk id="3166" creationId="{55D4142C-5077-457F-A6AD-3FECFDB39685}"/>
          </ac:spMkLst>
        </pc:spChg>
        <pc:spChg chg="add del">
          <ac:chgData name="Hongshu Wang" userId="9fb55f9d-887a-4829-8978-f609067a7f9f" providerId="ADAL" clId="{2FD628DE-0180-8D42-B0F0-78D9841A9AAC}" dt="2023-07-27T17:49:57.192" v="88" actId="26606"/>
          <ac:spMkLst>
            <pc:docMk/>
            <pc:sldMk cId="2183800107" sldId="256"/>
            <ac:spMk id="3167" creationId="{8FC9BE17-9A7B-462D-AE50-3D8777387304}"/>
          </ac:spMkLst>
        </pc:spChg>
        <pc:spChg chg="add del">
          <ac:chgData name="Hongshu Wang" userId="9fb55f9d-887a-4829-8978-f609067a7f9f" providerId="ADAL" clId="{2FD628DE-0180-8D42-B0F0-78D9841A9AAC}" dt="2023-07-27T17:49:57.192" v="88" actId="26606"/>
          <ac:spMkLst>
            <pc:docMk/>
            <pc:sldMk cId="2183800107" sldId="256"/>
            <ac:spMk id="3168" creationId="{7A5F0580-5EE9-419F-96EE-B6529EF6E7D0}"/>
          </ac:spMkLst>
        </pc:spChg>
        <pc:spChg chg="add del">
          <ac:chgData name="Hongshu Wang" userId="9fb55f9d-887a-4829-8978-f609067a7f9f" providerId="ADAL" clId="{2FD628DE-0180-8D42-B0F0-78D9841A9AAC}" dt="2023-07-27T17:49:57.192" v="88" actId="26606"/>
          <ac:spMkLst>
            <pc:docMk/>
            <pc:sldMk cId="2183800107" sldId="256"/>
            <ac:spMk id="3169" creationId="{3EBE8569-6AEC-4B8C-8D53-2DE337CDBA65}"/>
          </ac:spMkLst>
        </pc:spChg>
        <pc:spChg chg="add del">
          <ac:chgData name="Hongshu Wang" userId="9fb55f9d-887a-4829-8978-f609067a7f9f" providerId="ADAL" clId="{2FD628DE-0180-8D42-B0F0-78D9841A9AAC}" dt="2023-07-27T17:50:00.206" v="90" actId="26606"/>
          <ac:spMkLst>
            <pc:docMk/>
            <pc:sldMk cId="2183800107" sldId="256"/>
            <ac:spMk id="3171" creationId="{8A94871E-96FC-4ADE-815B-41A636E34F1A}"/>
          </ac:spMkLst>
        </pc:spChg>
        <pc:spChg chg="add del">
          <ac:chgData name="Hongshu Wang" userId="9fb55f9d-887a-4829-8978-f609067a7f9f" providerId="ADAL" clId="{2FD628DE-0180-8D42-B0F0-78D9841A9AAC}" dt="2023-07-27T17:50:00.206" v="90" actId="26606"/>
          <ac:spMkLst>
            <pc:docMk/>
            <pc:sldMk cId="2183800107" sldId="256"/>
            <ac:spMk id="3172" creationId="{3FCFB1DE-0B7E-48CC-BA90-B2AB0889F9D6}"/>
          </ac:spMkLst>
        </pc:spChg>
        <pc:spChg chg="add del">
          <ac:chgData name="Hongshu Wang" userId="9fb55f9d-887a-4829-8978-f609067a7f9f" providerId="ADAL" clId="{2FD628DE-0180-8D42-B0F0-78D9841A9AAC}" dt="2023-07-27T17:50:02.352" v="92" actId="26606"/>
          <ac:spMkLst>
            <pc:docMk/>
            <pc:sldMk cId="2183800107" sldId="256"/>
            <ac:spMk id="3174" creationId="{8FC9BE17-9A7B-462D-AE50-3D8777387304}"/>
          </ac:spMkLst>
        </pc:spChg>
        <pc:spChg chg="add del">
          <ac:chgData name="Hongshu Wang" userId="9fb55f9d-887a-4829-8978-f609067a7f9f" providerId="ADAL" clId="{2FD628DE-0180-8D42-B0F0-78D9841A9AAC}" dt="2023-07-27T17:50:02.352" v="92" actId="26606"/>
          <ac:spMkLst>
            <pc:docMk/>
            <pc:sldMk cId="2183800107" sldId="256"/>
            <ac:spMk id="3175" creationId="{3EBE8569-6AEC-4B8C-8D53-2DE337CDBA65}"/>
          </ac:spMkLst>
        </pc:spChg>
        <pc:spChg chg="add del">
          <ac:chgData name="Hongshu Wang" userId="9fb55f9d-887a-4829-8978-f609067a7f9f" providerId="ADAL" clId="{2FD628DE-0180-8D42-B0F0-78D9841A9AAC}" dt="2023-07-27T17:50:02.352" v="92" actId="26606"/>
          <ac:spMkLst>
            <pc:docMk/>
            <pc:sldMk cId="2183800107" sldId="256"/>
            <ac:spMk id="3176" creationId="{55D4142C-5077-457F-A6AD-3FECFDB39685}"/>
          </ac:spMkLst>
        </pc:spChg>
        <pc:spChg chg="add del">
          <ac:chgData name="Hongshu Wang" userId="9fb55f9d-887a-4829-8978-f609067a7f9f" providerId="ADAL" clId="{2FD628DE-0180-8D42-B0F0-78D9841A9AAC}" dt="2023-07-27T17:50:02.352" v="92" actId="26606"/>
          <ac:spMkLst>
            <pc:docMk/>
            <pc:sldMk cId="2183800107" sldId="256"/>
            <ac:spMk id="3177" creationId="{7A5F0580-5EE9-419F-96EE-B6529EF6E7D0}"/>
          </ac:spMkLst>
        </pc:spChg>
        <pc:spChg chg="add del">
          <ac:chgData name="Hongshu Wang" userId="9fb55f9d-887a-4829-8978-f609067a7f9f" providerId="ADAL" clId="{2FD628DE-0180-8D42-B0F0-78D9841A9AAC}" dt="2023-07-27T17:50:02.724" v="94" actId="26606"/>
          <ac:spMkLst>
            <pc:docMk/>
            <pc:sldMk cId="2183800107" sldId="256"/>
            <ac:spMk id="3179" creationId="{04812C46-200A-4DEB-A05E-3ED6C68C2387}"/>
          </ac:spMkLst>
        </pc:spChg>
        <pc:spChg chg="add del">
          <ac:chgData name="Hongshu Wang" userId="9fb55f9d-887a-4829-8978-f609067a7f9f" providerId="ADAL" clId="{2FD628DE-0180-8D42-B0F0-78D9841A9AAC}" dt="2023-07-27T17:50:02.724" v="94" actId="26606"/>
          <ac:spMkLst>
            <pc:docMk/>
            <pc:sldMk cId="2183800107" sldId="256"/>
            <ac:spMk id="3180" creationId="{D1EA859B-E555-4109-94F3-6700E046E008}"/>
          </ac:spMkLst>
        </pc:spChg>
        <pc:spChg chg="add del">
          <ac:chgData name="Hongshu Wang" userId="9fb55f9d-887a-4829-8978-f609067a7f9f" providerId="ADAL" clId="{2FD628DE-0180-8D42-B0F0-78D9841A9AAC}" dt="2023-07-27T17:50:29.593" v="104" actId="26606"/>
          <ac:spMkLst>
            <pc:docMk/>
            <pc:sldMk cId="2183800107" sldId="256"/>
            <ac:spMk id="3182" creationId="{8A94871E-96FC-4ADE-815B-41A636E34F1A}"/>
          </ac:spMkLst>
        </pc:spChg>
        <pc:spChg chg="add del">
          <ac:chgData name="Hongshu Wang" userId="9fb55f9d-887a-4829-8978-f609067a7f9f" providerId="ADAL" clId="{2FD628DE-0180-8D42-B0F0-78D9841A9AAC}" dt="2023-07-27T17:50:29.593" v="104" actId="26606"/>
          <ac:spMkLst>
            <pc:docMk/>
            <pc:sldMk cId="2183800107" sldId="256"/>
            <ac:spMk id="3183" creationId="{3FCFB1DE-0B7E-48CC-BA90-B2AB0889F9D6}"/>
          </ac:spMkLst>
        </pc:spChg>
        <pc:spChg chg="add del">
          <ac:chgData name="Hongshu Wang" userId="9fb55f9d-887a-4829-8978-f609067a7f9f" providerId="ADAL" clId="{2FD628DE-0180-8D42-B0F0-78D9841A9AAC}" dt="2023-07-27T17:50:22.137" v="99" actId="26606"/>
          <ac:spMkLst>
            <pc:docMk/>
            <pc:sldMk cId="2183800107" sldId="256"/>
            <ac:spMk id="3188" creationId="{8FC9BE17-9A7B-462D-AE50-3D8777387304}"/>
          </ac:spMkLst>
        </pc:spChg>
        <pc:spChg chg="add del">
          <ac:chgData name="Hongshu Wang" userId="9fb55f9d-887a-4829-8978-f609067a7f9f" providerId="ADAL" clId="{2FD628DE-0180-8D42-B0F0-78D9841A9AAC}" dt="2023-07-27T17:50:22.137" v="99" actId="26606"/>
          <ac:spMkLst>
            <pc:docMk/>
            <pc:sldMk cId="2183800107" sldId="256"/>
            <ac:spMk id="3190" creationId="{3EBE8569-6AEC-4B8C-8D53-2DE337CDBA65}"/>
          </ac:spMkLst>
        </pc:spChg>
        <pc:spChg chg="add del">
          <ac:chgData name="Hongshu Wang" userId="9fb55f9d-887a-4829-8978-f609067a7f9f" providerId="ADAL" clId="{2FD628DE-0180-8D42-B0F0-78D9841A9AAC}" dt="2023-07-27T17:50:22.137" v="99" actId="26606"/>
          <ac:spMkLst>
            <pc:docMk/>
            <pc:sldMk cId="2183800107" sldId="256"/>
            <ac:spMk id="3192" creationId="{55D4142C-5077-457F-A6AD-3FECFDB39685}"/>
          </ac:spMkLst>
        </pc:spChg>
        <pc:spChg chg="add del">
          <ac:chgData name="Hongshu Wang" userId="9fb55f9d-887a-4829-8978-f609067a7f9f" providerId="ADAL" clId="{2FD628DE-0180-8D42-B0F0-78D9841A9AAC}" dt="2023-07-27T17:50:22.137" v="99" actId="26606"/>
          <ac:spMkLst>
            <pc:docMk/>
            <pc:sldMk cId="2183800107" sldId="256"/>
            <ac:spMk id="3194" creationId="{7A5F0580-5EE9-419F-96EE-B6529EF6E7D0}"/>
          </ac:spMkLst>
        </pc:spChg>
        <pc:spChg chg="add del">
          <ac:chgData name="Hongshu Wang" userId="9fb55f9d-887a-4829-8978-f609067a7f9f" providerId="ADAL" clId="{2FD628DE-0180-8D42-B0F0-78D9841A9AAC}" dt="2023-07-27T17:50:25.581" v="101" actId="26606"/>
          <ac:spMkLst>
            <pc:docMk/>
            <pc:sldMk cId="2183800107" sldId="256"/>
            <ac:spMk id="3196" creationId="{8A94871E-96FC-4ADE-815B-41A636E34F1A}"/>
          </ac:spMkLst>
        </pc:spChg>
        <pc:spChg chg="add del">
          <ac:chgData name="Hongshu Wang" userId="9fb55f9d-887a-4829-8978-f609067a7f9f" providerId="ADAL" clId="{2FD628DE-0180-8D42-B0F0-78D9841A9AAC}" dt="2023-07-27T17:50:25.581" v="101" actId="26606"/>
          <ac:spMkLst>
            <pc:docMk/>
            <pc:sldMk cId="2183800107" sldId="256"/>
            <ac:spMk id="3197" creationId="{3FCFB1DE-0B7E-48CC-BA90-B2AB0889F9D6}"/>
          </ac:spMkLst>
        </pc:spChg>
        <pc:spChg chg="add del">
          <ac:chgData name="Hongshu Wang" userId="9fb55f9d-887a-4829-8978-f609067a7f9f" providerId="ADAL" clId="{2FD628DE-0180-8D42-B0F0-78D9841A9AAC}" dt="2023-07-27T17:50:29.585" v="103" actId="26606"/>
          <ac:spMkLst>
            <pc:docMk/>
            <pc:sldMk cId="2183800107" sldId="256"/>
            <ac:spMk id="3199" creationId="{8FC9BE17-9A7B-462D-AE50-3D8777387304}"/>
          </ac:spMkLst>
        </pc:spChg>
        <pc:spChg chg="add del">
          <ac:chgData name="Hongshu Wang" userId="9fb55f9d-887a-4829-8978-f609067a7f9f" providerId="ADAL" clId="{2FD628DE-0180-8D42-B0F0-78D9841A9AAC}" dt="2023-07-27T17:50:29.585" v="103" actId="26606"/>
          <ac:spMkLst>
            <pc:docMk/>
            <pc:sldMk cId="2183800107" sldId="256"/>
            <ac:spMk id="3200" creationId="{3EBE8569-6AEC-4B8C-8D53-2DE337CDBA65}"/>
          </ac:spMkLst>
        </pc:spChg>
        <pc:spChg chg="add del">
          <ac:chgData name="Hongshu Wang" userId="9fb55f9d-887a-4829-8978-f609067a7f9f" providerId="ADAL" clId="{2FD628DE-0180-8D42-B0F0-78D9841A9AAC}" dt="2023-07-27T17:50:29.585" v="103" actId="26606"/>
          <ac:spMkLst>
            <pc:docMk/>
            <pc:sldMk cId="2183800107" sldId="256"/>
            <ac:spMk id="3201" creationId="{55D4142C-5077-457F-A6AD-3FECFDB39685}"/>
          </ac:spMkLst>
        </pc:spChg>
        <pc:spChg chg="add del">
          <ac:chgData name="Hongshu Wang" userId="9fb55f9d-887a-4829-8978-f609067a7f9f" providerId="ADAL" clId="{2FD628DE-0180-8D42-B0F0-78D9841A9AAC}" dt="2023-07-27T17:50:29.585" v="103" actId="26606"/>
          <ac:spMkLst>
            <pc:docMk/>
            <pc:sldMk cId="2183800107" sldId="256"/>
            <ac:spMk id="3202" creationId="{7A5F0580-5EE9-419F-96EE-B6529EF6E7D0}"/>
          </ac:spMkLst>
        </pc:spChg>
        <pc:spChg chg="add del">
          <ac:chgData name="Hongshu Wang" userId="9fb55f9d-887a-4829-8978-f609067a7f9f" providerId="ADAL" clId="{2FD628DE-0180-8D42-B0F0-78D9841A9AAC}" dt="2023-07-27T17:53:34.193" v="119" actId="26606"/>
          <ac:spMkLst>
            <pc:docMk/>
            <pc:sldMk cId="2183800107" sldId="256"/>
            <ac:spMk id="3204" creationId="{8A94871E-96FC-4ADE-815B-41A636E34F1A}"/>
          </ac:spMkLst>
        </pc:spChg>
        <pc:spChg chg="add del">
          <ac:chgData name="Hongshu Wang" userId="9fb55f9d-887a-4829-8978-f609067a7f9f" providerId="ADAL" clId="{2FD628DE-0180-8D42-B0F0-78D9841A9AAC}" dt="2023-07-27T17:53:34.193" v="119" actId="26606"/>
          <ac:spMkLst>
            <pc:docMk/>
            <pc:sldMk cId="2183800107" sldId="256"/>
            <ac:spMk id="3205" creationId="{3FCFB1DE-0B7E-48CC-BA90-B2AB0889F9D6}"/>
          </ac:spMkLst>
        </pc:spChg>
        <pc:spChg chg="add del">
          <ac:chgData name="Hongshu Wang" userId="9fb55f9d-887a-4829-8978-f609067a7f9f" providerId="ADAL" clId="{2FD628DE-0180-8D42-B0F0-78D9841A9AAC}" dt="2023-07-27T17:53:07.873" v="108" actId="26606"/>
          <ac:spMkLst>
            <pc:docMk/>
            <pc:sldMk cId="2183800107" sldId="256"/>
            <ac:spMk id="3210" creationId="{9B7AD9F6-8CE7-4299-8FC6-328F4DCD3FF9}"/>
          </ac:spMkLst>
        </pc:spChg>
        <pc:spChg chg="add del">
          <ac:chgData name="Hongshu Wang" userId="9fb55f9d-887a-4829-8978-f609067a7f9f" providerId="ADAL" clId="{2FD628DE-0180-8D42-B0F0-78D9841A9AAC}" dt="2023-07-27T17:53:07.873" v="108" actId="26606"/>
          <ac:spMkLst>
            <pc:docMk/>
            <pc:sldMk cId="2183800107" sldId="256"/>
            <ac:spMk id="3212" creationId="{F49775AF-8896-43EE-92C6-83497D6DC56F}"/>
          </ac:spMkLst>
        </pc:spChg>
        <pc:spChg chg="add del">
          <ac:chgData name="Hongshu Wang" userId="9fb55f9d-887a-4829-8978-f609067a7f9f" providerId="ADAL" clId="{2FD628DE-0180-8D42-B0F0-78D9841A9AAC}" dt="2023-07-27T17:53:10.703" v="110" actId="26606"/>
          <ac:spMkLst>
            <pc:docMk/>
            <pc:sldMk cId="2183800107" sldId="256"/>
            <ac:spMk id="3214" creationId="{3D4A84B9-E564-4DD0-97F8-DBF1C460C28A}"/>
          </ac:spMkLst>
        </pc:spChg>
        <pc:spChg chg="add del">
          <ac:chgData name="Hongshu Wang" userId="9fb55f9d-887a-4829-8978-f609067a7f9f" providerId="ADAL" clId="{2FD628DE-0180-8D42-B0F0-78D9841A9AAC}" dt="2023-07-27T17:53:10.703" v="110" actId="26606"/>
          <ac:spMkLst>
            <pc:docMk/>
            <pc:sldMk cId="2183800107" sldId="256"/>
            <ac:spMk id="3215" creationId="{0D7B6173-1D58-48E2-83CF-37350F315F75}"/>
          </ac:spMkLst>
        </pc:spChg>
        <pc:spChg chg="add del">
          <ac:chgData name="Hongshu Wang" userId="9fb55f9d-887a-4829-8978-f609067a7f9f" providerId="ADAL" clId="{2FD628DE-0180-8D42-B0F0-78D9841A9AAC}" dt="2023-07-27T17:53:10.703" v="110" actId="26606"/>
          <ac:spMkLst>
            <pc:docMk/>
            <pc:sldMk cId="2183800107" sldId="256"/>
            <ac:spMk id="3216" creationId="{102382E0-0A09-46AE-B955-B911CAFE7F00}"/>
          </ac:spMkLst>
        </pc:spChg>
        <pc:spChg chg="add del">
          <ac:chgData name="Hongshu Wang" userId="9fb55f9d-887a-4829-8978-f609067a7f9f" providerId="ADAL" clId="{2FD628DE-0180-8D42-B0F0-78D9841A9AAC}" dt="2023-07-27T17:53:10.703" v="110" actId="26606"/>
          <ac:spMkLst>
            <pc:docMk/>
            <pc:sldMk cId="2183800107" sldId="256"/>
            <ac:spMk id="3217" creationId="{2F36CA75-CFBF-4844-B719-8FE9EBADA9AF}"/>
          </ac:spMkLst>
        </pc:spChg>
        <pc:spChg chg="add del">
          <ac:chgData name="Hongshu Wang" userId="9fb55f9d-887a-4829-8978-f609067a7f9f" providerId="ADAL" clId="{2FD628DE-0180-8D42-B0F0-78D9841A9AAC}" dt="2023-07-27T17:53:10.703" v="110" actId="26606"/>
          <ac:spMkLst>
            <pc:docMk/>
            <pc:sldMk cId="2183800107" sldId="256"/>
            <ac:spMk id="3218" creationId="{7DE75D4A-0965-4973-BE75-DECCAC9A9614}"/>
          </ac:spMkLst>
        </pc:spChg>
        <pc:spChg chg="add del">
          <ac:chgData name="Hongshu Wang" userId="9fb55f9d-887a-4829-8978-f609067a7f9f" providerId="ADAL" clId="{2FD628DE-0180-8D42-B0F0-78D9841A9AAC}" dt="2023-07-27T17:53:11.662" v="112" actId="26606"/>
          <ac:spMkLst>
            <pc:docMk/>
            <pc:sldMk cId="2183800107" sldId="256"/>
            <ac:spMk id="3222" creationId="{8A94871E-96FC-4ADE-815B-41A636E34F1A}"/>
          </ac:spMkLst>
        </pc:spChg>
        <pc:spChg chg="add del">
          <ac:chgData name="Hongshu Wang" userId="9fb55f9d-887a-4829-8978-f609067a7f9f" providerId="ADAL" clId="{2FD628DE-0180-8D42-B0F0-78D9841A9AAC}" dt="2023-07-27T17:53:11.662" v="112" actId="26606"/>
          <ac:spMkLst>
            <pc:docMk/>
            <pc:sldMk cId="2183800107" sldId="256"/>
            <ac:spMk id="3223" creationId="{3FCFB1DE-0B7E-48CC-BA90-B2AB0889F9D6}"/>
          </ac:spMkLst>
        </pc:spChg>
        <pc:spChg chg="add del">
          <ac:chgData name="Hongshu Wang" userId="9fb55f9d-887a-4829-8978-f609067a7f9f" providerId="ADAL" clId="{2FD628DE-0180-8D42-B0F0-78D9841A9AAC}" dt="2023-07-27T17:53:22.056" v="114" actId="26606"/>
          <ac:spMkLst>
            <pc:docMk/>
            <pc:sldMk cId="2183800107" sldId="256"/>
            <ac:spMk id="3225" creationId="{8FC9BE17-9A7B-462D-AE50-3D8777387304}"/>
          </ac:spMkLst>
        </pc:spChg>
        <pc:spChg chg="add del">
          <ac:chgData name="Hongshu Wang" userId="9fb55f9d-887a-4829-8978-f609067a7f9f" providerId="ADAL" clId="{2FD628DE-0180-8D42-B0F0-78D9841A9AAC}" dt="2023-07-27T17:53:22.056" v="114" actId="26606"/>
          <ac:spMkLst>
            <pc:docMk/>
            <pc:sldMk cId="2183800107" sldId="256"/>
            <ac:spMk id="3226" creationId="{3EBE8569-6AEC-4B8C-8D53-2DE337CDBA65}"/>
          </ac:spMkLst>
        </pc:spChg>
        <pc:spChg chg="add del">
          <ac:chgData name="Hongshu Wang" userId="9fb55f9d-887a-4829-8978-f609067a7f9f" providerId="ADAL" clId="{2FD628DE-0180-8D42-B0F0-78D9841A9AAC}" dt="2023-07-27T17:53:22.056" v="114" actId="26606"/>
          <ac:spMkLst>
            <pc:docMk/>
            <pc:sldMk cId="2183800107" sldId="256"/>
            <ac:spMk id="3227" creationId="{55D4142C-5077-457F-A6AD-3FECFDB39685}"/>
          </ac:spMkLst>
        </pc:spChg>
        <pc:spChg chg="add del">
          <ac:chgData name="Hongshu Wang" userId="9fb55f9d-887a-4829-8978-f609067a7f9f" providerId="ADAL" clId="{2FD628DE-0180-8D42-B0F0-78D9841A9AAC}" dt="2023-07-27T17:53:22.056" v="114" actId="26606"/>
          <ac:spMkLst>
            <pc:docMk/>
            <pc:sldMk cId="2183800107" sldId="256"/>
            <ac:spMk id="3228" creationId="{7A5F0580-5EE9-419F-96EE-B6529EF6E7D0}"/>
          </ac:spMkLst>
        </pc:spChg>
        <pc:spChg chg="add del">
          <ac:chgData name="Hongshu Wang" userId="9fb55f9d-887a-4829-8978-f609067a7f9f" providerId="ADAL" clId="{2FD628DE-0180-8D42-B0F0-78D9841A9AAC}" dt="2023-07-27T17:53:31.620" v="116" actId="26606"/>
          <ac:spMkLst>
            <pc:docMk/>
            <pc:sldMk cId="2183800107" sldId="256"/>
            <ac:spMk id="3230" creationId="{79477870-C64A-4E35-8F2F-05B7114F3C74}"/>
          </ac:spMkLst>
        </pc:spChg>
        <pc:spChg chg="add del">
          <ac:chgData name="Hongshu Wang" userId="9fb55f9d-887a-4829-8978-f609067a7f9f" providerId="ADAL" clId="{2FD628DE-0180-8D42-B0F0-78D9841A9AAC}" dt="2023-07-27T17:53:31.620" v="116" actId="26606"/>
          <ac:spMkLst>
            <pc:docMk/>
            <pc:sldMk cId="2183800107" sldId="256"/>
            <ac:spMk id="3231" creationId="{8AEA628B-C8FF-4D0B-B111-F101F580B15D}"/>
          </ac:spMkLst>
        </pc:spChg>
        <pc:spChg chg="add del">
          <ac:chgData name="Hongshu Wang" userId="9fb55f9d-887a-4829-8978-f609067a7f9f" providerId="ADAL" clId="{2FD628DE-0180-8D42-B0F0-78D9841A9AAC}" dt="2023-07-27T17:53:31.620" v="116" actId="26606"/>
          <ac:spMkLst>
            <pc:docMk/>
            <pc:sldMk cId="2183800107" sldId="256"/>
            <ac:spMk id="3232" creationId="{42663BD0-064C-40FC-A331-F49FCA9536AA}"/>
          </ac:spMkLst>
        </pc:spChg>
        <pc:spChg chg="add del">
          <ac:chgData name="Hongshu Wang" userId="9fb55f9d-887a-4829-8978-f609067a7f9f" providerId="ADAL" clId="{2FD628DE-0180-8D42-B0F0-78D9841A9AAC}" dt="2023-07-27T17:53:34.180" v="118" actId="26606"/>
          <ac:spMkLst>
            <pc:docMk/>
            <pc:sldMk cId="2183800107" sldId="256"/>
            <ac:spMk id="3234" creationId="{8FC9BE17-9A7B-462D-AE50-3D8777387304}"/>
          </ac:spMkLst>
        </pc:spChg>
        <pc:spChg chg="add del">
          <ac:chgData name="Hongshu Wang" userId="9fb55f9d-887a-4829-8978-f609067a7f9f" providerId="ADAL" clId="{2FD628DE-0180-8D42-B0F0-78D9841A9AAC}" dt="2023-07-27T17:53:34.180" v="118" actId="26606"/>
          <ac:spMkLst>
            <pc:docMk/>
            <pc:sldMk cId="2183800107" sldId="256"/>
            <ac:spMk id="3235" creationId="{3EBE8569-6AEC-4B8C-8D53-2DE337CDBA65}"/>
          </ac:spMkLst>
        </pc:spChg>
        <pc:spChg chg="add del">
          <ac:chgData name="Hongshu Wang" userId="9fb55f9d-887a-4829-8978-f609067a7f9f" providerId="ADAL" clId="{2FD628DE-0180-8D42-B0F0-78D9841A9AAC}" dt="2023-07-27T17:53:34.180" v="118" actId="26606"/>
          <ac:spMkLst>
            <pc:docMk/>
            <pc:sldMk cId="2183800107" sldId="256"/>
            <ac:spMk id="3236" creationId="{55D4142C-5077-457F-A6AD-3FECFDB39685}"/>
          </ac:spMkLst>
        </pc:spChg>
        <pc:spChg chg="add del">
          <ac:chgData name="Hongshu Wang" userId="9fb55f9d-887a-4829-8978-f609067a7f9f" providerId="ADAL" clId="{2FD628DE-0180-8D42-B0F0-78D9841A9AAC}" dt="2023-07-27T17:53:34.180" v="118" actId="26606"/>
          <ac:spMkLst>
            <pc:docMk/>
            <pc:sldMk cId="2183800107" sldId="256"/>
            <ac:spMk id="3237" creationId="{7A5F0580-5EE9-419F-96EE-B6529EF6E7D0}"/>
          </ac:spMkLst>
        </pc:spChg>
        <pc:spChg chg="add del">
          <ac:chgData name="Hongshu Wang" userId="9fb55f9d-887a-4829-8978-f609067a7f9f" providerId="ADAL" clId="{2FD628DE-0180-8D42-B0F0-78D9841A9AAC}" dt="2023-07-27T17:55:04.928" v="128" actId="26606"/>
          <ac:spMkLst>
            <pc:docMk/>
            <pc:sldMk cId="2183800107" sldId="256"/>
            <ac:spMk id="3239" creationId="{79477870-C64A-4E35-8F2F-05B7114F3C74}"/>
          </ac:spMkLst>
        </pc:spChg>
        <pc:spChg chg="add del">
          <ac:chgData name="Hongshu Wang" userId="9fb55f9d-887a-4829-8978-f609067a7f9f" providerId="ADAL" clId="{2FD628DE-0180-8D42-B0F0-78D9841A9AAC}" dt="2023-07-27T17:55:04.928" v="128" actId="26606"/>
          <ac:spMkLst>
            <pc:docMk/>
            <pc:sldMk cId="2183800107" sldId="256"/>
            <ac:spMk id="3240" creationId="{8AEA628B-C8FF-4D0B-B111-F101F580B15D}"/>
          </ac:spMkLst>
        </pc:spChg>
        <pc:spChg chg="add del">
          <ac:chgData name="Hongshu Wang" userId="9fb55f9d-887a-4829-8978-f609067a7f9f" providerId="ADAL" clId="{2FD628DE-0180-8D42-B0F0-78D9841A9AAC}" dt="2023-07-27T17:55:04.928" v="128" actId="26606"/>
          <ac:spMkLst>
            <pc:docMk/>
            <pc:sldMk cId="2183800107" sldId="256"/>
            <ac:spMk id="3241" creationId="{42663BD0-064C-40FC-A331-F49FCA9536AA}"/>
          </ac:spMkLst>
        </pc:spChg>
        <pc:spChg chg="add del">
          <ac:chgData name="Hongshu Wang" userId="9fb55f9d-887a-4829-8978-f609067a7f9f" providerId="ADAL" clId="{2FD628DE-0180-8D42-B0F0-78D9841A9AAC}" dt="2023-07-27T17:56:21.733" v="148" actId="26606"/>
          <ac:spMkLst>
            <pc:docMk/>
            <pc:sldMk cId="2183800107" sldId="256"/>
            <ac:spMk id="3246" creationId="{04812C46-200A-4DEB-A05E-3ED6C68C2387}"/>
          </ac:spMkLst>
        </pc:spChg>
        <pc:spChg chg="add del">
          <ac:chgData name="Hongshu Wang" userId="9fb55f9d-887a-4829-8978-f609067a7f9f" providerId="ADAL" clId="{2FD628DE-0180-8D42-B0F0-78D9841A9AAC}" dt="2023-07-27T17:56:21.733" v="148" actId="26606"/>
          <ac:spMkLst>
            <pc:docMk/>
            <pc:sldMk cId="2183800107" sldId="256"/>
            <ac:spMk id="3248" creationId="{D1EA859B-E555-4109-94F3-6700E046E008}"/>
          </ac:spMkLst>
        </pc:spChg>
        <pc:spChg chg="add del">
          <ac:chgData name="Hongshu Wang" userId="9fb55f9d-887a-4829-8978-f609067a7f9f" providerId="ADAL" clId="{2FD628DE-0180-8D42-B0F0-78D9841A9AAC}" dt="2023-08-02T18:37:18.258" v="1600" actId="26606"/>
          <ac:spMkLst>
            <pc:docMk/>
            <pc:sldMk cId="2183800107" sldId="256"/>
            <ac:spMk id="3253" creationId="{F13C74B1-5B17-4795-BED0-7140497B445A}"/>
          </ac:spMkLst>
        </pc:spChg>
        <pc:spChg chg="add del">
          <ac:chgData name="Hongshu Wang" userId="9fb55f9d-887a-4829-8978-f609067a7f9f" providerId="ADAL" clId="{2FD628DE-0180-8D42-B0F0-78D9841A9AAC}" dt="2023-08-02T18:37:18.258" v="1600" actId="26606"/>
          <ac:spMkLst>
            <pc:docMk/>
            <pc:sldMk cId="2183800107" sldId="256"/>
            <ac:spMk id="3255" creationId="{D4974D33-8DC5-464E-8C6D-BE58F0669C17}"/>
          </ac:spMkLst>
        </pc:spChg>
        <pc:spChg chg="add del">
          <ac:chgData name="Hongshu Wang" userId="9fb55f9d-887a-4829-8978-f609067a7f9f" providerId="ADAL" clId="{2FD628DE-0180-8D42-B0F0-78D9841A9AAC}" dt="2023-08-02T20:36:31.901" v="2014" actId="26606"/>
          <ac:spMkLst>
            <pc:docMk/>
            <pc:sldMk cId="2183800107" sldId="256"/>
            <ac:spMk id="3260" creationId="{F13C74B1-5B17-4795-BED0-7140497B445A}"/>
          </ac:spMkLst>
        </pc:spChg>
        <pc:spChg chg="add del">
          <ac:chgData name="Hongshu Wang" userId="9fb55f9d-887a-4829-8978-f609067a7f9f" providerId="ADAL" clId="{2FD628DE-0180-8D42-B0F0-78D9841A9AAC}" dt="2023-08-02T20:36:31.901" v="2014" actId="26606"/>
          <ac:spMkLst>
            <pc:docMk/>
            <pc:sldMk cId="2183800107" sldId="256"/>
            <ac:spMk id="3262" creationId="{D4974D33-8DC5-464E-8C6D-BE58F0669C17}"/>
          </ac:spMkLst>
        </pc:spChg>
        <pc:spChg chg="add del">
          <ac:chgData name="Hongshu Wang" userId="9fb55f9d-887a-4829-8978-f609067a7f9f" providerId="ADAL" clId="{2FD628DE-0180-8D42-B0F0-78D9841A9AAC}" dt="2023-08-02T20:38:11.650" v="2028" actId="26606"/>
          <ac:spMkLst>
            <pc:docMk/>
            <pc:sldMk cId="2183800107" sldId="256"/>
            <ac:spMk id="3267" creationId="{F13C74B1-5B17-4795-BED0-7140497B445A}"/>
          </ac:spMkLst>
        </pc:spChg>
        <pc:spChg chg="add del">
          <ac:chgData name="Hongshu Wang" userId="9fb55f9d-887a-4829-8978-f609067a7f9f" providerId="ADAL" clId="{2FD628DE-0180-8D42-B0F0-78D9841A9AAC}" dt="2023-08-02T20:38:11.650" v="2028" actId="26606"/>
          <ac:spMkLst>
            <pc:docMk/>
            <pc:sldMk cId="2183800107" sldId="256"/>
            <ac:spMk id="3269" creationId="{D4974D33-8DC5-464E-8C6D-BE58F0669C17}"/>
          </ac:spMkLst>
        </pc:spChg>
        <pc:spChg chg="add">
          <ac:chgData name="Hongshu Wang" userId="9fb55f9d-887a-4829-8978-f609067a7f9f" providerId="ADAL" clId="{2FD628DE-0180-8D42-B0F0-78D9841A9AAC}" dt="2023-08-02T20:38:11.650" v="2028" actId="26606"/>
          <ac:spMkLst>
            <pc:docMk/>
            <pc:sldMk cId="2183800107" sldId="256"/>
            <ac:spMk id="3274" creationId="{F13C74B1-5B17-4795-BED0-7140497B445A}"/>
          </ac:spMkLst>
        </pc:spChg>
        <pc:spChg chg="add">
          <ac:chgData name="Hongshu Wang" userId="9fb55f9d-887a-4829-8978-f609067a7f9f" providerId="ADAL" clId="{2FD628DE-0180-8D42-B0F0-78D9841A9AAC}" dt="2023-08-02T20:38:11.650" v="2028" actId="26606"/>
          <ac:spMkLst>
            <pc:docMk/>
            <pc:sldMk cId="2183800107" sldId="256"/>
            <ac:spMk id="3276" creationId="{D4974D33-8DC5-464E-8C6D-BE58F0669C17}"/>
          </ac:spMkLst>
        </pc:spChg>
        <pc:picChg chg="del mod ord">
          <ac:chgData name="Hongshu Wang" userId="9fb55f9d-887a-4829-8978-f609067a7f9f" providerId="ADAL" clId="{2FD628DE-0180-8D42-B0F0-78D9841A9AAC}" dt="2023-07-27T17:50:05.145" v="96" actId="478"/>
          <ac:picMkLst>
            <pc:docMk/>
            <pc:sldMk cId="2183800107" sldId="256"/>
            <ac:picMk id="4" creationId="{5E77C2C4-2C91-42C3-0ED3-3291B8699732}"/>
          </ac:picMkLst>
        </pc:picChg>
        <pc:picChg chg="add mod ord">
          <ac:chgData name="Hongshu Wang" userId="9fb55f9d-887a-4829-8978-f609067a7f9f" providerId="ADAL" clId="{2FD628DE-0180-8D42-B0F0-78D9841A9AAC}" dt="2023-07-27T17:56:21.733" v="148" actId="26606"/>
          <ac:picMkLst>
            <pc:docMk/>
            <pc:sldMk cId="2183800107" sldId="256"/>
            <ac:picMk id="5" creationId="{3B4DD82C-3436-A98E-A959-A1C57D7B7502}"/>
          </ac:picMkLst>
        </pc:picChg>
        <pc:picChg chg="add del mod">
          <ac:chgData name="Hongshu Wang" userId="9fb55f9d-887a-4829-8978-f609067a7f9f" providerId="ADAL" clId="{2FD628DE-0180-8D42-B0F0-78D9841A9AAC}" dt="2023-07-27T17:50:34.307" v="106"/>
          <ac:picMkLst>
            <pc:docMk/>
            <pc:sldMk cId="2183800107" sldId="256"/>
            <ac:picMk id="6" creationId="{CA21782E-D3D6-2420-2845-E7E818E1556D}"/>
          </ac:picMkLst>
        </pc:picChg>
        <pc:picChg chg="add del">
          <ac:chgData name="Hongshu Wang" userId="9fb55f9d-887a-4829-8978-f609067a7f9f" providerId="ADAL" clId="{2FD628DE-0180-8D42-B0F0-78D9841A9AAC}" dt="2023-07-27T17:53:10.703" v="110" actId="26606"/>
          <ac:picMkLst>
            <pc:docMk/>
            <pc:sldMk cId="2183800107" sldId="256"/>
            <ac:picMk id="3220" creationId="{4A599609-F5C2-4A0B-A992-913F814A631A}"/>
          </ac:picMkLst>
        </pc:picChg>
      </pc:sldChg>
      <pc:sldChg chg="delCm modNotesTx">
        <pc:chgData name="Hongshu Wang" userId="9fb55f9d-887a-4829-8978-f609067a7f9f" providerId="ADAL" clId="{2FD628DE-0180-8D42-B0F0-78D9841A9AAC}" dt="2023-08-02T20:40:47.551" v="2096" actId="20577"/>
        <pc:sldMkLst>
          <pc:docMk/>
          <pc:sldMk cId="2911582102" sldId="258"/>
        </pc:sldMkLst>
      </pc:sldChg>
      <pc:sldChg chg="modSp mod delCm modNotesTx">
        <pc:chgData name="Hongshu Wang" userId="9fb55f9d-887a-4829-8978-f609067a7f9f" providerId="ADAL" clId="{2FD628DE-0180-8D42-B0F0-78D9841A9AAC}" dt="2023-08-02T20:40:50.656" v="2097" actId="20577"/>
        <pc:sldMkLst>
          <pc:docMk/>
          <pc:sldMk cId="11752551" sldId="259"/>
        </pc:sldMkLst>
        <pc:spChg chg="mod">
          <ac:chgData name="Hongshu Wang" userId="9fb55f9d-887a-4829-8978-f609067a7f9f" providerId="ADAL" clId="{2FD628DE-0180-8D42-B0F0-78D9841A9AAC}" dt="2023-07-27T17:45:18.213" v="51" actId="20577"/>
          <ac:spMkLst>
            <pc:docMk/>
            <pc:sldMk cId="11752551" sldId="259"/>
            <ac:spMk id="3" creationId="{5B9978CC-3E0B-7131-A6D3-FFEE4EE92DF8}"/>
          </ac:spMkLst>
        </pc:spChg>
      </pc:sldChg>
      <pc:sldChg chg="modSp mod delCm modNotesTx">
        <pc:chgData name="Hongshu Wang" userId="9fb55f9d-887a-4829-8978-f609067a7f9f" providerId="ADAL" clId="{2FD628DE-0180-8D42-B0F0-78D9841A9AAC}" dt="2023-08-02T20:40:25.933" v="2083" actId="20577"/>
        <pc:sldMkLst>
          <pc:docMk/>
          <pc:sldMk cId="1135135403" sldId="260"/>
        </pc:sldMkLst>
        <pc:spChg chg="mod">
          <ac:chgData name="Hongshu Wang" userId="9fb55f9d-887a-4829-8978-f609067a7f9f" providerId="ADAL" clId="{2FD628DE-0180-8D42-B0F0-78D9841A9AAC}" dt="2023-08-02T20:30:14.376" v="1931" actId="20577"/>
          <ac:spMkLst>
            <pc:docMk/>
            <pc:sldMk cId="1135135403" sldId="260"/>
            <ac:spMk id="3" creationId="{91B53317-ABFB-F2B3-AC16-DC650A6DBE90}"/>
          </ac:spMkLst>
        </pc:spChg>
      </pc:sldChg>
      <pc:sldChg chg="addSp delSp modSp mod modNotesTx">
        <pc:chgData name="Hongshu Wang" userId="9fb55f9d-887a-4829-8978-f609067a7f9f" providerId="ADAL" clId="{2FD628DE-0180-8D42-B0F0-78D9841A9AAC}" dt="2023-07-27T19:45:27.271" v="1288" actId="20577"/>
        <pc:sldMkLst>
          <pc:docMk/>
          <pc:sldMk cId="3368934156" sldId="261"/>
        </pc:sldMkLst>
        <pc:spChg chg="add mod">
          <ac:chgData name="Hongshu Wang" userId="9fb55f9d-887a-4829-8978-f609067a7f9f" providerId="ADAL" clId="{2FD628DE-0180-8D42-B0F0-78D9841A9AAC}" dt="2023-07-27T18:07:19.740" v="196" actId="1076"/>
          <ac:spMkLst>
            <pc:docMk/>
            <pc:sldMk cId="3368934156" sldId="261"/>
            <ac:spMk id="3" creationId="{E7F9B3E8-55EE-6DE9-A192-0BF336CA24D1}"/>
          </ac:spMkLst>
        </pc:spChg>
        <pc:spChg chg="del">
          <ac:chgData name="Hongshu Wang" userId="9fb55f9d-887a-4829-8978-f609067a7f9f" providerId="ADAL" clId="{2FD628DE-0180-8D42-B0F0-78D9841A9AAC}" dt="2023-07-27T18:10:46.197" v="199" actId="478"/>
          <ac:spMkLst>
            <pc:docMk/>
            <pc:sldMk cId="3368934156" sldId="261"/>
            <ac:spMk id="8" creationId="{FB8AF39C-A778-E3A9-60E2-3EC9890EDC04}"/>
          </ac:spMkLst>
        </pc:spChg>
        <pc:graphicFrameChg chg="add mod">
          <ac:chgData name="Hongshu Wang" userId="9fb55f9d-887a-4829-8978-f609067a7f9f" providerId="ADAL" clId="{2FD628DE-0180-8D42-B0F0-78D9841A9AAC}" dt="2023-07-27T18:11:05.606" v="205" actId="1076"/>
          <ac:graphicFrameMkLst>
            <pc:docMk/>
            <pc:sldMk cId="3368934156" sldId="261"/>
            <ac:graphicFrameMk id="4" creationId="{283A46B9-DE8A-A6C1-E888-A6B4241DDB0E}"/>
          </ac:graphicFrameMkLst>
        </pc:graphicFrameChg>
        <pc:graphicFrameChg chg="add mod">
          <ac:chgData name="Hongshu Wang" userId="9fb55f9d-887a-4829-8978-f609067a7f9f" providerId="ADAL" clId="{2FD628DE-0180-8D42-B0F0-78D9841A9AAC}" dt="2023-07-27T18:17:46.783" v="232" actId="20577"/>
          <ac:graphicFrameMkLst>
            <pc:docMk/>
            <pc:sldMk cId="3368934156" sldId="261"/>
            <ac:graphicFrameMk id="6" creationId="{D9ABBD75-6E34-4FEC-402A-74FE969B1D36}"/>
          </ac:graphicFrameMkLst>
        </pc:graphicFrameChg>
        <pc:graphicFrameChg chg="del">
          <ac:chgData name="Hongshu Wang" userId="9fb55f9d-887a-4829-8978-f609067a7f9f" providerId="ADAL" clId="{2FD628DE-0180-8D42-B0F0-78D9841A9AAC}" dt="2023-07-27T18:16:15.351" v="210" actId="478"/>
          <ac:graphicFrameMkLst>
            <pc:docMk/>
            <pc:sldMk cId="3368934156" sldId="261"/>
            <ac:graphicFrameMk id="10" creationId="{4AFDF23D-1683-76BE-1035-77299B86E569}"/>
          </ac:graphicFrameMkLst>
        </pc:graphicFrameChg>
      </pc:sldChg>
      <pc:sldChg chg="modSp mod modNotesTx">
        <pc:chgData name="Hongshu Wang" userId="9fb55f9d-887a-4829-8978-f609067a7f9f" providerId="ADAL" clId="{2FD628DE-0180-8D42-B0F0-78D9841A9AAC}" dt="2023-08-02T20:34:08.266" v="2004" actId="20577"/>
        <pc:sldMkLst>
          <pc:docMk/>
          <pc:sldMk cId="953681556" sldId="262"/>
        </pc:sldMkLst>
        <pc:spChg chg="mod">
          <ac:chgData name="Hongshu Wang" userId="9fb55f9d-887a-4829-8978-f609067a7f9f" providerId="ADAL" clId="{2FD628DE-0180-8D42-B0F0-78D9841A9AAC}" dt="2023-07-27T19:43:03.972" v="1284" actId="20577"/>
          <ac:spMkLst>
            <pc:docMk/>
            <pc:sldMk cId="953681556" sldId="262"/>
            <ac:spMk id="2" creationId="{C6490AAD-CFAC-5367-20C9-B2DA7AF877D3}"/>
          </ac:spMkLst>
        </pc:spChg>
        <pc:spChg chg="mod">
          <ac:chgData name="Hongshu Wang" userId="9fb55f9d-887a-4829-8978-f609067a7f9f" providerId="ADAL" clId="{2FD628DE-0180-8D42-B0F0-78D9841A9AAC}" dt="2023-08-02T20:34:08.266" v="2004" actId="20577"/>
          <ac:spMkLst>
            <pc:docMk/>
            <pc:sldMk cId="953681556" sldId="262"/>
            <ac:spMk id="29" creationId="{9D757D8F-B8A2-CB8C-0FCC-F848ADEC8E72}"/>
          </ac:spMkLst>
        </pc:spChg>
        <pc:picChg chg="mod">
          <ac:chgData name="Hongshu Wang" userId="9fb55f9d-887a-4829-8978-f609067a7f9f" providerId="ADAL" clId="{2FD628DE-0180-8D42-B0F0-78D9841A9AAC}" dt="2023-07-27T19:40:26.406" v="1189" actId="1076"/>
          <ac:picMkLst>
            <pc:docMk/>
            <pc:sldMk cId="953681556" sldId="262"/>
            <ac:picMk id="1026" creationId="{DD4EC118-E38A-AD9F-CC24-5BCD6BABCF78}"/>
          </ac:picMkLst>
        </pc:picChg>
      </pc:sldChg>
      <pc:sldChg chg="addSp delSp modSp mod modNotesTx">
        <pc:chgData name="Hongshu Wang" userId="9fb55f9d-887a-4829-8978-f609067a7f9f" providerId="ADAL" clId="{2FD628DE-0180-8D42-B0F0-78D9841A9AAC}" dt="2023-07-27T19:49:02.819" v="1592" actId="20577"/>
        <pc:sldMkLst>
          <pc:docMk/>
          <pc:sldMk cId="3121103646" sldId="265"/>
        </pc:sldMkLst>
        <pc:spChg chg="mod">
          <ac:chgData name="Hongshu Wang" userId="9fb55f9d-887a-4829-8978-f609067a7f9f" providerId="ADAL" clId="{2FD628DE-0180-8D42-B0F0-78D9841A9AAC}" dt="2023-07-27T19:34:40.474" v="647" actId="403"/>
          <ac:spMkLst>
            <pc:docMk/>
            <pc:sldMk cId="3121103646" sldId="265"/>
            <ac:spMk id="2" creationId="{A5C49340-FDC7-561E-A968-06CA9C2F7D4D}"/>
          </ac:spMkLst>
        </pc:spChg>
        <pc:spChg chg="add del">
          <ac:chgData name="Hongshu Wang" userId="9fb55f9d-887a-4829-8978-f609067a7f9f" providerId="ADAL" clId="{2FD628DE-0180-8D42-B0F0-78D9841A9AAC}" dt="2023-07-27T18:39:40.200" v="331" actId="26606"/>
          <ac:spMkLst>
            <pc:docMk/>
            <pc:sldMk cId="3121103646" sldId="265"/>
            <ac:spMk id="9" creationId="{35DB3719-6FDC-4E5D-891D-FF40B7300F64}"/>
          </ac:spMkLst>
        </pc:spChg>
        <pc:spChg chg="add del">
          <ac:chgData name="Hongshu Wang" userId="9fb55f9d-887a-4829-8978-f609067a7f9f" providerId="ADAL" clId="{2FD628DE-0180-8D42-B0F0-78D9841A9AAC}" dt="2023-07-27T18:39:40.200" v="331" actId="26606"/>
          <ac:spMkLst>
            <pc:docMk/>
            <pc:sldMk cId="3121103646" sldId="265"/>
            <ac:spMk id="11" creationId="{E0CBAC23-2E3F-4A90-BA59-F8299F6A5439}"/>
          </ac:spMkLst>
        </pc:spChg>
        <pc:spChg chg="del">
          <ac:chgData name="Hongshu Wang" userId="9fb55f9d-887a-4829-8978-f609067a7f9f" providerId="ADAL" clId="{2FD628DE-0180-8D42-B0F0-78D9841A9AAC}" dt="2023-07-27T18:34:38.611" v="310" actId="478"/>
          <ac:spMkLst>
            <pc:docMk/>
            <pc:sldMk cId="3121103646" sldId="265"/>
            <ac:spMk id="13" creationId="{3F7E1C99-2747-8E38-58DC-BFED50A0AB44}"/>
          </ac:spMkLst>
        </pc:spChg>
        <pc:spChg chg="mod">
          <ac:chgData name="Hongshu Wang" userId="9fb55f9d-887a-4829-8978-f609067a7f9f" providerId="ADAL" clId="{2FD628DE-0180-8D42-B0F0-78D9841A9AAC}" dt="2023-07-27T18:39:40.200" v="331" actId="26606"/>
          <ac:spMkLst>
            <pc:docMk/>
            <pc:sldMk cId="3121103646" sldId="265"/>
            <ac:spMk id="21" creationId="{D9A7F69B-F9D8-0C6D-D1D0-801263215EB6}"/>
          </ac:spMkLst>
        </pc:spChg>
        <pc:spChg chg="add del">
          <ac:chgData name="Hongshu Wang" userId="9fb55f9d-887a-4829-8978-f609067a7f9f" providerId="ADAL" clId="{2FD628DE-0180-8D42-B0F0-78D9841A9AAC}" dt="2023-07-27T18:39:40.200" v="331" actId="26606"/>
          <ac:spMkLst>
            <pc:docMk/>
            <pc:sldMk cId="3121103646" sldId="265"/>
            <ac:spMk id="26" creationId="{1A95671B-3CC6-4792-9114-B74FAEA224E6}"/>
          </ac:spMkLst>
        </pc:spChg>
        <pc:graphicFrameChg chg="add mod">
          <ac:chgData name="Hongshu Wang" userId="9fb55f9d-887a-4829-8978-f609067a7f9f" providerId="ADAL" clId="{2FD628DE-0180-8D42-B0F0-78D9841A9AAC}" dt="2023-07-27T18:39:57.724" v="334" actId="1076"/>
          <ac:graphicFrameMkLst>
            <pc:docMk/>
            <pc:sldMk cId="3121103646" sldId="265"/>
            <ac:graphicFrameMk id="3" creationId="{14001E54-0889-4BA3-8C5A-E1619FE37D8E}"/>
          </ac:graphicFrameMkLst>
        </pc:graphicFrameChg>
        <pc:graphicFrameChg chg="del">
          <ac:chgData name="Hongshu Wang" userId="9fb55f9d-887a-4829-8978-f609067a7f9f" providerId="ADAL" clId="{2FD628DE-0180-8D42-B0F0-78D9841A9AAC}" dt="2023-07-27T18:34:28.411" v="307" actId="478"/>
          <ac:graphicFrameMkLst>
            <pc:docMk/>
            <pc:sldMk cId="3121103646" sldId="265"/>
            <ac:graphicFrameMk id="20" creationId="{F814ED48-391C-B62F-E716-87B0984223DC}"/>
          </ac:graphicFrameMkLst>
        </pc:graphicFrameChg>
        <pc:picChg chg="del">
          <ac:chgData name="Hongshu Wang" userId="9fb55f9d-887a-4829-8978-f609067a7f9f" providerId="ADAL" clId="{2FD628DE-0180-8D42-B0F0-78D9841A9AAC}" dt="2023-07-27T18:34:26.604" v="306" actId="478"/>
          <ac:picMkLst>
            <pc:docMk/>
            <pc:sldMk cId="3121103646" sldId="265"/>
            <ac:picMk id="19" creationId="{9B76E4CF-12D5-9BD0-FD0B-A13426A33BC0}"/>
          </ac:picMkLst>
        </pc:picChg>
      </pc:sldChg>
      <pc:sldChg chg="modNotesTx">
        <pc:chgData name="Hongshu Wang" userId="9fb55f9d-887a-4829-8978-f609067a7f9f" providerId="ADAL" clId="{2FD628DE-0180-8D42-B0F0-78D9841A9AAC}" dt="2023-08-02T20:32:26.357" v="1965" actId="20577"/>
        <pc:sldMkLst>
          <pc:docMk/>
          <pc:sldMk cId="2867287254" sldId="266"/>
        </pc:sldMkLst>
      </pc:sldChg>
      <pc:sldChg chg="addSp delSp modSp mod">
        <pc:chgData name="Hongshu Wang" userId="9fb55f9d-887a-4829-8978-f609067a7f9f" providerId="ADAL" clId="{2FD628DE-0180-8D42-B0F0-78D9841A9AAC}" dt="2023-07-27T18:37:56.148" v="325" actId="404"/>
        <pc:sldMkLst>
          <pc:docMk/>
          <pc:sldMk cId="2628420241" sldId="267"/>
        </pc:sldMkLst>
        <pc:spChg chg="mod">
          <ac:chgData name="Hongshu Wang" userId="9fb55f9d-887a-4829-8978-f609067a7f9f" providerId="ADAL" clId="{2FD628DE-0180-8D42-B0F0-78D9841A9AAC}" dt="2023-07-27T18:37:56.148" v="325" actId="404"/>
          <ac:spMkLst>
            <pc:docMk/>
            <pc:sldMk cId="2628420241" sldId="267"/>
            <ac:spMk id="2" creationId="{B4E7106C-63D7-1CEA-8F6F-358E07A3A6DF}"/>
          </ac:spMkLst>
        </pc:spChg>
        <pc:spChg chg="add del mod">
          <ac:chgData name="Hongshu Wang" userId="9fb55f9d-887a-4829-8978-f609067a7f9f" providerId="ADAL" clId="{2FD628DE-0180-8D42-B0F0-78D9841A9AAC}" dt="2023-07-27T18:32:18.865" v="289"/>
          <ac:spMkLst>
            <pc:docMk/>
            <pc:sldMk cId="2628420241" sldId="267"/>
            <ac:spMk id="4" creationId="{D4101637-4979-5C02-EE7F-11DEFD4BA148}"/>
          </ac:spMkLst>
        </pc:spChg>
        <pc:spChg chg="del">
          <ac:chgData name="Hongshu Wang" userId="9fb55f9d-887a-4829-8978-f609067a7f9f" providerId="ADAL" clId="{2FD628DE-0180-8D42-B0F0-78D9841A9AAC}" dt="2023-07-27T18:32:43.789" v="292" actId="478"/>
          <ac:spMkLst>
            <pc:docMk/>
            <pc:sldMk cId="2628420241" sldId="267"/>
            <ac:spMk id="5" creationId="{5A946457-4674-6BCC-A919-C9929CF865A0}"/>
          </ac:spMkLst>
        </pc:spChg>
        <pc:graphicFrameChg chg="add mod">
          <ac:chgData name="Hongshu Wang" userId="9fb55f9d-887a-4829-8978-f609067a7f9f" providerId="ADAL" clId="{2FD628DE-0180-8D42-B0F0-78D9841A9AAC}" dt="2023-07-27T18:32:06.724" v="284"/>
          <ac:graphicFrameMkLst>
            <pc:docMk/>
            <pc:sldMk cId="2628420241" sldId="267"/>
            <ac:graphicFrameMk id="6" creationId="{16755D8A-F838-FA4A-5EB0-617A32432ACA}"/>
          </ac:graphicFrameMkLst>
        </pc:graphicFrameChg>
        <pc:graphicFrameChg chg="del">
          <ac:chgData name="Hongshu Wang" userId="9fb55f9d-887a-4829-8978-f609067a7f9f" providerId="ADAL" clId="{2FD628DE-0180-8D42-B0F0-78D9841A9AAC}" dt="2023-07-27T18:32:03.030" v="281" actId="478"/>
          <ac:graphicFrameMkLst>
            <pc:docMk/>
            <pc:sldMk cId="2628420241" sldId="267"/>
            <ac:graphicFrameMk id="7" creationId="{4E125A45-A6C5-1266-E872-35051441D086}"/>
          </ac:graphicFrameMkLst>
        </pc:graphicFrameChg>
        <pc:graphicFrameChg chg="add mod">
          <ac:chgData name="Hongshu Wang" userId="9fb55f9d-887a-4829-8978-f609067a7f9f" providerId="ADAL" clId="{2FD628DE-0180-8D42-B0F0-78D9841A9AAC}" dt="2023-07-27T18:32:09.765" v="287"/>
          <ac:graphicFrameMkLst>
            <pc:docMk/>
            <pc:sldMk cId="2628420241" sldId="267"/>
            <ac:graphicFrameMk id="9" creationId="{16755D8A-F838-FA4A-5EB0-617A32432ACA}"/>
          </ac:graphicFrameMkLst>
        </pc:graphicFrameChg>
        <pc:graphicFrameChg chg="add mod">
          <ac:chgData name="Hongshu Wang" userId="9fb55f9d-887a-4829-8978-f609067a7f9f" providerId="ADAL" clId="{2FD628DE-0180-8D42-B0F0-78D9841A9AAC}" dt="2023-07-27T18:33:33.374" v="305" actId="1036"/>
          <ac:graphicFrameMkLst>
            <pc:docMk/>
            <pc:sldMk cId="2628420241" sldId="267"/>
            <ac:graphicFrameMk id="10" creationId="{16755D8A-F838-FA4A-5EB0-617A32432ACA}"/>
          </ac:graphicFrameMkLst>
        </pc:graphicFrameChg>
      </pc:sldChg>
      <pc:sldChg chg="del ord">
        <pc:chgData name="Hongshu Wang" userId="9fb55f9d-887a-4829-8978-f609067a7f9f" providerId="ADAL" clId="{2FD628DE-0180-8D42-B0F0-78D9841A9AAC}" dt="2023-07-27T18:55:46.138" v="482" actId="2696"/>
        <pc:sldMkLst>
          <pc:docMk/>
          <pc:sldMk cId="578799272" sldId="268"/>
        </pc:sldMkLst>
      </pc:sldChg>
      <pc:sldChg chg="addSp delSp modSp mod modNotesTx">
        <pc:chgData name="Hongshu Wang" userId="9fb55f9d-887a-4829-8978-f609067a7f9f" providerId="ADAL" clId="{2FD628DE-0180-8D42-B0F0-78D9841A9AAC}" dt="2023-08-02T20:40:37.834" v="2095" actId="20577"/>
        <pc:sldMkLst>
          <pc:docMk/>
          <pc:sldMk cId="3900984590" sldId="269"/>
        </pc:sldMkLst>
        <pc:spChg chg="mod">
          <ac:chgData name="Hongshu Wang" userId="9fb55f9d-887a-4829-8978-f609067a7f9f" providerId="ADAL" clId="{2FD628DE-0180-8D42-B0F0-78D9841A9AAC}" dt="2023-07-27T17:47:43.592" v="68" actId="20577"/>
          <ac:spMkLst>
            <pc:docMk/>
            <pc:sldMk cId="3900984590" sldId="269"/>
            <ac:spMk id="3" creationId="{C97B161E-F262-8AE4-B466-B0CB8856C51A}"/>
          </ac:spMkLst>
        </pc:spChg>
        <pc:picChg chg="add del mod">
          <ac:chgData name="Hongshu Wang" userId="9fb55f9d-887a-4829-8978-f609067a7f9f" providerId="ADAL" clId="{2FD628DE-0180-8D42-B0F0-78D9841A9AAC}" dt="2023-07-27T17:48:22.115" v="71"/>
          <ac:picMkLst>
            <pc:docMk/>
            <pc:sldMk cId="3900984590" sldId="269"/>
            <ac:picMk id="4" creationId="{7A41DFEB-5393-BC43-6AC4-31252060FECC}"/>
          </ac:picMkLst>
        </pc:picChg>
        <pc:picChg chg="add del">
          <ac:chgData name="Hongshu Wang" userId="9fb55f9d-887a-4829-8978-f609067a7f9f" providerId="ADAL" clId="{2FD628DE-0180-8D42-B0F0-78D9841A9AAC}" dt="2023-07-27T17:48:46.376" v="73" actId="478"/>
          <ac:picMkLst>
            <pc:docMk/>
            <pc:sldMk cId="3900984590" sldId="269"/>
            <ac:picMk id="5" creationId="{DF12BFA5-4D3E-6D49-55FA-0DDBE41D8487}"/>
          </ac:picMkLst>
        </pc:picChg>
        <pc:picChg chg="add mod">
          <ac:chgData name="Hongshu Wang" userId="9fb55f9d-887a-4829-8978-f609067a7f9f" providerId="ADAL" clId="{2FD628DE-0180-8D42-B0F0-78D9841A9AAC}" dt="2023-07-27T18:05:34.430" v="162" actId="1076"/>
          <ac:picMkLst>
            <pc:docMk/>
            <pc:sldMk cId="3900984590" sldId="269"/>
            <ac:picMk id="6" creationId="{17C3C1F0-3C9A-9DAC-B350-561A4B5DDCF2}"/>
          </ac:picMkLst>
        </pc:picChg>
      </pc:sldChg>
      <pc:sldChg chg="addSp delSp modSp mod delCm modNotesTx">
        <pc:chgData name="Hongshu Wang" userId="9fb55f9d-887a-4829-8978-f609067a7f9f" providerId="ADAL" clId="{2FD628DE-0180-8D42-B0F0-78D9841A9AAC}" dt="2023-08-02T20:31:14.104" v="1955" actId="20577"/>
        <pc:sldMkLst>
          <pc:docMk/>
          <pc:sldMk cId="4196067666" sldId="270"/>
        </pc:sldMkLst>
        <pc:spChg chg="mod">
          <ac:chgData name="Hongshu Wang" userId="9fb55f9d-887a-4829-8978-f609067a7f9f" providerId="ADAL" clId="{2FD628DE-0180-8D42-B0F0-78D9841A9AAC}" dt="2023-07-27T18:43:04.160" v="357" actId="20577"/>
          <ac:spMkLst>
            <pc:docMk/>
            <pc:sldMk cId="4196067666" sldId="270"/>
            <ac:spMk id="2" creationId="{A52F4B1C-3927-7E6C-FFB7-39B0745BA939}"/>
          </ac:spMkLst>
        </pc:spChg>
        <pc:spChg chg="add del mod">
          <ac:chgData name="Hongshu Wang" userId="9fb55f9d-887a-4829-8978-f609067a7f9f" providerId="ADAL" clId="{2FD628DE-0180-8D42-B0F0-78D9841A9AAC}" dt="2023-07-27T18:25:50.715" v="248"/>
          <ac:spMkLst>
            <pc:docMk/>
            <pc:sldMk cId="4196067666" sldId="270"/>
            <ac:spMk id="4" creationId="{C3929292-0741-6572-8018-37393182633D}"/>
          </ac:spMkLst>
        </pc:spChg>
        <pc:spChg chg="del">
          <ac:chgData name="Hongshu Wang" userId="9fb55f9d-887a-4829-8978-f609067a7f9f" providerId="ADAL" clId="{2FD628DE-0180-8D42-B0F0-78D9841A9AAC}" dt="2023-07-27T18:26:29.439" v="259" actId="478"/>
          <ac:spMkLst>
            <pc:docMk/>
            <pc:sldMk cId="4196067666" sldId="270"/>
            <ac:spMk id="7" creationId="{E8EB9A45-C63B-926F-6635-B1B0EF0EF4C8}"/>
          </ac:spMkLst>
        </pc:spChg>
        <pc:spChg chg="mod">
          <ac:chgData name="Hongshu Wang" userId="9fb55f9d-887a-4829-8978-f609067a7f9f" providerId="ADAL" clId="{2FD628DE-0180-8D42-B0F0-78D9841A9AAC}" dt="2023-07-27T18:55:29.489" v="481" actId="1037"/>
          <ac:spMkLst>
            <pc:docMk/>
            <pc:sldMk cId="4196067666" sldId="270"/>
            <ac:spMk id="8" creationId="{C5CBBE51-C817-3EB4-B6F7-74FE95DC7DFF}"/>
          </ac:spMkLst>
        </pc:spChg>
        <pc:spChg chg="add del mod">
          <ac:chgData name="Hongshu Wang" userId="9fb55f9d-887a-4829-8978-f609067a7f9f" providerId="ADAL" clId="{2FD628DE-0180-8D42-B0F0-78D9841A9AAC}" dt="2023-07-27T18:25:59.425" v="252"/>
          <ac:spMkLst>
            <pc:docMk/>
            <pc:sldMk cId="4196067666" sldId="270"/>
            <ac:spMk id="9" creationId="{33B0D38C-6D81-BF83-7C88-EFC191E24A63}"/>
          </ac:spMkLst>
        </pc:spChg>
        <pc:spChg chg="add del mod">
          <ac:chgData name="Hongshu Wang" userId="9fb55f9d-887a-4829-8978-f609067a7f9f" providerId="ADAL" clId="{2FD628DE-0180-8D42-B0F0-78D9841A9AAC}" dt="2023-07-27T18:43:52.432" v="359" actId="478"/>
          <ac:spMkLst>
            <pc:docMk/>
            <pc:sldMk cId="4196067666" sldId="270"/>
            <ac:spMk id="15" creationId="{09E0AD3A-6E66-8572-BC4B-ECCA74A8E9B9}"/>
          </ac:spMkLst>
        </pc:spChg>
        <pc:spChg chg="add del mod">
          <ac:chgData name="Hongshu Wang" userId="9fb55f9d-887a-4829-8978-f609067a7f9f" providerId="ADAL" clId="{2FD628DE-0180-8D42-B0F0-78D9841A9AAC}" dt="2023-07-27T18:44:01.294" v="368"/>
          <ac:spMkLst>
            <pc:docMk/>
            <pc:sldMk cId="4196067666" sldId="270"/>
            <ac:spMk id="18" creationId="{7ADB9AB0-C481-A784-16B2-AA907E2C59FF}"/>
          </ac:spMkLst>
        </pc:spChg>
        <pc:spChg chg="add del mod">
          <ac:chgData name="Hongshu Wang" userId="9fb55f9d-887a-4829-8978-f609067a7f9f" providerId="ADAL" clId="{2FD628DE-0180-8D42-B0F0-78D9841A9AAC}" dt="2023-07-27T18:44:50.206" v="381" actId="478"/>
          <ac:spMkLst>
            <pc:docMk/>
            <pc:sldMk cId="4196067666" sldId="270"/>
            <ac:spMk id="23" creationId="{78545152-1E1C-4377-AD69-E9B701201874}"/>
          </ac:spMkLst>
        </pc:spChg>
        <pc:graphicFrameChg chg="add del mod">
          <ac:chgData name="Hongshu Wang" userId="9fb55f9d-887a-4829-8978-f609067a7f9f" providerId="ADAL" clId="{2FD628DE-0180-8D42-B0F0-78D9841A9AAC}" dt="2023-07-27T18:25:51.046" v="249" actId="478"/>
          <ac:graphicFrameMkLst>
            <pc:docMk/>
            <pc:sldMk cId="4196067666" sldId="270"/>
            <ac:graphicFrameMk id="5" creationId="{7F1BAEA6-632A-A243-ABD6-F9E394E2F7B1}"/>
          </ac:graphicFrameMkLst>
        </pc:graphicFrameChg>
        <pc:graphicFrameChg chg="add mod">
          <ac:chgData name="Hongshu Wang" userId="9fb55f9d-887a-4829-8978-f609067a7f9f" providerId="ADAL" clId="{2FD628DE-0180-8D42-B0F0-78D9841A9AAC}" dt="2023-07-27T18:25:30.139" v="240"/>
          <ac:graphicFrameMkLst>
            <pc:docMk/>
            <pc:sldMk cId="4196067666" sldId="270"/>
            <ac:graphicFrameMk id="10" creationId="{7F1BAEA6-632A-A243-ABD6-F9E394E2F7B1}"/>
          </ac:graphicFrameMkLst>
        </pc:graphicFrameChg>
        <pc:graphicFrameChg chg="add del mod">
          <ac:chgData name="Hongshu Wang" userId="9fb55f9d-887a-4829-8978-f609067a7f9f" providerId="ADAL" clId="{2FD628DE-0180-8D42-B0F0-78D9841A9AAC}" dt="2023-07-27T18:43:59.158" v="363" actId="478"/>
          <ac:graphicFrameMkLst>
            <pc:docMk/>
            <pc:sldMk cId="4196067666" sldId="270"/>
            <ac:graphicFrameMk id="11" creationId="{7F1BAEA6-632A-A243-ABD6-F9E394E2F7B1}"/>
          </ac:graphicFrameMkLst>
        </pc:graphicFrameChg>
        <pc:graphicFrameChg chg="add del">
          <ac:chgData name="Hongshu Wang" userId="9fb55f9d-887a-4829-8978-f609067a7f9f" providerId="ADAL" clId="{2FD628DE-0180-8D42-B0F0-78D9841A9AAC}" dt="2023-07-27T18:25:50.393" v="247" actId="478"/>
          <ac:graphicFrameMkLst>
            <pc:docMk/>
            <pc:sldMk cId="4196067666" sldId="270"/>
            <ac:graphicFrameMk id="12" creationId="{6C1FD251-5736-1BBE-A0A9-07CC72F72D8E}"/>
          </ac:graphicFrameMkLst>
        </pc:graphicFrameChg>
        <pc:graphicFrameChg chg="add mod">
          <ac:chgData name="Hongshu Wang" userId="9fb55f9d-887a-4829-8978-f609067a7f9f" providerId="ADAL" clId="{2FD628DE-0180-8D42-B0F0-78D9841A9AAC}" dt="2023-07-27T18:43:57.834" v="362"/>
          <ac:graphicFrameMkLst>
            <pc:docMk/>
            <pc:sldMk cId="4196067666" sldId="270"/>
            <ac:graphicFrameMk id="16" creationId="{7F1BAEA6-632A-A243-ABD6-F9E394E2F7B1}"/>
          </ac:graphicFrameMkLst>
        </pc:graphicFrameChg>
        <pc:graphicFrameChg chg="add mod">
          <ac:chgData name="Hongshu Wang" userId="9fb55f9d-887a-4829-8978-f609067a7f9f" providerId="ADAL" clId="{2FD628DE-0180-8D42-B0F0-78D9841A9AAC}" dt="2023-07-27T18:44:00.543" v="366"/>
          <ac:graphicFrameMkLst>
            <pc:docMk/>
            <pc:sldMk cId="4196067666" sldId="270"/>
            <ac:graphicFrameMk id="19" creationId="{7F1BAEA6-632A-A243-ABD6-F9E394E2F7B1}"/>
          </ac:graphicFrameMkLst>
        </pc:graphicFrameChg>
        <pc:graphicFrameChg chg="add del mod">
          <ac:chgData name="Hongshu Wang" userId="9fb55f9d-887a-4829-8978-f609067a7f9f" providerId="ADAL" clId="{2FD628DE-0180-8D42-B0F0-78D9841A9AAC}" dt="2023-07-27T18:44:47.997" v="380" actId="478"/>
          <ac:graphicFrameMkLst>
            <pc:docMk/>
            <pc:sldMk cId="4196067666" sldId="270"/>
            <ac:graphicFrameMk id="21" creationId="{7F1BAEA6-632A-A243-ABD6-F9E394E2F7B1}"/>
          </ac:graphicFrameMkLst>
        </pc:graphicFrameChg>
        <pc:graphicFrameChg chg="add mod">
          <ac:chgData name="Hongshu Wang" userId="9fb55f9d-887a-4829-8978-f609067a7f9f" providerId="ADAL" clId="{2FD628DE-0180-8D42-B0F0-78D9841A9AAC}" dt="2023-07-27T18:44:51.511" v="384"/>
          <ac:graphicFrameMkLst>
            <pc:docMk/>
            <pc:sldMk cId="4196067666" sldId="270"/>
            <ac:graphicFrameMk id="24" creationId="{7F1BAEA6-632A-A243-ABD6-F9E394E2F7B1}"/>
          </ac:graphicFrameMkLst>
        </pc:graphicFrameChg>
        <pc:graphicFrameChg chg="add mod">
          <ac:chgData name="Hongshu Wang" userId="9fb55f9d-887a-4829-8978-f609067a7f9f" providerId="ADAL" clId="{2FD628DE-0180-8D42-B0F0-78D9841A9AAC}" dt="2023-07-27T18:49:37.415" v="407"/>
          <ac:graphicFrameMkLst>
            <pc:docMk/>
            <pc:sldMk cId="4196067666" sldId="270"/>
            <ac:graphicFrameMk id="27" creationId="{62F70C86-83B0-0EB6-1D77-BD66E8F7BA1F}"/>
          </ac:graphicFrameMkLst>
        </pc:graphicFrameChg>
        <pc:picChg chg="add del mod">
          <ac:chgData name="Hongshu Wang" userId="9fb55f9d-887a-4829-8978-f609067a7f9f" providerId="ADAL" clId="{2FD628DE-0180-8D42-B0F0-78D9841A9AAC}" dt="2023-07-27T18:52:07.278" v="448" actId="478"/>
          <ac:picMkLst>
            <pc:docMk/>
            <pc:sldMk cId="4196067666" sldId="270"/>
            <ac:picMk id="25" creationId="{FB7FA153-F30A-8A1D-37C9-2F9F26337BCE}"/>
          </ac:picMkLst>
        </pc:picChg>
        <pc:picChg chg="add del mod">
          <ac:chgData name="Hongshu Wang" userId="9fb55f9d-887a-4829-8978-f609067a7f9f" providerId="ADAL" clId="{2FD628DE-0180-8D42-B0F0-78D9841A9AAC}" dt="2023-07-27T18:49:17.762" v="404" actId="478"/>
          <ac:picMkLst>
            <pc:docMk/>
            <pc:sldMk cId="4196067666" sldId="270"/>
            <ac:picMk id="26" creationId="{FEA8B34E-24DE-9D68-458F-DC38216817CD}"/>
          </ac:picMkLst>
        </pc:picChg>
        <pc:picChg chg="add del mod">
          <ac:chgData name="Hongshu Wang" userId="9fb55f9d-887a-4829-8978-f609067a7f9f" providerId="ADAL" clId="{2FD628DE-0180-8D42-B0F0-78D9841A9AAC}" dt="2023-07-27T18:54:15.144" v="469" actId="478"/>
          <ac:picMkLst>
            <pc:docMk/>
            <pc:sldMk cId="4196067666" sldId="270"/>
            <ac:picMk id="28" creationId="{884E42A3-0AA7-341F-4902-4E050FF42F83}"/>
          </ac:picMkLst>
        </pc:picChg>
        <pc:picChg chg="add mod">
          <ac:chgData name="Hongshu Wang" userId="9fb55f9d-887a-4829-8978-f609067a7f9f" providerId="ADAL" clId="{2FD628DE-0180-8D42-B0F0-78D9841A9AAC}" dt="2023-07-27T18:54:56.251" v="479" actId="1076"/>
          <ac:picMkLst>
            <pc:docMk/>
            <pc:sldMk cId="4196067666" sldId="270"/>
            <ac:picMk id="29" creationId="{1276B981-135D-C7D5-6D51-965A9318E5A4}"/>
          </ac:picMkLst>
        </pc:picChg>
        <pc:picChg chg="add mod">
          <ac:chgData name="Hongshu Wang" userId="9fb55f9d-887a-4829-8978-f609067a7f9f" providerId="ADAL" clId="{2FD628DE-0180-8D42-B0F0-78D9841A9AAC}" dt="2023-07-27T18:54:50.818" v="477" actId="1076"/>
          <ac:picMkLst>
            <pc:docMk/>
            <pc:sldMk cId="4196067666" sldId="270"/>
            <ac:picMk id="30" creationId="{F650743F-37CC-3874-77E3-D5CE4E9CB2EA}"/>
          </ac:picMkLst>
        </pc:picChg>
      </pc:sldChg>
      <pc:sldChg chg="addSp delSp modSp mod">
        <pc:chgData name="Hongshu Wang" userId="9fb55f9d-887a-4829-8978-f609067a7f9f" providerId="ADAL" clId="{2FD628DE-0180-8D42-B0F0-78D9841A9AAC}" dt="2023-07-27T19:16:44.812" v="529" actId="404"/>
        <pc:sldMkLst>
          <pc:docMk/>
          <pc:sldMk cId="2776106943" sldId="271"/>
        </pc:sldMkLst>
        <pc:graphicFrameChg chg="add mod">
          <ac:chgData name="Hongshu Wang" userId="9fb55f9d-887a-4829-8978-f609067a7f9f" providerId="ADAL" clId="{2FD628DE-0180-8D42-B0F0-78D9841A9AAC}" dt="2023-07-27T19:15:37.581" v="508"/>
          <ac:graphicFrameMkLst>
            <pc:docMk/>
            <pc:sldMk cId="2776106943" sldId="271"/>
            <ac:graphicFrameMk id="3" creationId="{186FE897-B7F2-32B1-BB05-094DF70221C2}"/>
          </ac:graphicFrameMkLst>
        </pc:graphicFrameChg>
        <pc:graphicFrameChg chg="del">
          <ac:chgData name="Hongshu Wang" userId="9fb55f9d-887a-4829-8978-f609067a7f9f" providerId="ADAL" clId="{2FD628DE-0180-8D42-B0F0-78D9841A9AAC}" dt="2023-07-27T19:15:33.725" v="505" actId="478"/>
          <ac:graphicFrameMkLst>
            <pc:docMk/>
            <pc:sldMk cId="2776106943" sldId="271"/>
            <ac:graphicFrameMk id="4" creationId="{C7BC2FBB-756A-0567-7285-F5F33B7FF4CA}"/>
          </ac:graphicFrameMkLst>
        </pc:graphicFrameChg>
        <pc:graphicFrameChg chg="add mod">
          <ac:chgData name="Hongshu Wang" userId="9fb55f9d-887a-4829-8978-f609067a7f9f" providerId="ADAL" clId="{2FD628DE-0180-8D42-B0F0-78D9841A9AAC}" dt="2023-07-27T19:15:42.727" v="511"/>
          <ac:graphicFrameMkLst>
            <pc:docMk/>
            <pc:sldMk cId="2776106943" sldId="271"/>
            <ac:graphicFrameMk id="6" creationId="{186FE897-B7F2-32B1-BB05-094DF70221C2}"/>
          </ac:graphicFrameMkLst>
        </pc:graphicFrameChg>
        <pc:graphicFrameChg chg="add mod">
          <ac:chgData name="Hongshu Wang" userId="9fb55f9d-887a-4829-8978-f609067a7f9f" providerId="ADAL" clId="{2FD628DE-0180-8D42-B0F0-78D9841A9AAC}" dt="2023-07-27T19:16:44.812" v="529" actId="404"/>
          <ac:graphicFrameMkLst>
            <pc:docMk/>
            <pc:sldMk cId="2776106943" sldId="271"/>
            <ac:graphicFrameMk id="9" creationId="{186FE897-B7F2-32B1-BB05-094DF70221C2}"/>
          </ac:graphicFrameMkLst>
        </pc:graphicFrameChg>
        <pc:picChg chg="add del mod">
          <ac:chgData name="Hongshu Wang" userId="9fb55f9d-887a-4829-8978-f609067a7f9f" providerId="ADAL" clId="{2FD628DE-0180-8D42-B0F0-78D9841A9AAC}" dt="2023-07-27T19:15:56.977" v="515" actId="478"/>
          <ac:picMkLst>
            <pc:docMk/>
            <pc:sldMk cId="2776106943" sldId="271"/>
            <ac:picMk id="7" creationId="{67F9EE68-F6F5-B812-7A3C-60C6577256AE}"/>
          </ac:picMkLst>
        </pc:picChg>
      </pc:sldChg>
      <pc:sldChg chg="addSp delSp modSp mod">
        <pc:chgData name="Hongshu Wang" userId="9fb55f9d-887a-4829-8978-f609067a7f9f" providerId="ADAL" clId="{2FD628DE-0180-8D42-B0F0-78D9841A9AAC}" dt="2023-07-27T19:21:38.345" v="569" actId="1037"/>
        <pc:sldMkLst>
          <pc:docMk/>
          <pc:sldMk cId="358460090" sldId="272"/>
        </pc:sldMkLst>
        <pc:graphicFrameChg chg="add mod">
          <ac:chgData name="Hongshu Wang" userId="9fb55f9d-887a-4829-8978-f609067a7f9f" providerId="ADAL" clId="{2FD628DE-0180-8D42-B0F0-78D9841A9AAC}" dt="2023-07-27T19:21:04.744" v="559" actId="14100"/>
          <ac:graphicFrameMkLst>
            <pc:docMk/>
            <pc:sldMk cId="358460090" sldId="272"/>
            <ac:graphicFrameMk id="3" creationId="{622DE6F4-ED3B-2010-508A-7E216973A2CB}"/>
          </ac:graphicFrameMkLst>
        </pc:graphicFrameChg>
        <pc:graphicFrameChg chg="del">
          <ac:chgData name="Hongshu Wang" userId="9fb55f9d-887a-4829-8978-f609067a7f9f" providerId="ADAL" clId="{2FD628DE-0180-8D42-B0F0-78D9841A9AAC}" dt="2023-07-27T19:18:43.301" v="530" actId="478"/>
          <ac:graphicFrameMkLst>
            <pc:docMk/>
            <pc:sldMk cId="358460090" sldId="272"/>
            <ac:graphicFrameMk id="6" creationId="{8215013F-430A-0483-C3CD-3FAFD5F3EF12}"/>
          </ac:graphicFrameMkLst>
        </pc:graphicFrameChg>
        <pc:picChg chg="mod">
          <ac:chgData name="Hongshu Wang" userId="9fb55f9d-887a-4829-8978-f609067a7f9f" providerId="ADAL" clId="{2FD628DE-0180-8D42-B0F0-78D9841A9AAC}" dt="2023-07-27T19:21:38.345" v="569" actId="1037"/>
          <ac:picMkLst>
            <pc:docMk/>
            <pc:sldMk cId="358460090" sldId="272"/>
            <ac:picMk id="3074" creationId="{F62D84F1-4100-0701-528C-3BC0F8BAEE52}"/>
          </ac:picMkLst>
        </pc:picChg>
      </pc:sldChg>
      <pc:sldChg chg="addSp delSp modSp mod modNotesTx">
        <pc:chgData name="Hongshu Wang" userId="9fb55f9d-887a-4829-8978-f609067a7f9f" providerId="ADAL" clId="{2FD628DE-0180-8D42-B0F0-78D9841A9AAC}" dt="2023-07-27T19:49:26.010" v="1593" actId="20577"/>
        <pc:sldMkLst>
          <pc:docMk/>
          <pc:sldMk cId="3397752151" sldId="273"/>
        </pc:sldMkLst>
        <pc:graphicFrameChg chg="add mod">
          <ac:chgData name="Hongshu Wang" userId="9fb55f9d-887a-4829-8978-f609067a7f9f" providerId="ADAL" clId="{2FD628DE-0180-8D42-B0F0-78D9841A9AAC}" dt="2023-07-27T19:10:05.691" v="504" actId="2711"/>
          <ac:graphicFrameMkLst>
            <pc:docMk/>
            <pc:sldMk cId="3397752151" sldId="273"/>
            <ac:graphicFrameMk id="4" creationId="{E8000C20-8CF8-0163-2952-9A7C3C3C0F68}"/>
          </ac:graphicFrameMkLst>
        </pc:graphicFrameChg>
        <pc:graphicFrameChg chg="del">
          <ac:chgData name="Hongshu Wang" userId="9fb55f9d-887a-4829-8978-f609067a7f9f" providerId="ADAL" clId="{2FD628DE-0180-8D42-B0F0-78D9841A9AAC}" dt="2023-07-27T19:06:54.162" v="483" actId="478"/>
          <ac:graphicFrameMkLst>
            <pc:docMk/>
            <pc:sldMk cId="3397752151" sldId="273"/>
            <ac:graphicFrameMk id="8" creationId="{265E946B-D942-08C2-2918-C7E684477C4E}"/>
          </ac:graphicFrameMkLst>
        </pc:graphicFrameChg>
        <pc:picChg chg="add del mod">
          <ac:chgData name="Hongshu Wang" userId="9fb55f9d-887a-4829-8978-f609067a7f9f" providerId="ADAL" clId="{2FD628DE-0180-8D42-B0F0-78D9841A9AAC}" dt="2023-07-27T19:07:23.299" v="493"/>
          <ac:picMkLst>
            <pc:docMk/>
            <pc:sldMk cId="3397752151" sldId="273"/>
            <ac:picMk id="3" creationId="{71B790B5-B986-8A03-96BE-BA4C7912A6B1}"/>
          </ac:picMkLst>
        </pc:picChg>
      </pc:sldChg>
      <pc:sldChg chg="addSp delSp modSp mod delCm">
        <pc:chgData name="Hongshu Wang" userId="9fb55f9d-887a-4829-8978-f609067a7f9f" providerId="ADAL" clId="{2FD628DE-0180-8D42-B0F0-78D9841A9AAC}" dt="2023-08-02T20:30:28.712" v="1936" actId="27636"/>
        <pc:sldMkLst>
          <pc:docMk/>
          <pc:sldMk cId="2600298266" sldId="274"/>
        </pc:sldMkLst>
        <pc:spChg chg="mod">
          <ac:chgData name="Hongshu Wang" userId="9fb55f9d-887a-4829-8978-f609067a7f9f" providerId="ADAL" clId="{2FD628DE-0180-8D42-B0F0-78D9841A9AAC}" dt="2023-08-02T20:30:28.712" v="1936" actId="27636"/>
          <ac:spMkLst>
            <pc:docMk/>
            <pc:sldMk cId="2600298266" sldId="274"/>
            <ac:spMk id="11" creationId="{99BEA3AB-7324-0792-4338-D408085BAB6E}"/>
          </ac:spMkLst>
        </pc:spChg>
        <pc:graphicFrameChg chg="add del mod">
          <ac:chgData name="Hongshu Wang" userId="9fb55f9d-887a-4829-8978-f609067a7f9f" providerId="ADAL" clId="{2FD628DE-0180-8D42-B0F0-78D9841A9AAC}" dt="2023-07-27T18:03:53.566" v="153"/>
          <ac:graphicFrameMkLst>
            <pc:docMk/>
            <pc:sldMk cId="2600298266" sldId="274"/>
            <ac:graphicFrameMk id="3" creationId="{3027A1BA-419E-9D9D-1E9C-6838C7C2E74B}"/>
          </ac:graphicFrameMkLst>
        </pc:graphicFrameChg>
        <pc:picChg chg="add mod">
          <ac:chgData name="Hongshu Wang" userId="9fb55f9d-887a-4829-8978-f609067a7f9f" providerId="ADAL" clId="{2FD628DE-0180-8D42-B0F0-78D9841A9AAC}" dt="2023-07-27T18:04:19.938" v="158" actId="1076"/>
          <ac:picMkLst>
            <pc:docMk/>
            <pc:sldMk cId="2600298266" sldId="274"/>
            <ac:picMk id="4" creationId="{B0C00C4F-C650-9123-63CD-17A56BB13F81}"/>
          </ac:picMkLst>
        </pc:picChg>
        <pc:picChg chg="del">
          <ac:chgData name="Hongshu Wang" userId="9fb55f9d-887a-4829-8978-f609067a7f9f" providerId="ADAL" clId="{2FD628DE-0180-8D42-B0F0-78D9841A9AAC}" dt="2023-07-27T18:03:54.840" v="154" actId="478"/>
          <ac:picMkLst>
            <pc:docMk/>
            <pc:sldMk cId="2600298266" sldId="274"/>
            <ac:picMk id="16" creationId="{338A900A-7252-463E-5B41-B049A6DB5F82}"/>
          </ac:picMkLst>
        </pc:picChg>
      </pc:sldChg>
      <pc:sldChg chg="addSp delSp modSp mod modNotesTx">
        <pc:chgData name="Hongshu Wang" userId="9fb55f9d-887a-4829-8978-f609067a7f9f" providerId="ADAL" clId="{2FD628DE-0180-8D42-B0F0-78D9841A9AAC}" dt="2023-08-02T20:39:57.404" v="2065" actId="20577"/>
        <pc:sldMkLst>
          <pc:docMk/>
          <pc:sldMk cId="3802384811" sldId="279"/>
        </pc:sldMkLst>
        <pc:graphicFrameChg chg="add mod">
          <ac:chgData name="Hongshu Wang" userId="9fb55f9d-887a-4829-8978-f609067a7f9f" providerId="ADAL" clId="{2FD628DE-0180-8D42-B0F0-78D9841A9AAC}" dt="2023-07-27T19:32:44.698" v="614" actId="1038"/>
          <ac:graphicFrameMkLst>
            <pc:docMk/>
            <pc:sldMk cId="3802384811" sldId="279"/>
            <ac:graphicFrameMk id="3" creationId="{A9B9BB2B-1F31-9D5A-3B4D-1346C03151BC}"/>
          </ac:graphicFrameMkLst>
        </pc:graphicFrameChg>
        <pc:picChg chg="del">
          <ac:chgData name="Hongshu Wang" userId="9fb55f9d-887a-4829-8978-f609067a7f9f" providerId="ADAL" clId="{2FD628DE-0180-8D42-B0F0-78D9841A9AAC}" dt="2023-07-27T19:24:36.855" v="572" actId="478"/>
          <ac:picMkLst>
            <pc:docMk/>
            <pc:sldMk cId="3802384811" sldId="279"/>
            <ac:picMk id="6" creationId="{73929760-BF53-1E0F-DCC3-C3A2855E1EDA}"/>
          </ac:picMkLst>
        </pc:picChg>
        <pc:picChg chg="add mod">
          <ac:chgData name="Hongshu Wang" userId="9fb55f9d-887a-4829-8978-f609067a7f9f" providerId="ADAL" clId="{2FD628DE-0180-8D42-B0F0-78D9841A9AAC}" dt="2023-07-27T19:33:12.071" v="622" actId="1076"/>
          <ac:picMkLst>
            <pc:docMk/>
            <pc:sldMk cId="3802384811" sldId="279"/>
            <ac:picMk id="2050" creationId="{BEB61D6D-D4BC-D4FE-C35D-F441851974AD}"/>
          </ac:picMkLst>
        </pc:picChg>
        <pc:picChg chg="mod">
          <ac:chgData name="Hongshu Wang" userId="9fb55f9d-887a-4829-8978-f609067a7f9f" providerId="ADAL" clId="{2FD628DE-0180-8D42-B0F0-78D9841A9AAC}" dt="2023-07-27T19:33:10.038" v="621" actId="1076"/>
          <ac:picMkLst>
            <pc:docMk/>
            <pc:sldMk cId="3802384811" sldId="279"/>
            <ac:picMk id="5122" creationId="{2197650B-5210-4239-4E0A-5124FA63AFD9}"/>
          </ac:picMkLst>
        </pc:picChg>
      </pc:sldChg>
      <pc:sldChg chg="modSp new del mod">
        <pc:chgData name="Hongshu Wang" userId="9fb55f9d-887a-4829-8978-f609067a7f9f" providerId="ADAL" clId="{2FD628DE-0180-8D42-B0F0-78D9841A9AAC}" dt="2023-07-27T18:17:52.726" v="233" actId="2696"/>
        <pc:sldMkLst>
          <pc:docMk/>
          <pc:sldMk cId="257159244" sldId="280"/>
        </pc:sldMkLst>
        <pc:spChg chg="mod">
          <ac:chgData name="Hongshu Wang" userId="9fb55f9d-887a-4829-8978-f609067a7f9f" providerId="ADAL" clId="{2FD628DE-0180-8D42-B0F0-78D9841A9AAC}" dt="2023-07-27T18:16:07.396" v="209"/>
          <ac:spMkLst>
            <pc:docMk/>
            <pc:sldMk cId="257159244" sldId="280"/>
            <ac:spMk id="2" creationId="{76906F47-DB3A-3AA8-902E-64D4C64873A1}"/>
          </ac:spMkLst>
        </pc:spChg>
      </pc:sldChg>
      <pc:sldChg chg="addSp delSp modSp new mod setBg modNotesTx">
        <pc:chgData name="Hongshu Wang" userId="9fb55f9d-887a-4829-8978-f609067a7f9f" providerId="ADAL" clId="{2FD628DE-0180-8D42-B0F0-78D9841A9AAC}" dt="2023-08-02T20:35:21.711" v="2013" actId="20577"/>
        <pc:sldMkLst>
          <pc:docMk/>
          <pc:sldMk cId="1169599771" sldId="280"/>
        </pc:sldMkLst>
        <pc:spChg chg="mod">
          <ac:chgData name="Hongshu Wang" userId="9fb55f9d-887a-4829-8978-f609067a7f9f" providerId="ADAL" clId="{2FD628DE-0180-8D42-B0F0-78D9841A9AAC}" dt="2023-08-02T20:24:55.974" v="1811" actId="26606"/>
          <ac:spMkLst>
            <pc:docMk/>
            <pc:sldMk cId="1169599771" sldId="280"/>
            <ac:spMk id="2" creationId="{19D75AFF-15CC-96B7-3D60-3764079615D8}"/>
          </ac:spMkLst>
        </pc:spChg>
        <pc:spChg chg="del">
          <ac:chgData name="Hongshu Wang" userId="9fb55f9d-887a-4829-8978-f609067a7f9f" providerId="ADAL" clId="{2FD628DE-0180-8D42-B0F0-78D9841A9AAC}" dt="2023-08-02T20:18:39.191" v="1623" actId="931"/>
          <ac:spMkLst>
            <pc:docMk/>
            <pc:sldMk cId="1169599771" sldId="280"/>
            <ac:spMk id="3" creationId="{A7C485EA-66A5-22D7-7A25-E2CDBDA3DAC6}"/>
          </ac:spMkLst>
        </pc:spChg>
        <pc:spChg chg="add del mod">
          <ac:chgData name="Hongshu Wang" userId="9fb55f9d-887a-4829-8978-f609067a7f9f" providerId="ADAL" clId="{2FD628DE-0180-8D42-B0F0-78D9841A9AAC}" dt="2023-08-02T20:18:45.070" v="1624" actId="478"/>
          <ac:spMkLst>
            <pc:docMk/>
            <pc:sldMk cId="1169599771" sldId="280"/>
            <ac:spMk id="6" creationId="{BAC1B9D9-9648-817D-72E4-84960D53DCDE}"/>
          </ac:spMkLst>
        </pc:spChg>
        <pc:spChg chg="add del mod">
          <ac:chgData name="Hongshu Wang" userId="9fb55f9d-887a-4829-8978-f609067a7f9f" providerId="ADAL" clId="{2FD628DE-0180-8D42-B0F0-78D9841A9AAC}" dt="2023-08-02T20:23:33.828" v="1801" actId="478"/>
          <ac:spMkLst>
            <pc:docMk/>
            <pc:sldMk cId="1169599771" sldId="280"/>
            <ac:spMk id="7" creationId="{2BEA97A2-8F78-8ECA-E96A-3950969A7ED1}"/>
          </ac:spMkLst>
        </pc:spChg>
        <pc:spChg chg="add mod ord">
          <ac:chgData name="Hongshu Wang" userId="9fb55f9d-887a-4829-8978-f609067a7f9f" providerId="ADAL" clId="{2FD628DE-0180-8D42-B0F0-78D9841A9AAC}" dt="2023-08-02T20:35:21.711" v="2013" actId="20577"/>
          <ac:spMkLst>
            <pc:docMk/>
            <pc:sldMk cId="1169599771" sldId="280"/>
            <ac:spMk id="9" creationId="{0BA594E5-7F52-44D3-69A3-101759AE8FC1}"/>
          </ac:spMkLst>
        </pc:spChg>
        <pc:spChg chg="add del">
          <ac:chgData name="Hongshu Wang" userId="9fb55f9d-887a-4829-8978-f609067a7f9f" providerId="ADAL" clId="{2FD628DE-0180-8D42-B0F0-78D9841A9AAC}" dt="2023-08-02T20:24:55.974" v="1811" actId="26606"/>
          <ac:spMkLst>
            <pc:docMk/>
            <pc:sldMk cId="1169599771" sldId="280"/>
            <ac:spMk id="1031" creationId="{F13C74B1-5B17-4795-BED0-7140497B445A}"/>
          </ac:spMkLst>
        </pc:spChg>
        <pc:spChg chg="add del">
          <ac:chgData name="Hongshu Wang" userId="9fb55f9d-887a-4829-8978-f609067a7f9f" providerId="ADAL" clId="{2FD628DE-0180-8D42-B0F0-78D9841A9AAC}" dt="2023-08-02T20:24:55.974" v="1811" actId="26606"/>
          <ac:spMkLst>
            <pc:docMk/>
            <pc:sldMk cId="1169599771" sldId="280"/>
            <ac:spMk id="1033" creationId="{D4974D33-8DC5-464E-8C6D-BE58F0669C17}"/>
          </ac:spMkLst>
        </pc:spChg>
        <pc:spChg chg="add del">
          <ac:chgData name="Hongshu Wang" userId="9fb55f9d-887a-4829-8978-f609067a7f9f" providerId="ADAL" clId="{2FD628DE-0180-8D42-B0F0-78D9841A9AAC}" dt="2023-08-02T20:24:55.959" v="1810" actId="26606"/>
          <ac:spMkLst>
            <pc:docMk/>
            <pc:sldMk cId="1169599771" sldId="280"/>
            <ac:spMk id="1038" creationId="{6B5E2835-4E47-45B3-9CFE-732FF7B05472}"/>
          </ac:spMkLst>
        </pc:spChg>
        <pc:spChg chg="add del">
          <ac:chgData name="Hongshu Wang" userId="9fb55f9d-887a-4829-8978-f609067a7f9f" providerId="ADAL" clId="{2FD628DE-0180-8D42-B0F0-78D9841A9AAC}" dt="2023-08-02T20:24:55.959" v="1810" actId="26606"/>
          <ac:spMkLst>
            <pc:docMk/>
            <pc:sldMk cId="1169599771" sldId="280"/>
            <ac:spMk id="1040" creationId="{5B45AD5D-AA52-4F7B-9362-576A39AD9E09}"/>
          </ac:spMkLst>
        </pc:spChg>
        <pc:spChg chg="add del">
          <ac:chgData name="Hongshu Wang" userId="9fb55f9d-887a-4829-8978-f609067a7f9f" providerId="ADAL" clId="{2FD628DE-0180-8D42-B0F0-78D9841A9AAC}" dt="2023-08-02T20:24:55.959" v="1810" actId="26606"/>
          <ac:spMkLst>
            <pc:docMk/>
            <pc:sldMk cId="1169599771" sldId="280"/>
            <ac:spMk id="1042" creationId="{AEDD7960-4866-4399-BEF6-DD1431AB4E34}"/>
          </ac:spMkLst>
        </pc:spChg>
        <pc:spChg chg="add del">
          <ac:chgData name="Hongshu Wang" userId="9fb55f9d-887a-4829-8978-f609067a7f9f" providerId="ADAL" clId="{2FD628DE-0180-8D42-B0F0-78D9841A9AAC}" dt="2023-08-02T20:24:55.959" v="1810" actId="26606"/>
          <ac:spMkLst>
            <pc:docMk/>
            <pc:sldMk cId="1169599771" sldId="280"/>
            <ac:spMk id="1044" creationId="{55D4142C-5077-457F-A6AD-3FECFDB39685}"/>
          </ac:spMkLst>
        </pc:spChg>
        <pc:spChg chg="add del">
          <ac:chgData name="Hongshu Wang" userId="9fb55f9d-887a-4829-8978-f609067a7f9f" providerId="ADAL" clId="{2FD628DE-0180-8D42-B0F0-78D9841A9AAC}" dt="2023-08-02T20:24:55.959" v="1810" actId="26606"/>
          <ac:spMkLst>
            <pc:docMk/>
            <pc:sldMk cId="1169599771" sldId="280"/>
            <ac:spMk id="1046" creationId="{7A5F0580-5EE9-419F-96EE-B6529EF6E7D0}"/>
          </ac:spMkLst>
        </pc:spChg>
        <pc:picChg chg="add del mod">
          <ac:chgData name="Hongshu Wang" userId="9fb55f9d-887a-4829-8978-f609067a7f9f" providerId="ADAL" clId="{2FD628DE-0180-8D42-B0F0-78D9841A9AAC}" dt="2023-08-02T20:23:08.341" v="1794" actId="21"/>
          <ac:picMkLst>
            <pc:docMk/>
            <pc:sldMk cId="1169599771" sldId="280"/>
            <ac:picMk id="5" creationId="{2266600D-1818-9B73-AA47-657C3F46F7DE}"/>
          </ac:picMkLst>
        </pc:picChg>
        <pc:picChg chg="add del mod">
          <ac:chgData name="Hongshu Wang" userId="9fb55f9d-887a-4829-8978-f609067a7f9f" providerId="ADAL" clId="{2FD628DE-0180-8D42-B0F0-78D9841A9AAC}" dt="2023-08-02T20:23:48.075" v="1803" actId="478"/>
          <ac:picMkLst>
            <pc:docMk/>
            <pc:sldMk cId="1169599771" sldId="280"/>
            <ac:picMk id="10" creationId="{2266600D-1818-9B73-AA47-657C3F46F7DE}"/>
          </ac:picMkLst>
        </pc:picChg>
        <pc:picChg chg="add del mod">
          <ac:chgData name="Hongshu Wang" userId="9fb55f9d-887a-4829-8978-f609067a7f9f" providerId="ADAL" clId="{2FD628DE-0180-8D42-B0F0-78D9841A9AAC}" dt="2023-08-02T20:24:32.622" v="1806" actId="478"/>
          <ac:picMkLst>
            <pc:docMk/>
            <pc:sldMk cId="1169599771" sldId="280"/>
            <ac:picMk id="11" creationId="{30EEDE09-8573-0ABB-13CF-A82FF1E24FD3}"/>
          </ac:picMkLst>
        </pc:picChg>
        <pc:picChg chg="add mod ord">
          <ac:chgData name="Hongshu Wang" userId="9fb55f9d-887a-4829-8978-f609067a7f9f" providerId="ADAL" clId="{2FD628DE-0180-8D42-B0F0-78D9841A9AAC}" dt="2023-08-02T20:24:55.974" v="1811" actId="26606"/>
          <ac:picMkLst>
            <pc:docMk/>
            <pc:sldMk cId="1169599771" sldId="280"/>
            <ac:picMk id="1026" creationId="{3229BA96-EFC7-A092-4B8C-D3796CECE2FF}"/>
          </ac:picMkLst>
        </pc:picChg>
      </pc:sldChg>
      <pc:sldChg chg="new del">
        <pc:chgData name="Hongshu Wang" userId="9fb55f9d-887a-4829-8978-f609067a7f9f" providerId="ADAL" clId="{2FD628DE-0180-8D42-B0F0-78D9841A9AAC}" dt="2023-07-27T17:54:46.633" v="122" actId="2696"/>
        <pc:sldMkLst>
          <pc:docMk/>
          <pc:sldMk cId="1635287112" sldId="280"/>
        </pc:sldMkLst>
      </pc:sldChg>
      <pc:sldChg chg="addSp delSp modSp new del mod setBg">
        <pc:chgData name="Hongshu Wang" userId="9fb55f9d-887a-4829-8978-f609067a7f9f" providerId="ADAL" clId="{2FD628DE-0180-8D42-B0F0-78D9841A9AAC}" dt="2023-07-27T17:56:51.657" v="151" actId="2696"/>
        <pc:sldMkLst>
          <pc:docMk/>
          <pc:sldMk cId="3498558370" sldId="281"/>
        </pc:sldMkLst>
        <pc:spChg chg="mod">
          <ac:chgData name="Hongshu Wang" userId="9fb55f9d-887a-4829-8978-f609067a7f9f" providerId="ADAL" clId="{2FD628DE-0180-8D42-B0F0-78D9841A9AAC}" dt="2023-07-27T17:56:42.069" v="150" actId="404"/>
          <ac:spMkLst>
            <pc:docMk/>
            <pc:sldMk cId="3498558370" sldId="281"/>
            <ac:spMk id="2" creationId="{D7C75DC8-F554-B629-9491-5DDF1C00E2E6}"/>
          </ac:spMkLst>
        </pc:spChg>
        <pc:spChg chg="add del">
          <ac:chgData name="Hongshu Wang" userId="9fb55f9d-887a-4829-8978-f609067a7f9f" providerId="ADAL" clId="{2FD628DE-0180-8D42-B0F0-78D9841A9AAC}" dt="2023-07-27T17:55:09.158" v="129"/>
          <ac:spMkLst>
            <pc:docMk/>
            <pc:sldMk cId="3498558370" sldId="281"/>
            <ac:spMk id="3" creationId="{B28BCF00-6A00-38DC-6A53-F235371C1F70}"/>
          </ac:spMkLst>
        </pc:spChg>
        <pc:spChg chg="mod">
          <ac:chgData name="Hongshu Wang" userId="9fb55f9d-887a-4829-8978-f609067a7f9f" providerId="ADAL" clId="{2FD628DE-0180-8D42-B0F0-78D9841A9AAC}" dt="2023-07-27T17:55:30.296" v="132" actId="404"/>
          <ac:spMkLst>
            <pc:docMk/>
            <pc:sldMk cId="3498558370" sldId="281"/>
            <ac:spMk id="4" creationId="{FF43DEFC-FFC8-B584-A4E5-6366452BA88A}"/>
          </ac:spMkLst>
        </pc:spChg>
        <pc:spChg chg="add">
          <ac:chgData name="Hongshu Wang" userId="9fb55f9d-887a-4829-8978-f609067a7f9f" providerId="ADAL" clId="{2FD628DE-0180-8D42-B0F0-78D9841A9AAC}" dt="2023-07-27T17:55:22.865" v="130" actId="26606"/>
          <ac:spMkLst>
            <pc:docMk/>
            <pc:sldMk cId="3498558370" sldId="281"/>
            <ac:spMk id="11" creationId="{F13C74B1-5B17-4795-BED0-7140497B445A}"/>
          </ac:spMkLst>
        </pc:spChg>
        <pc:spChg chg="add">
          <ac:chgData name="Hongshu Wang" userId="9fb55f9d-887a-4829-8978-f609067a7f9f" providerId="ADAL" clId="{2FD628DE-0180-8D42-B0F0-78D9841A9AAC}" dt="2023-07-27T17:55:22.865" v="130" actId="26606"/>
          <ac:spMkLst>
            <pc:docMk/>
            <pc:sldMk cId="3498558370" sldId="281"/>
            <ac:spMk id="13" creationId="{D4974D33-8DC5-464E-8C6D-BE58F0669C17}"/>
          </ac:spMkLst>
        </pc:spChg>
        <pc:picChg chg="add del mod">
          <ac:chgData name="Hongshu Wang" userId="9fb55f9d-887a-4829-8978-f609067a7f9f" providerId="ADAL" clId="{2FD628DE-0180-8D42-B0F0-78D9841A9AAC}" dt="2023-07-27T17:55:00.241" v="127"/>
          <ac:picMkLst>
            <pc:docMk/>
            <pc:sldMk cId="3498558370" sldId="281"/>
            <ac:picMk id="5" creationId="{ABD876F9-7ECA-7267-3338-A77B4CC22166}"/>
          </ac:picMkLst>
        </pc:picChg>
        <pc:picChg chg="add mod">
          <ac:chgData name="Hongshu Wang" userId="9fb55f9d-887a-4829-8978-f609067a7f9f" providerId="ADAL" clId="{2FD628DE-0180-8D42-B0F0-78D9841A9AAC}" dt="2023-07-27T17:55:55.463" v="140" actId="207"/>
          <ac:picMkLst>
            <pc:docMk/>
            <pc:sldMk cId="3498558370" sldId="281"/>
            <ac:picMk id="6" creationId="{C2780C81-0FCA-6B11-6DD9-501269827C19}"/>
          </ac:picMkLst>
        </pc:picChg>
      </pc:sldChg>
    </pc:docChg>
  </pc:docChgLst>
  <pc:docChgLst>
    <pc:chgData name="Hongshu Wang" userId="9fb55f9d-887a-4829-8978-f609067a7f9f" providerId="ADAL" clId="{4D21196F-F95B-D146-B1AE-9D548349F36F}"/>
    <pc:docChg chg="undo custSel addSld delSld modSld">
      <pc:chgData name="Hongshu Wang" userId="9fb55f9d-887a-4829-8978-f609067a7f9f" providerId="ADAL" clId="{4D21196F-F95B-D146-B1AE-9D548349F36F}" dt="2023-07-19T01:55:00.926" v="5775" actId="20577"/>
      <pc:docMkLst>
        <pc:docMk/>
      </pc:docMkLst>
      <pc:sldChg chg="addSp delSp modSp mod setBg modNotesTx">
        <pc:chgData name="Hongshu Wang" userId="9fb55f9d-887a-4829-8978-f609067a7f9f" providerId="ADAL" clId="{4D21196F-F95B-D146-B1AE-9D548349F36F}" dt="2023-07-17T17:13:50.886" v="3553" actId="478"/>
        <pc:sldMkLst>
          <pc:docMk/>
          <pc:sldMk cId="2183800107" sldId="256"/>
        </pc:sldMkLst>
        <pc:spChg chg="mod">
          <ac:chgData name="Hongshu Wang" userId="9fb55f9d-887a-4829-8978-f609067a7f9f" providerId="ADAL" clId="{4D21196F-F95B-D146-B1AE-9D548349F36F}" dt="2023-07-17T17:13:40.926" v="3551" actId="26606"/>
          <ac:spMkLst>
            <pc:docMk/>
            <pc:sldMk cId="2183800107" sldId="256"/>
            <ac:spMk id="2" creationId="{A15193D3-7379-6140-FE35-28E8E2213BA4}"/>
          </ac:spMkLst>
        </pc:spChg>
        <pc:spChg chg="mod">
          <ac:chgData name="Hongshu Wang" userId="9fb55f9d-887a-4829-8978-f609067a7f9f" providerId="ADAL" clId="{4D21196F-F95B-D146-B1AE-9D548349F36F}" dt="2023-07-17T17:13:40.926" v="3551" actId="26606"/>
          <ac:spMkLst>
            <pc:docMk/>
            <pc:sldMk cId="2183800107" sldId="256"/>
            <ac:spMk id="3" creationId="{0CA716B0-7FAB-3CAB-73C8-C5804D3384C2}"/>
          </ac:spMkLst>
        </pc:spChg>
        <pc:spChg chg="add del mod">
          <ac:chgData name="Hongshu Wang" userId="9fb55f9d-887a-4829-8978-f609067a7f9f" providerId="ADAL" clId="{4D21196F-F95B-D146-B1AE-9D548349F36F}" dt="2023-07-17T17:13:50.886" v="3553" actId="478"/>
          <ac:spMkLst>
            <pc:docMk/>
            <pc:sldMk cId="2183800107" sldId="256"/>
            <ac:spMk id="5" creationId="{D636A2C9-61E8-1292-0C9F-77C3294792DA}"/>
          </ac:spMkLst>
        </pc:spChg>
        <pc:spChg chg="add del">
          <ac:chgData name="Hongshu Wang" userId="9fb55f9d-887a-4829-8978-f609067a7f9f" providerId="ADAL" clId="{4D21196F-F95B-D146-B1AE-9D548349F36F}" dt="2023-07-11T03:30:40.892" v="1477" actId="26606"/>
          <ac:spMkLst>
            <pc:docMk/>
            <pc:sldMk cId="2183800107" sldId="256"/>
            <ac:spMk id="3079" creationId="{665DBBEF-238B-476B-96AB-8AAC3224ECEA}"/>
          </ac:spMkLst>
        </pc:spChg>
        <pc:spChg chg="add del">
          <ac:chgData name="Hongshu Wang" userId="9fb55f9d-887a-4829-8978-f609067a7f9f" providerId="ADAL" clId="{4D21196F-F95B-D146-B1AE-9D548349F36F}" dt="2023-07-11T03:30:40.892" v="1477" actId="26606"/>
          <ac:spMkLst>
            <pc:docMk/>
            <pc:sldMk cId="2183800107" sldId="256"/>
            <ac:spMk id="3081" creationId="{3FCFB1DE-0B7E-48CC-BA90-B2AB0889F9D6}"/>
          </ac:spMkLst>
        </pc:spChg>
        <pc:spChg chg="add del">
          <ac:chgData name="Hongshu Wang" userId="9fb55f9d-887a-4829-8978-f609067a7f9f" providerId="ADAL" clId="{4D21196F-F95B-D146-B1AE-9D548349F36F}" dt="2023-07-17T17:12:08.169" v="3514" actId="26606"/>
          <ac:spMkLst>
            <pc:docMk/>
            <pc:sldMk cId="2183800107" sldId="256"/>
            <ac:spMk id="3086" creationId="{E91DC736-0EF8-4F87-9146-EBF1D2EE4D3D}"/>
          </ac:spMkLst>
        </pc:spChg>
        <pc:spChg chg="add del">
          <ac:chgData name="Hongshu Wang" userId="9fb55f9d-887a-4829-8978-f609067a7f9f" providerId="ADAL" clId="{4D21196F-F95B-D146-B1AE-9D548349F36F}" dt="2023-07-17T17:12:08.169" v="3514" actId="26606"/>
          <ac:spMkLst>
            <pc:docMk/>
            <pc:sldMk cId="2183800107" sldId="256"/>
            <ac:spMk id="3088" creationId="{097CD68E-23E3-4007-8847-CD0944C4F7BE}"/>
          </ac:spMkLst>
        </pc:spChg>
        <pc:spChg chg="add del">
          <ac:chgData name="Hongshu Wang" userId="9fb55f9d-887a-4829-8978-f609067a7f9f" providerId="ADAL" clId="{4D21196F-F95B-D146-B1AE-9D548349F36F}" dt="2023-07-17T17:12:08.169" v="3514" actId="26606"/>
          <ac:spMkLst>
            <pc:docMk/>
            <pc:sldMk cId="2183800107" sldId="256"/>
            <ac:spMk id="3090" creationId="{AF2F604E-43BE-4DC3-B983-E071523364F8}"/>
          </ac:spMkLst>
        </pc:spChg>
        <pc:spChg chg="add del">
          <ac:chgData name="Hongshu Wang" userId="9fb55f9d-887a-4829-8978-f609067a7f9f" providerId="ADAL" clId="{4D21196F-F95B-D146-B1AE-9D548349F36F}" dt="2023-07-17T17:12:08.169" v="3514" actId="26606"/>
          <ac:spMkLst>
            <pc:docMk/>
            <pc:sldMk cId="2183800107" sldId="256"/>
            <ac:spMk id="3092" creationId="{08C9B587-E65E-4B52-B37C-ABEBB6E87928}"/>
          </ac:spMkLst>
        </pc:spChg>
        <pc:spChg chg="add del">
          <ac:chgData name="Hongshu Wang" userId="9fb55f9d-887a-4829-8978-f609067a7f9f" providerId="ADAL" clId="{4D21196F-F95B-D146-B1AE-9D548349F36F}" dt="2023-07-17T17:12:50.835" v="3536" actId="26606"/>
          <ac:spMkLst>
            <pc:docMk/>
            <pc:sldMk cId="2183800107" sldId="256"/>
            <ac:spMk id="3097" creationId="{8FC9BE17-9A7B-462D-AE50-3D8777387304}"/>
          </ac:spMkLst>
        </pc:spChg>
        <pc:spChg chg="add del">
          <ac:chgData name="Hongshu Wang" userId="9fb55f9d-887a-4829-8978-f609067a7f9f" providerId="ADAL" clId="{4D21196F-F95B-D146-B1AE-9D548349F36F}" dt="2023-07-17T17:12:50.835" v="3536" actId="26606"/>
          <ac:spMkLst>
            <pc:docMk/>
            <pc:sldMk cId="2183800107" sldId="256"/>
            <ac:spMk id="3099" creationId="{3EBE8569-6AEC-4B8C-8D53-2DE337CDBA65}"/>
          </ac:spMkLst>
        </pc:spChg>
        <pc:spChg chg="add del">
          <ac:chgData name="Hongshu Wang" userId="9fb55f9d-887a-4829-8978-f609067a7f9f" providerId="ADAL" clId="{4D21196F-F95B-D146-B1AE-9D548349F36F}" dt="2023-07-17T17:12:50.835" v="3536" actId="26606"/>
          <ac:spMkLst>
            <pc:docMk/>
            <pc:sldMk cId="2183800107" sldId="256"/>
            <ac:spMk id="3101" creationId="{55D4142C-5077-457F-A6AD-3FECFDB39685}"/>
          </ac:spMkLst>
        </pc:spChg>
        <pc:spChg chg="add del">
          <ac:chgData name="Hongshu Wang" userId="9fb55f9d-887a-4829-8978-f609067a7f9f" providerId="ADAL" clId="{4D21196F-F95B-D146-B1AE-9D548349F36F}" dt="2023-07-17T17:12:50.835" v="3536" actId="26606"/>
          <ac:spMkLst>
            <pc:docMk/>
            <pc:sldMk cId="2183800107" sldId="256"/>
            <ac:spMk id="3103" creationId="{7A5F0580-5EE9-419F-96EE-B6529EF6E7D0}"/>
          </ac:spMkLst>
        </pc:spChg>
        <pc:spChg chg="add del">
          <ac:chgData name="Hongshu Wang" userId="9fb55f9d-887a-4829-8978-f609067a7f9f" providerId="ADAL" clId="{4D21196F-F95B-D146-B1AE-9D548349F36F}" dt="2023-07-17T17:12:50.828" v="3535" actId="26606"/>
          <ac:spMkLst>
            <pc:docMk/>
            <pc:sldMk cId="2183800107" sldId="256"/>
            <ac:spMk id="3108" creationId="{70DFA0FD-AB28-4B25-B870-4D2BBC35BA1D}"/>
          </ac:spMkLst>
        </pc:spChg>
        <pc:spChg chg="add del">
          <ac:chgData name="Hongshu Wang" userId="9fb55f9d-887a-4829-8978-f609067a7f9f" providerId="ADAL" clId="{4D21196F-F95B-D146-B1AE-9D548349F36F}" dt="2023-07-17T17:13:40.926" v="3551" actId="26606"/>
          <ac:spMkLst>
            <pc:docMk/>
            <pc:sldMk cId="2183800107" sldId="256"/>
            <ac:spMk id="3117" creationId="{04812C46-200A-4DEB-A05E-3ED6C68C2387}"/>
          </ac:spMkLst>
        </pc:spChg>
        <pc:spChg chg="add del">
          <ac:chgData name="Hongshu Wang" userId="9fb55f9d-887a-4829-8978-f609067a7f9f" providerId="ADAL" clId="{4D21196F-F95B-D146-B1AE-9D548349F36F}" dt="2023-07-17T17:13:40.926" v="3551" actId="26606"/>
          <ac:spMkLst>
            <pc:docMk/>
            <pc:sldMk cId="2183800107" sldId="256"/>
            <ac:spMk id="3118" creationId="{D1EA859B-E555-4109-94F3-6700E046E008}"/>
          </ac:spMkLst>
        </pc:spChg>
        <pc:spChg chg="add del">
          <ac:chgData name="Hongshu Wang" userId="9fb55f9d-887a-4829-8978-f609067a7f9f" providerId="ADAL" clId="{4D21196F-F95B-D146-B1AE-9D548349F36F}" dt="2023-07-17T17:13:22.752" v="3538" actId="26606"/>
          <ac:spMkLst>
            <pc:docMk/>
            <pc:sldMk cId="2183800107" sldId="256"/>
            <ac:spMk id="3123" creationId="{E91DC736-0EF8-4F87-9146-EBF1D2EE4D3D}"/>
          </ac:spMkLst>
        </pc:spChg>
        <pc:spChg chg="add del">
          <ac:chgData name="Hongshu Wang" userId="9fb55f9d-887a-4829-8978-f609067a7f9f" providerId="ADAL" clId="{4D21196F-F95B-D146-B1AE-9D548349F36F}" dt="2023-07-17T17:13:22.752" v="3538" actId="26606"/>
          <ac:spMkLst>
            <pc:docMk/>
            <pc:sldMk cId="2183800107" sldId="256"/>
            <ac:spMk id="3125" creationId="{097CD68E-23E3-4007-8847-CD0944C4F7BE}"/>
          </ac:spMkLst>
        </pc:spChg>
        <pc:spChg chg="add del">
          <ac:chgData name="Hongshu Wang" userId="9fb55f9d-887a-4829-8978-f609067a7f9f" providerId="ADAL" clId="{4D21196F-F95B-D146-B1AE-9D548349F36F}" dt="2023-07-17T17:13:22.752" v="3538" actId="26606"/>
          <ac:spMkLst>
            <pc:docMk/>
            <pc:sldMk cId="2183800107" sldId="256"/>
            <ac:spMk id="3127" creationId="{AF2F604E-43BE-4DC3-B983-E071523364F8}"/>
          </ac:spMkLst>
        </pc:spChg>
        <pc:spChg chg="add del">
          <ac:chgData name="Hongshu Wang" userId="9fb55f9d-887a-4829-8978-f609067a7f9f" providerId="ADAL" clId="{4D21196F-F95B-D146-B1AE-9D548349F36F}" dt="2023-07-17T17:13:22.752" v="3538" actId="26606"/>
          <ac:spMkLst>
            <pc:docMk/>
            <pc:sldMk cId="2183800107" sldId="256"/>
            <ac:spMk id="3129" creationId="{08C9B587-E65E-4B52-B37C-ABEBB6E87928}"/>
          </ac:spMkLst>
        </pc:spChg>
        <pc:spChg chg="add del">
          <ac:chgData name="Hongshu Wang" userId="9fb55f9d-887a-4829-8978-f609067a7f9f" providerId="ADAL" clId="{4D21196F-F95B-D146-B1AE-9D548349F36F}" dt="2023-07-17T17:13:28.483" v="3540" actId="26606"/>
          <ac:spMkLst>
            <pc:docMk/>
            <pc:sldMk cId="2183800107" sldId="256"/>
            <ac:spMk id="3131" creationId="{3A930249-8242-4E2B-AF17-C01826488321}"/>
          </ac:spMkLst>
        </pc:spChg>
        <pc:spChg chg="add del">
          <ac:chgData name="Hongshu Wang" userId="9fb55f9d-887a-4829-8978-f609067a7f9f" providerId="ADAL" clId="{4D21196F-F95B-D146-B1AE-9D548349F36F}" dt="2023-07-17T17:13:28.483" v="3540" actId="26606"/>
          <ac:spMkLst>
            <pc:docMk/>
            <pc:sldMk cId="2183800107" sldId="256"/>
            <ac:spMk id="3132" creationId="{A5BDD999-C5E1-4B3E-A710-768673819165}"/>
          </ac:spMkLst>
        </pc:spChg>
        <pc:spChg chg="add del">
          <ac:chgData name="Hongshu Wang" userId="9fb55f9d-887a-4829-8978-f609067a7f9f" providerId="ADAL" clId="{4D21196F-F95B-D146-B1AE-9D548349F36F}" dt="2023-07-17T17:13:31.296" v="3542" actId="26606"/>
          <ac:spMkLst>
            <pc:docMk/>
            <pc:sldMk cId="2183800107" sldId="256"/>
            <ac:spMk id="3134" creationId="{04C21BAE-6866-4C7A-A7EC-C1B2E572D5BE}"/>
          </ac:spMkLst>
        </pc:spChg>
        <pc:spChg chg="add del">
          <ac:chgData name="Hongshu Wang" userId="9fb55f9d-887a-4829-8978-f609067a7f9f" providerId="ADAL" clId="{4D21196F-F95B-D146-B1AE-9D548349F36F}" dt="2023-07-17T17:13:31.296" v="3542" actId="26606"/>
          <ac:spMkLst>
            <pc:docMk/>
            <pc:sldMk cId="2183800107" sldId="256"/>
            <ac:spMk id="3135" creationId="{7E7D0C94-08B4-48AE-8813-CC4D60294F42}"/>
          </ac:spMkLst>
        </pc:spChg>
        <pc:spChg chg="add del">
          <ac:chgData name="Hongshu Wang" userId="9fb55f9d-887a-4829-8978-f609067a7f9f" providerId="ADAL" clId="{4D21196F-F95B-D146-B1AE-9D548349F36F}" dt="2023-07-17T17:13:31.296" v="3542" actId="26606"/>
          <ac:spMkLst>
            <pc:docMk/>
            <pc:sldMk cId="2183800107" sldId="256"/>
            <ac:spMk id="3136" creationId="{F0C518C2-0AA4-470C-87B9-9CBF428FBA25}"/>
          </ac:spMkLst>
        </pc:spChg>
        <pc:spChg chg="add del">
          <ac:chgData name="Hongshu Wang" userId="9fb55f9d-887a-4829-8978-f609067a7f9f" providerId="ADAL" clId="{4D21196F-F95B-D146-B1AE-9D548349F36F}" dt="2023-07-17T17:13:34.088" v="3544" actId="26606"/>
          <ac:spMkLst>
            <pc:docMk/>
            <pc:sldMk cId="2183800107" sldId="256"/>
            <ac:spMk id="3138" creationId="{8FC9BE17-9A7B-462D-AE50-3D8777387304}"/>
          </ac:spMkLst>
        </pc:spChg>
        <pc:spChg chg="add del">
          <ac:chgData name="Hongshu Wang" userId="9fb55f9d-887a-4829-8978-f609067a7f9f" providerId="ADAL" clId="{4D21196F-F95B-D146-B1AE-9D548349F36F}" dt="2023-07-17T17:13:34.088" v="3544" actId="26606"/>
          <ac:spMkLst>
            <pc:docMk/>
            <pc:sldMk cId="2183800107" sldId="256"/>
            <ac:spMk id="3139" creationId="{3EBE8569-6AEC-4B8C-8D53-2DE337CDBA65}"/>
          </ac:spMkLst>
        </pc:spChg>
        <pc:spChg chg="add del">
          <ac:chgData name="Hongshu Wang" userId="9fb55f9d-887a-4829-8978-f609067a7f9f" providerId="ADAL" clId="{4D21196F-F95B-D146-B1AE-9D548349F36F}" dt="2023-07-17T17:13:34.088" v="3544" actId="26606"/>
          <ac:spMkLst>
            <pc:docMk/>
            <pc:sldMk cId="2183800107" sldId="256"/>
            <ac:spMk id="3140" creationId="{55D4142C-5077-457F-A6AD-3FECFDB39685}"/>
          </ac:spMkLst>
        </pc:spChg>
        <pc:spChg chg="add del">
          <ac:chgData name="Hongshu Wang" userId="9fb55f9d-887a-4829-8978-f609067a7f9f" providerId="ADAL" clId="{4D21196F-F95B-D146-B1AE-9D548349F36F}" dt="2023-07-17T17:13:34.088" v="3544" actId="26606"/>
          <ac:spMkLst>
            <pc:docMk/>
            <pc:sldMk cId="2183800107" sldId="256"/>
            <ac:spMk id="3141" creationId="{7A5F0580-5EE9-419F-96EE-B6529EF6E7D0}"/>
          </ac:spMkLst>
        </pc:spChg>
        <pc:spChg chg="add del">
          <ac:chgData name="Hongshu Wang" userId="9fb55f9d-887a-4829-8978-f609067a7f9f" providerId="ADAL" clId="{4D21196F-F95B-D146-B1AE-9D548349F36F}" dt="2023-07-17T17:13:34.529" v="3546" actId="26606"/>
          <ac:spMkLst>
            <pc:docMk/>
            <pc:sldMk cId="2183800107" sldId="256"/>
            <ac:spMk id="3143" creationId="{04812C46-200A-4DEB-A05E-3ED6C68C2387}"/>
          </ac:spMkLst>
        </pc:spChg>
        <pc:spChg chg="add del">
          <ac:chgData name="Hongshu Wang" userId="9fb55f9d-887a-4829-8978-f609067a7f9f" providerId="ADAL" clId="{4D21196F-F95B-D146-B1AE-9D548349F36F}" dt="2023-07-17T17:13:34.529" v="3546" actId="26606"/>
          <ac:spMkLst>
            <pc:docMk/>
            <pc:sldMk cId="2183800107" sldId="256"/>
            <ac:spMk id="3144" creationId="{D1EA859B-E555-4109-94F3-6700E046E008}"/>
          </ac:spMkLst>
        </pc:spChg>
        <pc:spChg chg="add del">
          <ac:chgData name="Hongshu Wang" userId="9fb55f9d-887a-4829-8978-f609067a7f9f" providerId="ADAL" clId="{4D21196F-F95B-D146-B1AE-9D548349F36F}" dt="2023-07-17T17:13:35.060" v="3548" actId="26606"/>
          <ac:spMkLst>
            <pc:docMk/>
            <pc:sldMk cId="2183800107" sldId="256"/>
            <ac:spMk id="3146" creationId="{E91DC736-0EF8-4F87-9146-EBF1D2EE4D3D}"/>
          </ac:spMkLst>
        </pc:spChg>
        <pc:spChg chg="add del">
          <ac:chgData name="Hongshu Wang" userId="9fb55f9d-887a-4829-8978-f609067a7f9f" providerId="ADAL" clId="{4D21196F-F95B-D146-B1AE-9D548349F36F}" dt="2023-07-17T17:13:35.060" v="3548" actId="26606"/>
          <ac:spMkLst>
            <pc:docMk/>
            <pc:sldMk cId="2183800107" sldId="256"/>
            <ac:spMk id="3147" creationId="{097CD68E-23E3-4007-8847-CD0944C4F7BE}"/>
          </ac:spMkLst>
        </pc:spChg>
        <pc:spChg chg="add del">
          <ac:chgData name="Hongshu Wang" userId="9fb55f9d-887a-4829-8978-f609067a7f9f" providerId="ADAL" clId="{4D21196F-F95B-D146-B1AE-9D548349F36F}" dt="2023-07-17T17:13:35.060" v="3548" actId="26606"/>
          <ac:spMkLst>
            <pc:docMk/>
            <pc:sldMk cId="2183800107" sldId="256"/>
            <ac:spMk id="3148" creationId="{AF2F604E-43BE-4DC3-B983-E071523364F8}"/>
          </ac:spMkLst>
        </pc:spChg>
        <pc:spChg chg="add del">
          <ac:chgData name="Hongshu Wang" userId="9fb55f9d-887a-4829-8978-f609067a7f9f" providerId="ADAL" clId="{4D21196F-F95B-D146-B1AE-9D548349F36F}" dt="2023-07-17T17:13:35.060" v="3548" actId="26606"/>
          <ac:spMkLst>
            <pc:docMk/>
            <pc:sldMk cId="2183800107" sldId="256"/>
            <ac:spMk id="3149" creationId="{08C9B587-E65E-4B52-B37C-ABEBB6E87928}"/>
          </ac:spMkLst>
        </pc:spChg>
        <pc:spChg chg="add del">
          <ac:chgData name="Hongshu Wang" userId="9fb55f9d-887a-4829-8978-f609067a7f9f" providerId="ADAL" clId="{4D21196F-F95B-D146-B1AE-9D548349F36F}" dt="2023-07-17T17:13:40.916" v="3550" actId="26606"/>
          <ac:spMkLst>
            <pc:docMk/>
            <pc:sldMk cId="2183800107" sldId="256"/>
            <ac:spMk id="3151" creationId="{04812C46-200A-4DEB-A05E-3ED6C68C2387}"/>
          </ac:spMkLst>
        </pc:spChg>
        <pc:spChg chg="add del">
          <ac:chgData name="Hongshu Wang" userId="9fb55f9d-887a-4829-8978-f609067a7f9f" providerId="ADAL" clId="{4D21196F-F95B-D146-B1AE-9D548349F36F}" dt="2023-07-17T17:13:40.916" v="3550" actId="26606"/>
          <ac:spMkLst>
            <pc:docMk/>
            <pc:sldMk cId="2183800107" sldId="256"/>
            <ac:spMk id="3152" creationId="{D1EA859B-E555-4109-94F3-6700E046E008}"/>
          </ac:spMkLst>
        </pc:spChg>
        <pc:spChg chg="add">
          <ac:chgData name="Hongshu Wang" userId="9fb55f9d-887a-4829-8978-f609067a7f9f" providerId="ADAL" clId="{4D21196F-F95B-D146-B1AE-9D548349F36F}" dt="2023-07-17T17:13:40.926" v="3551" actId="26606"/>
          <ac:spMkLst>
            <pc:docMk/>
            <pc:sldMk cId="2183800107" sldId="256"/>
            <ac:spMk id="3154" creationId="{E91DC736-0EF8-4F87-9146-EBF1D2EE4D3D}"/>
          </ac:spMkLst>
        </pc:spChg>
        <pc:spChg chg="add">
          <ac:chgData name="Hongshu Wang" userId="9fb55f9d-887a-4829-8978-f609067a7f9f" providerId="ADAL" clId="{4D21196F-F95B-D146-B1AE-9D548349F36F}" dt="2023-07-17T17:13:40.926" v="3551" actId="26606"/>
          <ac:spMkLst>
            <pc:docMk/>
            <pc:sldMk cId="2183800107" sldId="256"/>
            <ac:spMk id="3155" creationId="{097CD68E-23E3-4007-8847-CD0944C4F7BE}"/>
          </ac:spMkLst>
        </pc:spChg>
        <pc:spChg chg="add">
          <ac:chgData name="Hongshu Wang" userId="9fb55f9d-887a-4829-8978-f609067a7f9f" providerId="ADAL" clId="{4D21196F-F95B-D146-B1AE-9D548349F36F}" dt="2023-07-17T17:13:40.926" v="3551" actId="26606"/>
          <ac:spMkLst>
            <pc:docMk/>
            <pc:sldMk cId="2183800107" sldId="256"/>
            <ac:spMk id="3156" creationId="{AF2F604E-43BE-4DC3-B983-E071523364F8}"/>
          </ac:spMkLst>
        </pc:spChg>
        <pc:spChg chg="add">
          <ac:chgData name="Hongshu Wang" userId="9fb55f9d-887a-4829-8978-f609067a7f9f" providerId="ADAL" clId="{4D21196F-F95B-D146-B1AE-9D548349F36F}" dt="2023-07-17T17:13:40.926" v="3551" actId="26606"/>
          <ac:spMkLst>
            <pc:docMk/>
            <pc:sldMk cId="2183800107" sldId="256"/>
            <ac:spMk id="3157" creationId="{08C9B587-E65E-4B52-B37C-ABEBB6E87928}"/>
          </ac:spMkLst>
        </pc:spChg>
        <pc:grpChg chg="add del">
          <ac:chgData name="Hongshu Wang" userId="9fb55f9d-887a-4829-8978-f609067a7f9f" providerId="ADAL" clId="{4D21196F-F95B-D146-B1AE-9D548349F36F}" dt="2023-07-17T17:12:50.828" v="3535" actId="26606"/>
          <ac:grpSpMkLst>
            <pc:docMk/>
            <pc:sldMk cId="2183800107" sldId="256"/>
            <ac:grpSpMk id="3110" creationId="{0D628DFB-9CD1-4E2B-8B44-9FDF7E80F6D9}"/>
          </ac:grpSpMkLst>
        </pc:grpChg>
        <pc:picChg chg="add mod ord">
          <ac:chgData name="Hongshu Wang" userId="9fb55f9d-887a-4829-8978-f609067a7f9f" providerId="ADAL" clId="{4D21196F-F95B-D146-B1AE-9D548349F36F}" dt="2023-07-17T17:13:40.926" v="3551" actId="26606"/>
          <ac:picMkLst>
            <pc:docMk/>
            <pc:sldMk cId="2183800107" sldId="256"/>
            <ac:picMk id="4" creationId="{5E77C2C4-2C91-42C3-0ED3-3291B8699732}"/>
          </ac:picMkLst>
        </pc:picChg>
        <pc:picChg chg="add del mod ord">
          <ac:chgData name="Hongshu Wang" userId="9fb55f9d-887a-4829-8978-f609067a7f9f" providerId="ADAL" clId="{4D21196F-F95B-D146-B1AE-9D548349F36F}" dt="2023-07-17T17:11:51.097" v="3511" actId="478"/>
          <ac:picMkLst>
            <pc:docMk/>
            <pc:sldMk cId="2183800107" sldId="256"/>
            <ac:picMk id="1026" creationId="{5BD01243-868B-7F52-405A-2C30A7593D2A}"/>
          </ac:picMkLst>
        </pc:picChg>
        <pc:picChg chg="add del mod">
          <ac:chgData name="Hongshu Wang" userId="9fb55f9d-887a-4829-8978-f609067a7f9f" providerId="ADAL" clId="{4D21196F-F95B-D146-B1AE-9D548349F36F}" dt="2023-07-11T03:27:51.211" v="1436" actId="21"/>
          <ac:picMkLst>
            <pc:docMk/>
            <pc:sldMk cId="2183800107" sldId="256"/>
            <ac:picMk id="3074" creationId="{6CE84885-61E6-1DC1-6F50-0DFAB745E505}"/>
          </ac:picMkLst>
        </pc:picChg>
      </pc:sldChg>
      <pc:sldChg chg="addSp delSp modSp add del mod setBg modNotesTx">
        <pc:chgData name="Hongshu Wang" userId="9fb55f9d-887a-4829-8978-f609067a7f9f" providerId="ADAL" clId="{4D21196F-F95B-D146-B1AE-9D548349F36F}" dt="2023-07-17T17:13:58.676" v="3554" actId="2696"/>
        <pc:sldMkLst>
          <pc:docMk/>
          <pc:sldMk cId="3961934506" sldId="257"/>
        </pc:sldMkLst>
        <pc:spChg chg="mod">
          <ac:chgData name="Hongshu Wang" userId="9fb55f9d-887a-4829-8978-f609067a7f9f" providerId="ADAL" clId="{4D21196F-F95B-D146-B1AE-9D548349F36F}" dt="2023-07-07T19:19:36.601" v="67" actId="26606"/>
          <ac:spMkLst>
            <pc:docMk/>
            <pc:sldMk cId="3961934506" sldId="257"/>
            <ac:spMk id="2" creationId="{533A0BC9-6B41-5776-978E-174C653D6E38}"/>
          </ac:spMkLst>
        </pc:spChg>
        <pc:spChg chg="mod">
          <ac:chgData name="Hongshu Wang" userId="9fb55f9d-887a-4829-8978-f609067a7f9f" providerId="ADAL" clId="{4D21196F-F95B-D146-B1AE-9D548349F36F}" dt="2023-07-07T19:19:36.601" v="67" actId="26606"/>
          <ac:spMkLst>
            <pc:docMk/>
            <pc:sldMk cId="3961934506" sldId="257"/>
            <ac:spMk id="3" creationId="{380F85E1-C2DB-66F6-1709-E752EAA0FC63}"/>
          </ac:spMkLst>
        </pc:spChg>
        <pc:spChg chg="add del">
          <ac:chgData name="Hongshu Wang" userId="9fb55f9d-887a-4829-8978-f609067a7f9f" providerId="ADAL" clId="{4D21196F-F95B-D146-B1AE-9D548349F36F}" dt="2023-07-07T19:19:33.610" v="64" actId="26606"/>
          <ac:spMkLst>
            <pc:docMk/>
            <pc:sldMk cId="3961934506" sldId="257"/>
            <ac:spMk id="2055" creationId="{8FC9BE17-9A7B-462D-AE50-3D8777387304}"/>
          </ac:spMkLst>
        </pc:spChg>
        <pc:spChg chg="add del">
          <ac:chgData name="Hongshu Wang" userId="9fb55f9d-887a-4829-8978-f609067a7f9f" providerId="ADAL" clId="{4D21196F-F95B-D146-B1AE-9D548349F36F}" dt="2023-07-07T19:19:33.610" v="64" actId="26606"/>
          <ac:spMkLst>
            <pc:docMk/>
            <pc:sldMk cId="3961934506" sldId="257"/>
            <ac:spMk id="2057" creationId="{3EBE8569-6AEC-4B8C-8D53-2DE337CDBA65}"/>
          </ac:spMkLst>
        </pc:spChg>
        <pc:spChg chg="add del">
          <ac:chgData name="Hongshu Wang" userId="9fb55f9d-887a-4829-8978-f609067a7f9f" providerId="ADAL" clId="{4D21196F-F95B-D146-B1AE-9D548349F36F}" dt="2023-07-07T19:19:33.610" v="64" actId="26606"/>
          <ac:spMkLst>
            <pc:docMk/>
            <pc:sldMk cId="3961934506" sldId="257"/>
            <ac:spMk id="2059" creationId="{55D4142C-5077-457F-A6AD-3FECFDB39685}"/>
          </ac:spMkLst>
        </pc:spChg>
        <pc:spChg chg="add del">
          <ac:chgData name="Hongshu Wang" userId="9fb55f9d-887a-4829-8978-f609067a7f9f" providerId="ADAL" clId="{4D21196F-F95B-D146-B1AE-9D548349F36F}" dt="2023-07-07T19:19:33.610" v="64" actId="26606"/>
          <ac:spMkLst>
            <pc:docMk/>
            <pc:sldMk cId="3961934506" sldId="257"/>
            <ac:spMk id="2061" creationId="{7A5F0580-5EE9-419F-96EE-B6529EF6E7D0}"/>
          </ac:spMkLst>
        </pc:spChg>
        <pc:spChg chg="add del">
          <ac:chgData name="Hongshu Wang" userId="9fb55f9d-887a-4829-8978-f609067a7f9f" providerId="ADAL" clId="{4D21196F-F95B-D146-B1AE-9D548349F36F}" dt="2023-07-07T19:19:36.588" v="66" actId="26606"/>
          <ac:spMkLst>
            <pc:docMk/>
            <pc:sldMk cId="3961934506" sldId="257"/>
            <ac:spMk id="2063" creationId="{04812C46-200A-4DEB-A05E-3ED6C68C2387}"/>
          </ac:spMkLst>
        </pc:spChg>
        <pc:spChg chg="add del">
          <ac:chgData name="Hongshu Wang" userId="9fb55f9d-887a-4829-8978-f609067a7f9f" providerId="ADAL" clId="{4D21196F-F95B-D146-B1AE-9D548349F36F}" dt="2023-07-07T19:19:36.588" v="66" actId="26606"/>
          <ac:spMkLst>
            <pc:docMk/>
            <pc:sldMk cId="3961934506" sldId="257"/>
            <ac:spMk id="2064" creationId="{D1EA859B-E555-4109-94F3-6700E046E008}"/>
          </ac:spMkLst>
        </pc:spChg>
        <pc:spChg chg="add">
          <ac:chgData name="Hongshu Wang" userId="9fb55f9d-887a-4829-8978-f609067a7f9f" providerId="ADAL" clId="{4D21196F-F95B-D146-B1AE-9D548349F36F}" dt="2023-07-07T19:19:36.601" v="67" actId="26606"/>
          <ac:spMkLst>
            <pc:docMk/>
            <pc:sldMk cId="3961934506" sldId="257"/>
            <ac:spMk id="2066" creationId="{8FC9BE17-9A7B-462D-AE50-3D8777387304}"/>
          </ac:spMkLst>
        </pc:spChg>
        <pc:spChg chg="add">
          <ac:chgData name="Hongshu Wang" userId="9fb55f9d-887a-4829-8978-f609067a7f9f" providerId="ADAL" clId="{4D21196F-F95B-D146-B1AE-9D548349F36F}" dt="2023-07-07T19:19:36.601" v="67" actId="26606"/>
          <ac:spMkLst>
            <pc:docMk/>
            <pc:sldMk cId="3961934506" sldId="257"/>
            <ac:spMk id="2067" creationId="{3EBE8569-6AEC-4B8C-8D53-2DE337CDBA65}"/>
          </ac:spMkLst>
        </pc:spChg>
        <pc:spChg chg="add">
          <ac:chgData name="Hongshu Wang" userId="9fb55f9d-887a-4829-8978-f609067a7f9f" providerId="ADAL" clId="{4D21196F-F95B-D146-B1AE-9D548349F36F}" dt="2023-07-07T19:19:36.601" v="67" actId="26606"/>
          <ac:spMkLst>
            <pc:docMk/>
            <pc:sldMk cId="3961934506" sldId="257"/>
            <ac:spMk id="2068" creationId="{55D4142C-5077-457F-A6AD-3FECFDB39685}"/>
          </ac:spMkLst>
        </pc:spChg>
        <pc:spChg chg="add">
          <ac:chgData name="Hongshu Wang" userId="9fb55f9d-887a-4829-8978-f609067a7f9f" providerId="ADAL" clId="{4D21196F-F95B-D146-B1AE-9D548349F36F}" dt="2023-07-07T19:19:36.601" v="67" actId="26606"/>
          <ac:spMkLst>
            <pc:docMk/>
            <pc:sldMk cId="3961934506" sldId="257"/>
            <ac:spMk id="2069" creationId="{7A5F0580-5EE9-419F-96EE-B6529EF6E7D0}"/>
          </ac:spMkLst>
        </pc:spChg>
        <pc:picChg chg="add mod ord">
          <ac:chgData name="Hongshu Wang" userId="9fb55f9d-887a-4829-8978-f609067a7f9f" providerId="ADAL" clId="{4D21196F-F95B-D146-B1AE-9D548349F36F}" dt="2023-07-07T19:19:36.601" v="67" actId="26606"/>
          <ac:picMkLst>
            <pc:docMk/>
            <pc:sldMk cId="3961934506" sldId="257"/>
            <ac:picMk id="2050" creationId="{5BDACECF-CD21-8760-05CC-A6A99CCF319A}"/>
          </ac:picMkLst>
        </pc:picChg>
      </pc:sldChg>
      <pc:sldChg chg="addSp delSp modSp mod setBg modNotesTx">
        <pc:chgData name="Hongshu Wang" userId="9fb55f9d-887a-4829-8978-f609067a7f9f" providerId="ADAL" clId="{4D21196F-F95B-D146-B1AE-9D548349F36F}" dt="2023-07-17T18:46:28.012" v="5642" actId="20577"/>
        <pc:sldMkLst>
          <pc:docMk/>
          <pc:sldMk cId="2911582102" sldId="258"/>
        </pc:sldMkLst>
        <pc:spChg chg="mod">
          <ac:chgData name="Hongshu Wang" userId="9fb55f9d-887a-4829-8978-f609067a7f9f" providerId="ADAL" clId="{4D21196F-F95B-D146-B1AE-9D548349F36F}" dt="2023-07-17T17:15:09.574" v="3559" actId="26606"/>
          <ac:spMkLst>
            <pc:docMk/>
            <pc:sldMk cId="2911582102" sldId="258"/>
            <ac:spMk id="2" creationId="{AF366110-65A1-CBE7-E206-579516B1C643}"/>
          </ac:spMkLst>
        </pc:spChg>
        <pc:spChg chg="add del mod">
          <ac:chgData name="Hongshu Wang" userId="9fb55f9d-887a-4829-8978-f609067a7f9f" providerId="ADAL" clId="{4D21196F-F95B-D146-B1AE-9D548349F36F}" dt="2023-07-11T03:22:24.117" v="1358" actId="26606"/>
          <ac:spMkLst>
            <pc:docMk/>
            <pc:sldMk cId="2911582102" sldId="258"/>
            <ac:spMk id="3" creationId="{92B01A42-3284-FEE6-1571-DE21B84548A0}"/>
          </ac:spMkLst>
        </pc:spChg>
        <pc:spChg chg="add del">
          <ac:chgData name="Hongshu Wang" userId="9fb55f9d-887a-4829-8978-f609067a7f9f" providerId="ADAL" clId="{4D21196F-F95B-D146-B1AE-9D548349F36F}" dt="2023-07-11T03:22:24.100" v="1357" actId="26606"/>
          <ac:spMkLst>
            <pc:docMk/>
            <pc:sldMk cId="2911582102" sldId="258"/>
            <ac:spMk id="9" creationId="{AE2B703B-46F9-481A-A605-82E2A828C4FA}"/>
          </ac:spMkLst>
        </pc:spChg>
        <pc:spChg chg="add del">
          <ac:chgData name="Hongshu Wang" userId="9fb55f9d-887a-4829-8978-f609067a7f9f" providerId="ADAL" clId="{4D21196F-F95B-D146-B1AE-9D548349F36F}" dt="2023-07-11T03:22:24.100" v="1357" actId="26606"/>
          <ac:spMkLst>
            <pc:docMk/>
            <pc:sldMk cId="2911582102" sldId="258"/>
            <ac:spMk id="11" creationId="{F13BE4D7-0C3D-4906-B230-A1C5B4665CCF}"/>
          </ac:spMkLst>
        </pc:spChg>
        <pc:spChg chg="add del">
          <ac:chgData name="Hongshu Wang" userId="9fb55f9d-887a-4829-8978-f609067a7f9f" providerId="ADAL" clId="{4D21196F-F95B-D146-B1AE-9D548349F36F}" dt="2023-07-11T03:28:20.082" v="1447" actId="26606"/>
          <ac:spMkLst>
            <pc:docMk/>
            <pc:sldMk cId="2911582102" sldId="258"/>
            <ac:spMk id="13" creationId="{F13C74B1-5B17-4795-BED0-7140497B445A}"/>
          </ac:spMkLst>
        </pc:spChg>
        <pc:spChg chg="add del">
          <ac:chgData name="Hongshu Wang" userId="9fb55f9d-887a-4829-8978-f609067a7f9f" providerId="ADAL" clId="{4D21196F-F95B-D146-B1AE-9D548349F36F}" dt="2023-07-11T03:28:20.082" v="1447" actId="26606"/>
          <ac:spMkLst>
            <pc:docMk/>
            <pc:sldMk cId="2911582102" sldId="258"/>
            <ac:spMk id="14" creationId="{D4974D33-8DC5-464E-8C6D-BE58F0669C17}"/>
          </ac:spMkLst>
        </pc:spChg>
        <pc:spChg chg="add mod">
          <ac:chgData name="Hongshu Wang" userId="9fb55f9d-887a-4829-8978-f609067a7f9f" providerId="ADAL" clId="{4D21196F-F95B-D146-B1AE-9D548349F36F}" dt="2023-07-17T18:46:28.012" v="5642" actId="20577"/>
          <ac:spMkLst>
            <pc:docMk/>
            <pc:sldMk cId="2911582102" sldId="258"/>
            <ac:spMk id="15" creationId="{92B01A42-3284-FEE6-1571-DE21B84548A0}"/>
          </ac:spMkLst>
        </pc:spChg>
        <pc:spChg chg="add del">
          <ac:chgData name="Hongshu Wang" userId="9fb55f9d-887a-4829-8978-f609067a7f9f" providerId="ADAL" clId="{4D21196F-F95B-D146-B1AE-9D548349F36F}" dt="2023-07-11T03:28:15.645" v="1440" actId="26606"/>
          <ac:spMkLst>
            <pc:docMk/>
            <pc:sldMk cId="2911582102" sldId="258"/>
            <ac:spMk id="20" creationId="{2B97F24A-32CE-4C1C-A50D-3016B394DCFB}"/>
          </ac:spMkLst>
        </pc:spChg>
        <pc:spChg chg="add del">
          <ac:chgData name="Hongshu Wang" userId="9fb55f9d-887a-4829-8978-f609067a7f9f" providerId="ADAL" clId="{4D21196F-F95B-D146-B1AE-9D548349F36F}" dt="2023-07-11T03:28:15.645" v="1440" actId="26606"/>
          <ac:spMkLst>
            <pc:docMk/>
            <pc:sldMk cId="2911582102" sldId="258"/>
            <ac:spMk id="22" creationId="{6357EC4F-235E-4222-A36F-C7878ACE37F2}"/>
          </ac:spMkLst>
        </pc:spChg>
        <pc:spChg chg="add del">
          <ac:chgData name="Hongshu Wang" userId="9fb55f9d-887a-4829-8978-f609067a7f9f" providerId="ADAL" clId="{4D21196F-F95B-D146-B1AE-9D548349F36F}" dt="2023-07-11T03:28:16.699" v="1442" actId="26606"/>
          <ac:spMkLst>
            <pc:docMk/>
            <pc:sldMk cId="2911582102" sldId="258"/>
            <ac:spMk id="24" creationId="{45D37F4E-DDB4-456B-97E0-9937730A039F}"/>
          </ac:spMkLst>
        </pc:spChg>
        <pc:spChg chg="add del">
          <ac:chgData name="Hongshu Wang" userId="9fb55f9d-887a-4829-8978-f609067a7f9f" providerId="ADAL" clId="{4D21196F-F95B-D146-B1AE-9D548349F36F}" dt="2023-07-11T03:28:16.699" v="1442" actId="26606"/>
          <ac:spMkLst>
            <pc:docMk/>
            <pc:sldMk cId="2911582102" sldId="258"/>
            <ac:spMk id="25" creationId="{B2DD41CD-8F47-4F56-AD12-4E2FF7696987}"/>
          </ac:spMkLst>
        </pc:spChg>
        <pc:spChg chg="add del">
          <ac:chgData name="Hongshu Wang" userId="9fb55f9d-887a-4829-8978-f609067a7f9f" providerId="ADAL" clId="{4D21196F-F95B-D146-B1AE-9D548349F36F}" dt="2023-07-11T03:28:18.836" v="1444" actId="26606"/>
          <ac:spMkLst>
            <pc:docMk/>
            <pc:sldMk cId="2911582102" sldId="258"/>
            <ac:spMk id="27" creationId="{2B97F24A-32CE-4C1C-A50D-3016B394DCFB}"/>
          </ac:spMkLst>
        </pc:spChg>
        <pc:spChg chg="add del">
          <ac:chgData name="Hongshu Wang" userId="9fb55f9d-887a-4829-8978-f609067a7f9f" providerId="ADAL" clId="{4D21196F-F95B-D146-B1AE-9D548349F36F}" dt="2023-07-11T03:28:18.836" v="1444" actId="26606"/>
          <ac:spMkLst>
            <pc:docMk/>
            <pc:sldMk cId="2911582102" sldId="258"/>
            <ac:spMk id="28" creationId="{6357EC4F-235E-4222-A36F-C7878ACE37F2}"/>
          </ac:spMkLst>
        </pc:spChg>
        <pc:spChg chg="add del">
          <ac:chgData name="Hongshu Wang" userId="9fb55f9d-887a-4829-8978-f609067a7f9f" providerId="ADAL" clId="{4D21196F-F95B-D146-B1AE-9D548349F36F}" dt="2023-07-11T03:28:20.062" v="1446" actId="26606"/>
          <ac:spMkLst>
            <pc:docMk/>
            <pc:sldMk cId="2911582102" sldId="258"/>
            <ac:spMk id="30" creationId="{45D37F4E-DDB4-456B-97E0-9937730A039F}"/>
          </ac:spMkLst>
        </pc:spChg>
        <pc:spChg chg="add del">
          <ac:chgData name="Hongshu Wang" userId="9fb55f9d-887a-4829-8978-f609067a7f9f" providerId="ADAL" clId="{4D21196F-F95B-D146-B1AE-9D548349F36F}" dt="2023-07-11T03:28:20.062" v="1446" actId="26606"/>
          <ac:spMkLst>
            <pc:docMk/>
            <pc:sldMk cId="2911582102" sldId="258"/>
            <ac:spMk id="31" creationId="{B2DD41CD-8F47-4F56-AD12-4E2FF7696987}"/>
          </ac:spMkLst>
        </pc:spChg>
        <pc:spChg chg="add del">
          <ac:chgData name="Hongshu Wang" userId="9fb55f9d-887a-4829-8978-f609067a7f9f" providerId="ADAL" clId="{4D21196F-F95B-D146-B1AE-9D548349F36F}" dt="2023-07-11T03:40:04.742" v="1584" actId="26606"/>
          <ac:spMkLst>
            <pc:docMk/>
            <pc:sldMk cId="2911582102" sldId="258"/>
            <ac:spMk id="33" creationId="{2B97F24A-32CE-4C1C-A50D-3016B394DCFB}"/>
          </ac:spMkLst>
        </pc:spChg>
        <pc:spChg chg="add del">
          <ac:chgData name="Hongshu Wang" userId="9fb55f9d-887a-4829-8978-f609067a7f9f" providerId="ADAL" clId="{4D21196F-F95B-D146-B1AE-9D548349F36F}" dt="2023-07-11T03:40:04.742" v="1584" actId="26606"/>
          <ac:spMkLst>
            <pc:docMk/>
            <pc:sldMk cId="2911582102" sldId="258"/>
            <ac:spMk id="34" creationId="{6357EC4F-235E-4222-A36F-C7878ACE37F2}"/>
          </ac:spMkLst>
        </pc:spChg>
        <pc:spChg chg="add del">
          <ac:chgData name="Hongshu Wang" userId="9fb55f9d-887a-4829-8978-f609067a7f9f" providerId="ADAL" clId="{4D21196F-F95B-D146-B1AE-9D548349F36F}" dt="2023-07-11T03:39:59.317" v="1577" actId="26606"/>
          <ac:spMkLst>
            <pc:docMk/>
            <pc:sldMk cId="2911582102" sldId="258"/>
            <ac:spMk id="39" creationId="{058A14AF-9FB5-4CC7-BA35-E8E85D3EDF0E}"/>
          </ac:spMkLst>
        </pc:spChg>
        <pc:spChg chg="add del">
          <ac:chgData name="Hongshu Wang" userId="9fb55f9d-887a-4829-8978-f609067a7f9f" providerId="ADAL" clId="{4D21196F-F95B-D146-B1AE-9D548349F36F}" dt="2023-07-11T03:39:59.317" v="1577" actId="26606"/>
          <ac:spMkLst>
            <pc:docMk/>
            <pc:sldMk cId="2911582102" sldId="258"/>
            <ac:spMk id="41" creationId="{3A9A4357-BD1D-4622-A4FE-766E6AB8DE84}"/>
          </ac:spMkLst>
        </pc:spChg>
        <pc:spChg chg="add del">
          <ac:chgData name="Hongshu Wang" userId="9fb55f9d-887a-4829-8978-f609067a7f9f" providerId="ADAL" clId="{4D21196F-F95B-D146-B1AE-9D548349F36F}" dt="2023-07-11T03:39:59.317" v="1577" actId="26606"/>
          <ac:spMkLst>
            <pc:docMk/>
            <pc:sldMk cId="2911582102" sldId="258"/>
            <ac:spMk id="43" creationId="{E659831F-0D9A-4C63-9EBB-8435B85A440F}"/>
          </ac:spMkLst>
        </pc:spChg>
        <pc:spChg chg="add del">
          <ac:chgData name="Hongshu Wang" userId="9fb55f9d-887a-4829-8978-f609067a7f9f" providerId="ADAL" clId="{4D21196F-F95B-D146-B1AE-9D548349F36F}" dt="2023-07-11T03:39:59.317" v="1577" actId="26606"/>
          <ac:spMkLst>
            <pc:docMk/>
            <pc:sldMk cId="2911582102" sldId="258"/>
            <ac:spMk id="45" creationId="{E6995CE5-F890-4ABA-82A2-26507CE8D2A3}"/>
          </ac:spMkLst>
        </pc:spChg>
        <pc:spChg chg="add del">
          <ac:chgData name="Hongshu Wang" userId="9fb55f9d-887a-4829-8978-f609067a7f9f" providerId="ADAL" clId="{4D21196F-F95B-D146-B1AE-9D548349F36F}" dt="2023-07-11T03:40:00.373" v="1579" actId="26606"/>
          <ac:spMkLst>
            <pc:docMk/>
            <pc:sldMk cId="2911582102" sldId="258"/>
            <ac:spMk id="47" creationId="{2C1BBA94-3F40-40AA-8BB9-E69E25E537C1}"/>
          </ac:spMkLst>
        </pc:spChg>
        <pc:spChg chg="add del">
          <ac:chgData name="Hongshu Wang" userId="9fb55f9d-887a-4829-8978-f609067a7f9f" providerId="ADAL" clId="{4D21196F-F95B-D146-B1AE-9D548349F36F}" dt="2023-07-11T03:40:00.373" v="1579" actId="26606"/>
          <ac:spMkLst>
            <pc:docMk/>
            <pc:sldMk cId="2911582102" sldId="258"/>
            <ac:spMk id="48" creationId="{DBC6133C-0615-4CE4-9132-37E609A9BDFA}"/>
          </ac:spMkLst>
        </pc:spChg>
        <pc:spChg chg="add del">
          <ac:chgData name="Hongshu Wang" userId="9fb55f9d-887a-4829-8978-f609067a7f9f" providerId="ADAL" clId="{4D21196F-F95B-D146-B1AE-9D548349F36F}" dt="2023-07-11T03:40:00.373" v="1579" actId="26606"/>
          <ac:spMkLst>
            <pc:docMk/>
            <pc:sldMk cId="2911582102" sldId="258"/>
            <ac:spMk id="49" creationId="{169CC832-2974-4E8D-90ED-3E2941BA7336}"/>
          </ac:spMkLst>
        </pc:spChg>
        <pc:spChg chg="add del">
          <ac:chgData name="Hongshu Wang" userId="9fb55f9d-887a-4829-8978-f609067a7f9f" providerId="ADAL" clId="{4D21196F-F95B-D146-B1AE-9D548349F36F}" dt="2023-07-11T03:40:00.373" v="1579" actId="26606"/>
          <ac:spMkLst>
            <pc:docMk/>
            <pc:sldMk cId="2911582102" sldId="258"/>
            <ac:spMk id="50" creationId="{55222F96-971A-4F90-B841-6BAB416C7AC1}"/>
          </ac:spMkLst>
        </pc:spChg>
        <pc:spChg chg="add del">
          <ac:chgData name="Hongshu Wang" userId="9fb55f9d-887a-4829-8978-f609067a7f9f" providerId="ADAL" clId="{4D21196F-F95B-D146-B1AE-9D548349F36F}" dt="2023-07-11T03:40:00.373" v="1579" actId="26606"/>
          <ac:spMkLst>
            <pc:docMk/>
            <pc:sldMk cId="2911582102" sldId="258"/>
            <ac:spMk id="51" creationId="{08980754-6F4B-43C9-B9BE-127B6BED6586}"/>
          </ac:spMkLst>
        </pc:spChg>
        <pc:spChg chg="add del">
          <ac:chgData name="Hongshu Wang" userId="9fb55f9d-887a-4829-8978-f609067a7f9f" providerId="ADAL" clId="{4D21196F-F95B-D146-B1AE-9D548349F36F}" dt="2023-07-11T03:40:01.838" v="1581" actId="26606"/>
          <ac:spMkLst>
            <pc:docMk/>
            <pc:sldMk cId="2911582102" sldId="258"/>
            <ac:spMk id="53" creationId="{058A14AF-9FB5-4CC7-BA35-E8E85D3EDF0E}"/>
          </ac:spMkLst>
        </pc:spChg>
        <pc:spChg chg="add del">
          <ac:chgData name="Hongshu Wang" userId="9fb55f9d-887a-4829-8978-f609067a7f9f" providerId="ADAL" clId="{4D21196F-F95B-D146-B1AE-9D548349F36F}" dt="2023-07-11T03:40:01.838" v="1581" actId="26606"/>
          <ac:spMkLst>
            <pc:docMk/>
            <pc:sldMk cId="2911582102" sldId="258"/>
            <ac:spMk id="54" creationId="{3A9A4357-BD1D-4622-A4FE-766E6AB8DE84}"/>
          </ac:spMkLst>
        </pc:spChg>
        <pc:spChg chg="add del">
          <ac:chgData name="Hongshu Wang" userId="9fb55f9d-887a-4829-8978-f609067a7f9f" providerId="ADAL" clId="{4D21196F-F95B-D146-B1AE-9D548349F36F}" dt="2023-07-11T03:40:01.838" v="1581" actId="26606"/>
          <ac:spMkLst>
            <pc:docMk/>
            <pc:sldMk cId="2911582102" sldId="258"/>
            <ac:spMk id="55" creationId="{E659831F-0D9A-4C63-9EBB-8435B85A440F}"/>
          </ac:spMkLst>
        </pc:spChg>
        <pc:spChg chg="add del">
          <ac:chgData name="Hongshu Wang" userId="9fb55f9d-887a-4829-8978-f609067a7f9f" providerId="ADAL" clId="{4D21196F-F95B-D146-B1AE-9D548349F36F}" dt="2023-07-11T03:40:01.838" v="1581" actId="26606"/>
          <ac:spMkLst>
            <pc:docMk/>
            <pc:sldMk cId="2911582102" sldId="258"/>
            <ac:spMk id="56" creationId="{E6995CE5-F890-4ABA-82A2-26507CE8D2A3}"/>
          </ac:spMkLst>
        </pc:spChg>
        <pc:spChg chg="add del">
          <ac:chgData name="Hongshu Wang" userId="9fb55f9d-887a-4829-8978-f609067a7f9f" providerId="ADAL" clId="{4D21196F-F95B-D146-B1AE-9D548349F36F}" dt="2023-07-11T03:40:04.720" v="1583" actId="26606"/>
          <ac:spMkLst>
            <pc:docMk/>
            <pc:sldMk cId="2911582102" sldId="258"/>
            <ac:spMk id="58" creationId="{201CC55D-ED54-4C5C-95E6-10947BD1103B}"/>
          </ac:spMkLst>
        </pc:spChg>
        <pc:spChg chg="add del">
          <ac:chgData name="Hongshu Wang" userId="9fb55f9d-887a-4829-8978-f609067a7f9f" providerId="ADAL" clId="{4D21196F-F95B-D146-B1AE-9D548349F36F}" dt="2023-07-11T03:40:04.720" v="1583" actId="26606"/>
          <ac:spMkLst>
            <pc:docMk/>
            <pc:sldMk cId="2911582102" sldId="258"/>
            <ac:spMk id="61" creationId="{3873B707-463F-40B0-8227-E8CC6C67EB25}"/>
          </ac:spMkLst>
        </pc:spChg>
        <pc:spChg chg="add del">
          <ac:chgData name="Hongshu Wang" userId="9fb55f9d-887a-4829-8978-f609067a7f9f" providerId="ADAL" clId="{4D21196F-F95B-D146-B1AE-9D548349F36F}" dt="2023-07-11T03:40:04.720" v="1583" actId="26606"/>
          <ac:spMkLst>
            <pc:docMk/>
            <pc:sldMk cId="2911582102" sldId="258"/>
            <ac:spMk id="62" creationId="{C13237C8-E62C-4F0D-A318-BD6FB6C2D138}"/>
          </ac:spMkLst>
        </pc:spChg>
        <pc:spChg chg="add del">
          <ac:chgData name="Hongshu Wang" userId="9fb55f9d-887a-4829-8978-f609067a7f9f" providerId="ADAL" clId="{4D21196F-F95B-D146-B1AE-9D548349F36F}" dt="2023-07-11T03:40:04.720" v="1583" actId="26606"/>
          <ac:spMkLst>
            <pc:docMk/>
            <pc:sldMk cId="2911582102" sldId="258"/>
            <ac:spMk id="63" creationId="{19C9EAEA-39D0-4B0E-A0EB-51E7B26740B1}"/>
          </ac:spMkLst>
        </pc:spChg>
        <pc:spChg chg="add del">
          <ac:chgData name="Hongshu Wang" userId="9fb55f9d-887a-4829-8978-f609067a7f9f" providerId="ADAL" clId="{4D21196F-F95B-D146-B1AE-9D548349F36F}" dt="2023-07-17T17:15:09.574" v="3559" actId="26606"/>
          <ac:spMkLst>
            <pc:docMk/>
            <pc:sldMk cId="2911582102" sldId="258"/>
            <ac:spMk id="65" creationId="{058A14AF-9FB5-4CC7-BA35-E8E85D3EDF0E}"/>
          </ac:spMkLst>
        </pc:spChg>
        <pc:spChg chg="add del">
          <ac:chgData name="Hongshu Wang" userId="9fb55f9d-887a-4829-8978-f609067a7f9f" providerId="ADAL" clId="{4D21196F-F95B-D146-B1AE-9D548349F36F}" dt="2023-07-17T17:15:09.574" v="3559" actId="26606"/>
          <ac:spMkLst>
            <pc:docMk/>
            <pc:sldMk cId="2911582102" sldId="258"/>
            <ac:spMk id="66" creationId="{3A9A4357-BD1D-4622-A4FE-766E6AB8DE84}"/>
          </ac:spMkLst>
        </pc:spChg>
        <pc:spChg chg="add del">
          <ac:chgData name="Hongshu Wang" userId="9fb55f9d-887a-4829-8978-f609067a7f9f" providerId="ADAL" clId="{4D21196F-F95B-D146-B1AE-9D548349F36F}" dt="2023-07-17T17:15:09.574" v="3559" actId="26606"/>
          <ac:spMkLst>
            <pc:docMk/>
            <pc:sldMk cId="2911582102" sldId="258"/>
            <ac:spMk id="67" creationId="{E659831F-0D9A-4C63-9EBB-8435B85A440F}"/>
          </ac:spMkLst>
        </pc:spChg>
        <pc:spChg chg="add del">
          <ac:chgData name="Hongshu Wang" userId="9fb55f9d-887a-4829-8978-f609067a7f9f" providerId="ADAL" clId="{4D21196F-F95B-D146-B1AE-9D548349F36F}" dt="2023-07-17T17:15:09.574" v="3559" actId="26606"/>
          <ac:spMkLst>
            <pc:docMk/>
            <pc:sldMk cId="2911582102" sldId="258"/>
            <ac:spMk id="68" creationId="{E6995CE5-F890-4ABA-82A2-26507CE8D2A3}"/>
          </ac:spMkLst>
        </pc:spChg>
        <pc:spChg chg="add">
          <ac:chgData name="Hongshu Wang" userId="9fb55f9d-887a-4829-8978-f609067a7f9f" providerId="ADAL" clId="{4D21196F-F95B-D146-B1AE-9D548349F36F}" dt="2023-07-17T17:15:09.574" v="3559" actId="26606"/>
          <ac:spMkLst>
            <pc:docMk/>
            <pc:sldMk cId="2911582102" sldId="258"/>
            <ac:spMk id="1033" creationId="{AAAE94E3-A7DB-4868-B1E3-E49703488BBC}"/>
          </ac:spMkLst>
        </pc:spChg>
        <pc:spChg chg="add">
          <ac:chgData name="Hongshu Wang" userId="9fb55f9d-887a-4829-8978-f609067a7f9f" providerId="ADAL" clId="{4D21196F-F95B-D146-B1AE-9D548349F36F}" dt="2023-07-17T17:15:09.574" v="3559" actId="26606"/>
          <ac:spMkLst>
            <pc:docMk/>
            <pc:sldMk cId="2911582102" sldId="258"/>
            <ac:spMk id="1039" creationId="{3873B707-463F-40B0-8227-E8CC6C67EB25}"/>
          </ac:spMkLst>
        </pc:spChg>
        <pc:spChg chg="add">
          <ac:chgData name="Hongshu Wang" userId="9fb55f9d-887a-4829-8978-f609067a7f9f" providerId="ADAL" clId="{4D21196F-F95B-D146-B1AE-9D548349F36F}" dt="2023-07-17T17:15:09.574" v="3559" actId="26606"/>
          <ac:spMkLst>
            <pc:docMk/>
            <pc:sldMk cId="2911582102" sldId="258"/>
            <ac:spMk id="1041" creationId="{C13237C8-E62C-4F0D-A318-BD6FB6C2D138}"/>
          </ac:spMkLst>
        </pc:spChg>
        <pc:spChg chg="add">
          <ac:chgData name="Hongshu Wang" userId="9fb55f9d-887a-4829-8978-f609067a7f9f" providerId="ADAL" clId="{4D21196F-F95B-D146-B1AE-9D548349F36F}" dt="2023-07-17T17:15:09.574" v="3559" actId="26606"/>
          <ac:spMkLst>
            <pc:docMk/>
            <pc:sldMk cId="2911582102" sldId="258"/>
            <ac:spMk id="1043" creationId="{19C9EAEA-39D0-4B0E-A0EB-51E7B26740B1}"/>
          </ac:spMkLst>
        </pc:spChg>
        <pc:spChg chg="add">
          <ac:chgData name="Hongshu Wang" userId="9fb55f9d-887a-4829-8978-f609067a7f9f" providerId="ADAL" clId="{4D21196F-F95B-D146-B1AE-9D548349F36F}" dt="2023-07-17T17:15:09.574" v="3559" actId="26606"/>
          <ac:spMkLst>
            <pc:docMk/>
            <pc:sldMk cId="2911582102" sldId="258"/>
            <ac:spMk id="1045" creationId="{8CB5D2D7-DF65-4E86-BFBA-FFB9B5ACEB64}"/>
          </ac:spMkLst>
        </pc:spChg>
        <pc:grpChg chg="add del">
          <ac:chgData name="Hongshu Wang" userId="9fb55f9d-887a-4829-8978-f609067a7f9f" providerId="ADAL" clId="{4D21196F-F95B-D146-B1AE-9D548349F36F}" dt="2023-07-11T03:40:04.720" v="1583" actId="26606"/>
          <ac:grpSpMkLst>
            <pc:docMk/>
            <pc:sldMk cId="2911582102" sldId="258"/>
            <ac:grpSpMk id="59" creationId="{1DE889C7-FAD6-4397-98E2-05D503484459}"/>
          </ac:grpSpMkLst>
        </pc:grpChg>
        <pc:grpChg chg="add">
          <ac:chgData name="Hongshu Wang" userId="9fb55f9d-887a-4829-8978-f609067a7f9f" providerId="ADAL" clId="{4D21196F-F95B-D146-B1AE-9D548349F36F}" dt="2023-07-17T17:15:09.574" v="3559" actId="26606"/>
          <ac:grpSpMkLst>
            <pc:docMk/>
            <pc:sldMk cId="2911582102" sldId="258"/>
            <ac:grpSpMk id="1035" creationId="{1DE889C7-FAD6-4397-98E2-05D503484459}"/>
          </ac:grpSpMkLst>
        </pc:grpChg>
        <pc:graphicFrameChg chg="add del">
          <ac:chgData name="Hongshu Wang" userId="9fb55f9d-887a-4829-8978-f609067a7f9f" providerId="ADAL" clId="{4D21196F-F95B-D146-B1AE-9D548349F36F}" dt="2023-07-11T03:22:24.100" v="1357" actId="26606"/>
          <ac:graphicFrameMkLst>
            <pc:docMk/>
            <pc:sldMk cId="2911582102" sldId="258"/>
            <ac:graphicFrameMk id="5" creationId="{4E7823F3-ADFF-721C-45B0-610DDB22572B}"/>
          </ac:graphicFrameMkLst>
        </pc:graphicFrameChg>
        <pc:picChg chg="add del mod">
          <ac:chgData name="Hongshu Wang" userId="9fb55f9d-887a-4829-8978-f609067a7f9f" providerId="ADAL" clId="{4D21196F-F95B-D146-B1AE-9D548349F36F}" dt="2023-07-17T17:14:47.519" v="3555" actId="478"/>
          <ac:picMkLst>
            <pc:docMk/>
            <pc:sldMk cId="2911582102" sldId="258"/>
            <ac:picMk id="4" creationId="{4DE15E44-0A1C-C101-316F-F0DC896BD80D}"/>
          </ac:picMkLst>
        </pc:picChg>
        <pc:picChg chg="add del">
          <ac:chgData name="Hongshu Wang" userId="9fb55f9d-887a-4829-8978-f609067a7f9f" providerId="ADAL" clId="{4D21196F-F95B-D146-B1AE-9D548349F36F}" dt="2023-07-11T03:27:54.198" v="1437" actId="478"/>
          <ac:picMkLst>
            <pc:docMk/>
            <pc:sldMk cId="2911582102" sldId="258"/>
            <ac:picMk id="16" creationId="{BEAA2048-2BD7-14C4-0114-FEBC0420B4F2}"/>
          </ac:picMkLst>
        </pc:picChg>
        <pc:picChg chg="add mod">
          <ac:chgData name="Hongshu Wang" userId="9fb55f9d-887a-4829-8978-f609067a7f9f" providerId="ADAL" clId="{4D21196F-F95B-D146-B1AE-9D548349F36F}" dt="2023-07-17T17:15:09.574" v="3559" actId="26606"/>
          <ac:picMkLst>
            <pc:docMk/>
            <pc:sldMk cId="2911582102" sldId="258"/>
            <ac:picMk id="1026" creationId="{06FAFFCA-22C1-8557-3100-CBD116094AFA}"/>
          </ac:picMkLst>
        </pc:picChg>
        <pc:picChg chg="add mod">
          <ac:chgData name="Hongshu Wang" userId="9fb55f9d-887a-4829-8978-f609067a7f9f" providerId="ADAL" clId="{4D21196F-F95B-D146-B1AE-9D548349F36F}" dt="2023-07-17T17:15:09.574" v="3559" actId="26606"/>
          <ac:picMkLst>
            <pc:docMk/>
            <pc:sldMk cId="2911582102" sldId="258"/>
            <ac:picMk id="1028" creationId="{DC35100D-525D-8B4B-BE57-9F53E1DDAA73}"/>
          </ac:picMkLst>
        </pc:picChg>
      </pc:sldChg>
      <pc:sldChg chg="addSp delSp modSp mod setBg modNotesTx">
        <pc:chgData name="Hongshu Wang" userId="9fb55f9d-887a-4829-8978-f609067a7f9f" providerId="ADAL" clId="{4D21196F-F95B-D146-B1AE-9D548349F36F}" dt="2023-07-19T01:55:00.926" v="5775" actId="20577"/>
        <pc:sldMkLst>
          <pc:docMk/>
          <pc:sldMk cId="11752551" sldId="259"/>
        </pc:sldMkLst>
        <pc:spChg chg="mod ord">
          <ac:chgData name="Hongshu Wang" userId="9fb55f9d-887a-4829-8978-f609067a7f9f" providerId="ADAL" clId="{4D21196F-F95B-D146-B1AE-9D548349F36F}" dt="2023-07-17T17:27:23.888" v="3637" actId="26606"/>
          <ac:spMkLst>
            <pc:docMk/>
            <pc:sldMk cId="11752551" sldId="259"/>
            <ac:spMk id="2" creationId="{7AF48E33-32E9-1685-4D3B-DCDD1787778C}"/>
          </ac:spMkLst>
        </pc:spChg>
        <pc:spChg chg="mod ord">
          <ac:chgData name="Hongshu Wang" userId="9fb55f9d-887a-4829-8978-f609067a7f9f" providerId="ADAL" clId="{4D21196F-F95B-D146-B1AE-9D548349F36F}" dt="2023-07-19T01:55:00.926" v="5775" actId="20577"/>
          <ac:spMkLst>
            <pc:docMk/>
            <pc:sldMk cId="11752551" sldId="259"/>
            <ac:spMk id="3" creationId="{5B9978CC-3E0B-7131-A6D3-FFEE4EE92DF8}"/>
          </ac:spMkLst>
        </pc:spChg>
        <pc:spChg chg="add del">
          <ac:chgData name="Hongshu Wang" userId="9fb55f9d-887a-4829-8978-f609067a7f9f" providerId="ADAL" clId="{4D21196F-F95B-D146-B1AE-9D548349F36F}" dt="2023-07-17T17:19:27.817" v="3565" actId="22"/>
          <ac:spMkLst>
            <pc:docMk/>
            <pc:sldMk cId="11752551" sldId="259"/>
            <ac:spMk id="5" creationId="{7AC0AA72-ABB7-6A3D-DC59-C6E3CFC1A1C4}"/>
          </ac:spMkLst>
        </pc:spChg>
        <pc:spChg chg="add del">
          <ac:chgData name="Hongshu Wang" userId="9fb55f9d-887a-4829-8978-f609067a7f9f" providerId="ADAL" clId="{4D21196F-F95B-D146-B1AE-9D548349F36F}" dt="2023-07-11T03:26:51.201" v="1416" actId="22"/>
          <ac:spMkLst>
            <pc:docMk/>
            <pc:sldMk cId="11752551" sldId="259"/>
            <ac:spMk id="6" creationId="{E37169A9-E940-68CA-FCF1-E661758714A9}"/>
          </ac:spMkLst>
        </pc:spChg>
        <pc:spChg chg="add del">
          <ac:chgData name="Hongshu Wang" userId="9fb55f9d-887a-4829-8978-f609067a7f9f" providerId="ADAL" clId="{4D21196F-F95B-D146-B1AE-9D548349F36F}" dt="2023-07-11T03:22:36.325" v="1359" actId="26606"/>
          <ac:spMkLst>
            <pc:docMk/>
            <pc:sldMk cId="11752551" sldId="259"/>
            <ac:spMk id="9" creationId="{2C61293E-6EBE-43EF-A52C-9BEBFD7679D4}"/>
          </ac:spMkLst>
        </pc:spChg>
        <pc:spChg chg="add del">
          <ac:chgData name="Hongshu Wang" userId="9fb55f9d-887a-4829-8978-f609067a7f9f" providerId="ADAL" clId="{4D21196F-F95B-D146-B1AE-9D548349F36F}" dt="2023-07-11T03:22:36.325" v="1359" actId="26606"/>
          <ac:spMkLst>
            <pc:docMk/>
            <pc:sldMk cId="11752551" sldId="259"/>
            <ac:spMk id="11" creationId="{21540236-BFD5-4A9D-8840-4703E7F76825}"/>
          </ac:spMkLst>
        </pc:spChg>
        <pc:spChg chg="add del">
          <ac:chgData name="Hongshu Wang" userId="9fb55f9d-887a-4829-8978-f609067a7f9f" providerId="ADAL" clId="{4D21196F-F95B-D146-B1AE-9D548349F36F}" dt="2023-07-11T03:27:29.028" v="1432" actId="26606"/>
          <ac:spMkLst>
            <pc:docMk/>
            <pc:sldMk cId="11752551" sldId="259"/>
            <ac:spMk id="16" creationId="{04812C46-200A-4DEB-A05E-3ED6C68C2387}"/>
          </ac:spMkLst>
        </pc:spChg>
        <pc:spChg chg="add del">
          <ac:chgData name="Hongshu Wang" userId="9fb55f9d-887a-4829-8978-f609067a7f9f" providerId="ADAL" clId="{4D21196F-F95B-D146-B1AE-9D548349F36F}" dt="2023-07-11T03:27:29.028" v="1432" actId="26606"/>
          <ac:spMkLst>
            <pc:docMk/>
            <pc:sldMk cId="11752551" sldId="259"/>
            <ac:spMk id="18" creationId="{D1EA859B-E555-4109-94F3-6700E046E008}"/>
          </ac:spMkLst>
        </pc:spChg>
        <pc:spChg chg="add del">
          <ac:chgData name="Hongshu Wang" userId="9fb55f9d-887a-4829-8978-f609067a7f9f" providerId="ADAL" clId="{4D21196F-F95B-D146-B1AE-9D548349F36F}" dt="2023-07-11T03:27:13.450" v="1419" actId="26606"/>
          <ac:spMkLst>
            <pc:docMk/>
            <pc:sldMk cId="11752551" sldId="259"/>
            <ac:spMk id="2055" creationId="{2C61293E-6EBE-43EF-A52C-9BEBFD7679D4}"/>
          </ac:spMkLst>
        </pc:spChg>
        <pc:spChg chg="add del">
          <ac:chgData name="Hongshu Wang" userId="9fb55f9d-887a-4829-8978-f609067a7f9f" providerId="ADAL" clId="{4D21196F-F95B-D146-B1AE-9D548349F36F}" dt="2023-07-11T03:27:13.450" v="1419" actId="26606"/>
          <ac:spMkLst>
            <pc:docMk/>
            <pc:sldMk cId="11752551" sldId="259"/>
            <ac:spMk id="2057" creationId="{3FCFB1DE-0B7E-48CC-BA90-B2AB0889F9D6}"/>
          </ac:spMkLst>
        </pc:spChg>
        <pc:spChg chg="add del">
          <ac:chgData name="Hongshu Wang" userId="9fb55f9d-887a-4829-8978-f609067a7f9f" providerId="ADAL" clId="{4D21196F-F95B-D146-B1AE-9D548349F36F}" dt="2023-07-11T03:27:16.120" v="1421" actId="26606"/>
          <ac:spMkLst>
            <pc:docMk/>
            <pc:sldMk cId="11752551" sldId="259"/>
            <ac:spMk id="2059" creationId="{D009D6D5-DAC2-4A8B-A17A-E206B9012D09}"/>
          </ac:spMkLst>
        </pc:spChg>
        <pc:spChg chg="add del">
          <ac:chgData name="Hongshu Wang" userId="9fb55f9d-887a-4829-8978-f609067a7f9f" providerId="ADAL" clId="{4D21196F-F95B-D146-B1AE-9D548349F36F}" dt="2023-07-11T03:27:18.190" v="1423" actId="26606"/>
          <ac:spMkLst>
            <pc:docMk/>
            <pc:sldMk cId="11752551" sldId="259"/>
            <ac:spMk id="2061" creationId="{04812C46-200A-4DEB-A05E-3ED6C68C2387}"/>
          </ac:spMkLst>
        </pc:spChg>
        <pc:spChg chg="add del">
          <ac:chgData name="Hongshu Wang" userId="9fb55f9d-887a-4829-8978-f609067a7f9f" providerId="ADAL" clId="{4D21196F-F95B-D146-B1AE-9D548349F36F}" dt="2023-07-11T03:27:18.190" v="1423" actId="26606"/>
          <ac:spMkLst>
            <pc:docMk/>
            <pc:sldMk cId="11752551" sldId="259"/>
            <ac:spMk id="2062" creationId="{D1EA859B-E555-4109-94F3-6700E046E008}"/>
          </ac:spMkLst>
        </pc:spChg>
        <pc:spChg chg="add del">
          <ac:chgData name="Hongshu Wang" userId="9fb55f9d-887a-4829-8978-f609067a7f9f" providerId="ADAL" clId="{4D21196F-F95B-D146-B1AE-9D548349F36F}" dt="2023-07-11T03:27:22.161" v="1429" actId="26606"/>
          <ac:spMkLst>
            <pc:docMk/>
            <pc:sldMk cId="11752551" sldId="259"/>
            <ac:spMk id="2063" creationId="{55222F96-971A-4F90-B841-6BAB416C7AC1}"/>
          </ac:spMkLst>
        </pc:spChg>
        <pc:spChg chg="add del">
          <ac:chgData name="Hongshu Wang" userId="9fb55f9d-887a-4829-8978-f609067a7f9f" providerId="ADAL" clId="{4D21196F-F95B-D146-B1AE-9D548349F36F}" dt="2023-07-11T03:27:20.501" v="1425" actId="26606"/>
          <ac:spMkLst>
            <pc:docMk/>
            <pc:sldMk cId="11752551" sldId="259"/>
            <ac:spMk id="2064" creationId="{04812C46-200A-4DEB-A05E-3ED6C68C2387}"/>
          </ac:spMkLst>
        </pc:spChg>
        <pc:spChg chg="add del">
          <ac:chgData name="Hongshu Wang" userId="9fb55f9d-887a-4829-8978-f609067a7f9f" providerId="ADAL" clId="{4D21196F-F95B-D146-B1AE-9D548349F36F}" dt="2023-07-11T03:27:20.501" v="1425" actId="26606"/>
          <ac:spMkLst>
            <pc:docMk/>
            <pc:sldMk cId="11752551" sldId="259"/>
            <ac:spMk id="2065" creationId="{D1EA859B-E555-4109-94F3-6700E046E008}"/>
          </ac:spMkLst>
        </pc:spChg>
        <pc:spChg chg="add del">
          <ac:chgData name="Hongshu Wang" userId="9fb55f9d-887a-4829-8978-f609067a7f9f" providerId="ADAL" clId="{4D21196F-F95B-D146-B1AE-9D548349F36F}" dt="2023-07-11T03:27:21.755" v="1427" actId="26606"/>
          <ac:spMkLst>
            <pc:docMk/>
            <pc:sldMk cId="11752551" sldId="259"/>
            <ac:spMk id="2067" creationId="{D1D34770-47A8-402C-AF23-2B653F2D88C1}"/>
          </ac:spMkLst>
        </pc:spChg>
        <pc:spChg chg="add del">
          <ac:chgData name="Hongshu Wang" userId="9fb55f9d-887a-4829-8978-f609067a7f9f" providerId="ADAL" clId="{4D21196F-F95B-D146-B1AE-9D548349F36F}" dt="2023-07-11T03:27:22.161" v="1429" actId="26606"/>
          <ac:spMkLst>
            <pc:docMk/>
            <pc:sldMk cId="11752551" sldId="259"/>
            <ac:spMk id="2069" creationId="{3756B343-807D-456E-AA26-80E96B75D13B}"/>
          </ac:spMkLst>
        </pc:spChg>
        <pc:spChg chg="add del">
          <ac:chgData name="Hongshu Wang" userId="9fb55f9d-887a-4829-8978-f609067a7f9f" providerId="ADAL" clId="{4D21196F-F95B-D146-B1AE-9D548349F36F}" dt="2023-07-11T03:27:22.161" v="1429" actId="26606"/>
          <ac:spMkLst>
            <pc:docMk/>
            <pc:sldMk cId="11752551" sldId="259"/>
            <ac:spMk id="2070" creationId="{08980754-6F4B-43C9-B9BE-127B6BED6586}"/>
          </ac:spMkLst>
        </pc:spChg>
        <pc:spChg chg="add del">
          <ac:chgData name="Hongshu Wang" userId="9fb55f9d-887a-4829-8978-f609067a7f9f" providerId="ADAL" clId="{4D21196F-F95B-D146-B1AE-9D548349F36F}" dt="2023-07-11T03:27:22.161" v="1429" actId="26606"/>
          <ac:spMkLst>
            <pc:docMk/>
            <pc:sldMk cId="11752551" sldId="259"/>
            <ac:spMk id="2071" creationId="{2C1BBA94-3F40-40AA-8BB9-E69E25E537C1}"/>
          </ac:spMkLst>
        </pc:spChg>
        <pc:spChg chg="add del">
          <ac:chgData name="Hongshu Wang" userId="9fb55f9d-887a-4829-8978-f609067a7f9f" providerId="ADAL" clId="{4D21196F-F95B-D146-B1AE-9D548349F36F}" dt="2023-07-11T03:27:22.161" v="1429" actId="26606"/>
          <ac:spMkLst>
            <pc:docMk/>
            <pc:sldMk cId="11752551" sldId="259"/>
            <ac:spMk id="2072" creationId="{169CC832-2974-4E8D-90ED-3E2941BA7336}"/>
          </ac:spMkLst>
        </pc:spChg>
        <pc:spChg chg="add del">
          <ac:chgData name="Hongshu Wang" userId="9fb55f9d-887a-4829-8978-f609067a7f9f" providerId="ADAL" clId="{4D21196F-F95B-D146-B1AE-9D548349F36F}" dt="2023-07-11T03:27:29.013" v="1431" actId="26606"/>
          <ac:spMkLst>
            <pc:docMk/>
            <pc:sldMk cId="11752551" sldId="259"/>
            <ac:spMk id="2074" creationId="{04812C46-200A-4DEB-A05E-3ED6C68C2387}"/>
          </ac:spMkLst>
        </pc:spChg>
        <pc:spChg chg="add del">
          <ac:chgData name="Hongshu Wang" userId="9fb55f9d-887a-4829-8978-f609067a7f9f" providerId="ADAL" clId="{4D21196F-F95B-D146-B1AE-9D548349F36F}" dt="2023-07-11T03:27:29.013" v="1431" actId="26606"/>
          <ac:spMkLst>
            <pc:docMk/>
            <pc:sldMk cId="11752551" sldId="259"/>
            <ac:spMk id="2075" creationId="{D1EA859B-E555-4109-94F3-6700E046E008}"/>
          </ac:spMkLst>
        </pc:spChg>
        <pc:spChg chg="add del">
          <ac:chgData name="Hongshu Wang" userId="9fb55f9d-887a-4829-8978-f609067a7f9f" providerId="ADAL" clId="{4D21196F-F95B-D146-B1AE-9D548349F36F}" dt="2023-07-11T03:27:39.643" v="1435" actId="26606"/>
          <ac:spMkLst>
            <pc:docMk/>
            <pc:sldMk cId="11752551" sldId="259"/>
            <ac:spMk id="2077" creationId="{2C61293E-6EBE-43EF-A52C-9BEBFD7679D4}"/>
          </ac:spMkLst>
        </pc:spChg>
        <pc:spChg chg="add del">
          <ac:chgData name="Hongshu Wang" userId="9fb55f9d-887a-4829-8978-f609067a7f9f" providerId="ADAL" clId="{4D21196F-F95B-D146-B1AE-9D548349F36F}" dt="2023-07-11T03:27:39.643" v="1435" actId="26606"/>
          <ac:spMkLst>
            <pc:docMk/>
            <pc:sldMk cId="11752551" sldId="259"/>
            <ac:spMk id="2078" creationId="{3FCFB1DE-0B7E-48CC-BA90-B2AB0889F9D6}"/>
          </ac:spMkLst>
        </pc:spChg>
        <pc:spChg chg="add del">
          <ac:chgData name="Hongshu Wang" userId="9fb55f9d-887a-4829-8978-f609067a7f9f" providerId="ADAL" clId="{4D21196F-F95B-D146-B1AE-9D548349F36F}" dt="2023-07-11T03:27:39.620" v="1434" actId="26606"/>
          <ac:spMkLst>
            <pc:docMk/>
            <pc:sldMk cId="11752551" sldId="259"/>
            <ac:spMk id="2083" creationId="{201CC55D-ED54-4C5C-95E6-10947BD1103B}"/>
          </ac:spMkLst>
        </pc:spChg>
        <pc:spChg chg="add del">
          <ac:chgData name="Hongshu Wang" userId="9fb55f9d-887a-4829-8978-f609067a7f9f" providerId="ADAL" clId="{4D21196F-F95B-D146-B1AE-9D548349F36F}" dt="2023-07-11T03:27:39.620" v="1434" actId="26606"/>
          <ac:spMkLst>
            <pc:docMk/>
            <pc:sldMk cId="11752551" sldId="259"/>
            <ac:spMk id="2089" creationId="{3873B707-463F-40B0-8227-E8CC6C67EB25}"/>
          </ac:spMkLst>
        </pc:spChg>
        <pc:spChg chg="add del">
          <ac:chgData name="Hongshu Wang" userId="9fb55f9d-887a-4829-8978-f609067a7f9f" providerId="ADAL" clId="{4D21196F-F95B-D146-B1AE-9D548349F36F}" dt="2023-07-11T03:27:39.620" v="1434" actId="26606"/>
          <ac:spMkLst>
            <pc:docMk/>
            <pc:sldMk cId="11752551" sldId="259"/>
            <ac:spMk id="2091" creationId="{C13237C8-E62C-4F0D-A318-BD6FB6C2D138}"/>
          </ac:spMkLst>
        </pc:spChg>
        <pc:spChg chg="add del">
          <ac:chgData name="Hongshu Wang" userId="9fb55f9d-887a-4829-8978-f609067a7f9f" providerId="ADAL" clId="{4D21196F-F95B-D146-B1AE-9D548349F36F}" dt="2023-07-11T03:27:39.620" v="1434" actId="26606"/>
          <ac:spMkLst>
            <pc:docMk/>
            <pc:sldMk cId="11752551" sldId="259"/>
            <ac:spMk id="2093" creationId="{19C9EAEA-39D0-4B0E-A0EB-51E7B26740B1}"/>
          </ac:spMkLst>
        </pc:spChg>
        <pc:spChg chg="add del">
          <ac:chgData name="Hongshu Wang" userId="9fb55f9d-887a-4829-8978-f609067a7f9f" providerId="ADAL" clId="{4D21196F-F95B-D146-B1AE-9D548349F36F}" dt="2023-07-11T16:37:10.516" v="1743" actId="26606"/>
          <ac:spMkLst>
            <pc:docMk/>
            <pc:sldMk cId="11752551" sldId="259"/>
            <ac:spMk id="2095" creationId="{45D37F4E-DDB4-456B-97E0-9937730A039F}"/>
          </ac:spMkLst>
        </pc:spChg>
        <pc:spChg chg="add del">
          <ac:chgData name="Hongshu Wang" userId="9fb55f9d-887a-4829-8978-f609067a7f9f" providerId="ADAL" clId="{4D21196F-F95B-D146-B1AE-9D548349F36F}" dt="2023-07-11T16:37:10.516" v="1743" actId="26606"/>
          <ac:spMkLst>
            <pc:docMk/>
            <pc:sldMk cId="11752551" sldId="259"/>
            <ac:spMk id="2096" creationId="{B2DD41CD-8F47-4F56-AD12-4E2FF7696987}"/>
          </ac:spMkLst>
        </pc:spChg>
        <pc:spChg chg="add del">
          <ac:chgData name="Hongshu Wang" userId="9fb55f9d-887a-4829-8978-f609067a7f9f" providerId="ADAL" clId="{4D21196F-F95B-D146-B1AE-9D548349F36F}" dt="2023-07-17T17:27:23.888" v="3637" actId="26606"/>
          <ac:spMkLst>
            <pc:docMk/>
            <pc:sldMk cId="11752551" sldId="259"/>
            <ac:spMk id="2101" creationId="{45D37F4E-DDB4-456B-97E0-9937730A039F}"/>
          </ac:spMkLst>
        </pc:spChg>
        <pc:spChg chg="add del">
          <ac:chgData name="Hongshu Wang" userId="9fb55f9d-887a-4829-8978-f609067a7f9f" providerId="ADAL" clId="{4D21196F-F95B-D146-B1AE-9D548349F36F}" dt="2023-07-17T17:27:23.888" v="3637" actId="26606"/>
          <ac:spMkLst>
            <pc:docMk/>
            <pc:sldMk cId="11752551" sldId="259"/>
            <ac:spMk id="2103" creationId="{B2DD41CD-8F47-4F56-AD12-4E2FF7696987}"/>
          </ac:spMkLst>
        </pc:spChg>
        <pc:spChg chg="add del">
          <ac:chgData name="Hongshu Wang" userId="9fb55f9d-887a-4829-8978-f609067a7f9f" providerId="ADAL" clId="{4D21196F-F95B-D146-B1AE-9D548349F36F}" dt="2023-07-17T17:27:23.865" v="3636" actId="26606"/>
          <ac:spMkLst>
            <pc:docMk/>
            <pc:sldMk cId="11752551" sldId="259"/>
            <ac:spMk id="2105" creationId="{AAAE94E3-A7DB-4868-B1E3-E49703488BBC}"/>
          </ac:spMkLst>
        </pc:spChg>
        <pc:spChg chg="add del">
          <ac:chgData name="Hongshu Wang" userId="9fb55f9d-887a-4829-8978-f609067a7f9f" providerId="ADAL" clId="{4D21196F-F95B-D146-B1AE-9D548349F36F}" dt="2023-07-17T17:27:12.697" v="3634" actId="26606"/>
          <ac:spMkLst>
            <pc:docMk/>
            <pc:sldMk cId="11752551" sldId="259"/>
            <ac:spMk id="2108" creationId="{231BF440-39FA-4087-84CC-2EEC0BBDAF29}"/>
          </ac:spMkLst>
        </pc:spChg>
        <pc:spChg chg="add del">
          <ac:chgData name="Hongshu Wang" userId="9fb55f9d-887a-4829-8978-f609067a7f9f" providerId="ADAL" clId="{4D21196F-F95B-D146-B1AE-9D548349F36F}" dt="2023-07-17T17:27:23.865" v="3636" actId="26606"/>
          <ac:spMkLst>
            <pc:docMk/>
            <pc:sldMk cId="11752551" sldId="259"/>
            <ac:spMk id="2109" creationId="{3873B707-463F-40B0-8227-E8CC6C67EB25}"/>
          </ac:spMkLst>
        </pc:spChg>
        <pc:spChg chg="add del">
          <ac:chgData name="Hongshu Wang" userId="9fb55f9d-887a-4829-8978-f609067a7f9f" providerId="ADAL" clId="{4D21196F-F95B-D146-B1AE-9D548349F36F}" dt="2023-07-17T17:27:12.697" v="3634" actId="26606"/>
          <ac:spMkLst>
            <pc:docMk/>
            <pc:sldMk cId="11752551" sldId="259"/>
            <ac:spMk id="2110" creationId="{F04E4CBA-303B-48BD-8451-C2701CB0EEBF}"/>
          </ac:spMkLst>
        </pc:spChg>
        <pc:spChg chg="add del">
          <ac:chgData name="Hongshu Wang" userId="9fb55f9d-887a-4829-8978-f609067a7f9f" providerId="ADAL" clId="{4D21196F-F95B-D146-B1AE-9D548349F36F}" dt="2023-07-17T17:27:12.697" v="3634" actId="26606"/>
          <ac:spMkLst>
            <pc:docMk/>
            <pc:sldMk cId="11752551" sldId="259"/>
            <ac:spMk id="2112" creationId="{F6CA58B3-AFCC-4A40-9882-50D5080879B0}"/>
          </ac:spMkLst>
        </pc:spChg>
        <pc:spChg chg="add del">
          <ac:chgData name="Hongshu Wang" userId="9fb55f9d-887a-4829-8978-f609067a7f9f" providerId="ADAL" clId="{4D21196F-F95B-D146-B1AE-9D548349F36F}" dt="2023-07-17T17:27:23.865" v="3636" actId="26606"/>
          <ac:spMkLst>
            <pc:docMk/>
            <pc:sldMk cId="11752551" sldId="259"/>
            <ac:spMk id="2113" creationId="{C13237C8-E62C-4F0D-A318-BD6FB6C2D138}"/>
          </ac:spMkLst>
        </pc:spChg>
        <pc:spChg chg="add del">
          <ac:chgData name="Hongshu Wang" userId="9fb55f9d-887a-4829-8978-f609067a7f9f" providerId="ADAL" clId="{4D21196F-F95B-D146-B1AE-9D548349F36F}" dt="2023-07-17T17:27:12.697" v="3634" actId="26606"/>
          <ac:spMkLst>
            <pc:docMk/>
            <pc:sldMk cId="11752551" sldId="259"/>
            <ac:spMk id="2114" creationId="{75C56826-D4E5-42ED-8529-079651CB3005}"/>
          </ac:spMkLst>
        </pc:spChg>
        <pc:spChg chg="add del">
          <ac:chgData name="Hongshu Wang" userId="9fb55f9d-887a-4829-8978-f609067a7f9f" providerId="ADAL" clId="{4D21196F-F95B-D146-B1AE-9D548349F36F}" dt="2023-07-17T17:27:23.865" v="3636" actId="26606"/>
          <ac:spMkLst>
            <pc:docMk/>
            <pc:sldMk cId="11752551" sldId="259"/>
            <ac:spMk id="2115" creationId="{19C9EAEA-39D0-4B0E-A0EB-51E7B26740B1}"/>
          </ac:spMkLst>
        </pc:spChg>
        <pc:spChg chg="add del">
          <ac:chgData name="Hongshu Wang" userId="9fb55f9d-887a-4829-8978-f609067a7f9f" providerId="ADAL" clId="{4D21196F-F95B-D146-B1AE-9D548349F36F}" dt="2023-07-17T17:27:12.697" v="3634" actId="26606"/>
          <ac:spMkLst>
            <pc:docMk/>
            <pc:sldMk cId="11752551" sldId="259"/>
            <ac:spMk id="2116" creationId="{82095FCE-EF05-4443-B97A-85DEE3A5CA17}"/>
          </ac:spMkLst>
        </pc:spChg>
        <pc:spChg chg="add del">
          <ac:chgData name="Hongshu Wang" userId="9fb55f9d-887a-4829-8978-f609067a7f9f" providerId="ADAL" clId="{4D21196F-F95B-D146-B1AE-9D548349F36F}" dt="2023-07-17T17:27:12.697" v="3634" actId="26606"/>
          <ac:spMkLst>
            <pc:docMk/>
            <pc:sldMk cId="11752551" sldId="259"/>
            <ac:spMk id="2118" creationId="{CA00AE6B-AA30-4CF8-BA6F-339B780AD76C}"/>
          </ac:spMkLst>
        </pc:spChg>
        <pc:spChg chg="add del">
          <ac:chgData name="Hongshu Wang" userId="9fb55f9d-887a-4829-8978-f609067a7f9f" providerId="ADAL" clId="{4D21196F-F95B-D146-B1AE-9D548349F36F}" dt="2023-07-17T17:27:23.865" v="3636" actId="26606"/>
          <ac:spMkLst>
            <pc:docMk/>
            <pc:sldMk cId="11752551" sldId="259"/>
            <ac:spMk id="2120" creationId="{8CB5D2D7-DF65-4E86-BFBA-FFB9B5ACEB64}"/>
          </ac:spMkLst>
        </pc:spChg>
        <pc:spChg chg="add">
          <ac:chgData name="Hongshu Wang" userId="9fb55f9d-887a-4829-8978-f609067a7f9f" providerId="ADAL" clId="{4D21196F-F95B-D146-B1AE-9D548349F36F}" dt="2023-07-17T17:27:23.888" v="3637" actId="26606"/>
          <ac:spMkLst>
            <pc:docMk/>
            <pc:sldMk cId="11752551" sldId="259"/>
            <ac:spMk id="2122" creationId="{DB90EDA9-2517-46EC-B6D4-3918D04786C1}"/>
          </ac:spMkLst>
        </pc:spChg>
        <pc:spChg chg="add del">
          <ac:chgData name="Hongshu Wang" userId="9fb55f9d-887a-4829-8978-f609067a7f9f" providerId="ADAL" clId="{4D21196F-F95B-D146-B1AE-9D548349F36F}" dt="2023-07-17T17:26:26.379" v="3597" actId="26606"/>
          <ac:spMkLst>
            <pc:docMk/>
            <pc:sldMk cId="11752551" sldId="259"/>
            <ac:spMk id="2123" creationId="{231BF440-39FA-4087-84CC-2EEC0BBDAF29}"/>
          </ac:spMkLst>
        </pc:spChg>
        <pc:spChg chg="add">
          <ac:chgData name="Hongshu Wang" userId="9fb55f9d-887a-4829-8978-f609067a7f9f" providerId="ADAL" clId="{4D21196F-F95B-D146-B1AE-9D548349F36F}" dt="2023-07-17T17:27:23.888" v="3637" actId="26606"/>
          <ac:spMkLst>
            <pc:docMk/>
            <pc:sldMk cId="11752551" sldId="259"/>
            <ac:spMk id="2124" creationId="{D449B1F2-532C-44C7-8AC7-28EA15EE02CB}"/>
          </ac:spMkLst>
        </pc:spChg>
        <pc:spChg chg="add del">
          <ac:chgData name="Hongshu Wang" userId="9fb55f9d-887a-4829-8978-f609067a7f9f" providerId="ADAL" clId="{4D21196F-F95B-D146-B1AE-9D548349F36F}" dt="2023-07-17T17:26:26.379" v="3597" actId="26606"/>
          <ac:spMkLst>
            <pc:docMk/>
            <pc:sldMk cId="11752551" sldId="259"/>
            <ac:spMk id="2125" creationId="{F04E4CBA-303B-48BD-8451-C2701CB0EEBF}"/>
          </ac:spMkLst>
        </pc:spChg>
        <pc:spChg chg="add">
          <ac:chgData name="Hongshu Wang" userId="9fb55f9d-887a-4829-8978-f609067a7f9f" providerId="ADAL" clId="{4D21196F-F95B-D146-B1AE-9D548349F36F}" dt="2023-07-17T17:27:23.888" v="3637" actId="26606"/>
          <ac:spMkLst>
            <pc:docMk/>
            <pc:sldMk cId="11752551" sldId="259"/>
            <ac:spMk id="2126" creationId="{EE7D3784-5CF9-4282-9B1C-523957852BF6}"/>
          </ac:spMkLst>
        </pc:spChg>
        <pc:spChg chg="add del">
          <ac:chgData name="Hongshu Wang" userId="9fb55f9d-887a-4829-8978-f609067a7f9f" providerId="ADAL" clId="{4D21196F-F95B-D146-B1AE-9D548349F36F}" dt="2023-07-17T17:26:26.379" v="3597" actId="26606"/>
          <ac:spMkLst>
            <pc:docMk/>
            <pc:sldMk cId="11752551" sldId="259"/>
            <ac:spMk id="2127" creationId="{F6CA58B3-AFCC-4A40-9882-50D5080879B0}"/>
          </ac:spMkLst>
        </pc:spChg>
        <pc:spChg chg="add del">
          <ac:chgData name="Hongshu Wang" userId="9fb55f9d-887a-4829-8978-f609067a7f9f" providerId="ADAL" clId="{4D21196F-F95B-D146-B1AE-9D548349F36F}" dt="2023-07-17T17:26:26.379" v="3597" actId="26606"/>
          <ac:spMkLst>
            <pc:docMk/>
            <pc:sldMk cId="11752551" sldId="259"/>
            <ac:spMk id="2129" creationId="{75C56826-D4E5-42ED-8529-079651CB3005}"/>
          </ac:spMkLst>
        </pc:spChg>
        <pc:spChg chg="add del">
          <ac:chgData name="Hongshu Wang" userId="9fb55f9d-887a-4829-8978-f609067a7f9f" providerId="ADAL" clId="{4D21196F-F95B-D146-B1AE-9D548349F36F}" dt="2023-07-17T17:26:26.379" v="3597" actId="26606"/>
          <ac:spMkLst>
            <pc:docMk/>
            <pc:sldMk cId="11752551" sldId="259"/>
            <ac:spMk id="2131" creationId="{82095FCE-EF05-4443-B97A-85DEE3A5CA17}"/>
          </ac:spMkLst>
        </pc:spChg>
        <pc:spChg chg="add del">
          <ac:chgData name="Hongshu Wang" userId="9fb55f9d-887a-4829-8978-f609067a7f9f" providerId="ADAL" clId="{4D21196F-F95B-D146-B1AE-9D548349F36F}" dt="2023-07-17T17:26:26.379" v="3597" actId="26606"/>
          <ac:spMkLst>
            <pc:docMk/>
            <pc:sldMk cId="11752551" sldId="259"/>
            <ac:spMk id="2133" creationId="{CA00AE6B-AA30-4CF8-BA6F-339B780AD76C}"/>
          </ac:spMkLst>
        </pc:spChg>
        <pc:spChg chg="add del">
          <ac:chgData name="Hongshu Wang" userId="9fb55f9d-887a-4829-8978-f609067a7f9f" providerId="ADAL" clId="{4D21196F-F95B-D146-B1AE-9D548349F36F}" dt="2023-07-17T17:26:26.810" v="3599" actId="26606"/>
          <ac:spMkLst>
            <pc:docMk/>
            <pc:sldMk cId="11752551" sldId="259"/>
            <ac:spMk id="2135" creationId="{CEF6118E-44FB-4509-B4D9-129052E4C6EE}"/>
          </ac:spMkLst>
        </pc:spChg>
        <pc:spChg chg="add del">
          <ac:chgData name="Hongshu Wang" userId="9fb55f9d-887a-4829-8978-f609067a7f9f" providerId="ADAL" clId="{4D21196F-F95B-D146-B1AE-9D548349F36F}" dt="2023-07-17T17:26:28.244" v="3601" actId="26606"/>
          <ac:spMkLst>
            <pc:docMk/>
            <pc:sldMk cId="11752551" sldId="259"/>
            <ac:spMk id="2137" creationId="{231BF440-39FA-4087-84CC-2EEC0BBDAF29}"/>
          </ac:spMkLst>
        </pc:spChg>
        <pc:spChg chg="add del">
          <ac:chgData name="Hongshu Wang" userId="9fb55f9d-887a-4829-8978-f609067a7f9f" providerId="ADAL" clId="{4D21196F-F95B-D146-B1AE-9D548349F36F}" dt="2023-07-17T17:26:28.244" v="3601" actId="26606"/>
          <ac:spMkLst>
            <pc:docMk/>
            <pc:sldMk cId="11752551" sldId="259"/>
            <ac:spMk id="2138" creationId="{F04E4CBA-303B-48BD-8451-C2701CB0EEBF}"/>
          </ac:spMkLst>
        </pc:spChg>
        <pc:spChg chg="add del">
          <ac:chgData name="Hongshu Wang" userId="9fb55f9d-887a-4829-8978-f609067a7f9f" providerId="ADAL" clId="{4D21196F-F95B-D146-B1AE-9D548349F36F}" dt="2023-07-17T17:26:28.244" v="3601" actId="26606"/>
          <ac:spMkLst>
            <pc:docMk/>
            <pc:sldMk cId="11752551" sldId="259"/>
            <ac:spMk id="2139" creationId="{F6CA58B3-AFCC-4A40-9882-50D5080879B0}"/>
          </ac:spMkLst>
        </pc:spChg>
        <pc:spChg chg="add del">
          <ac:chgData name="Hongshu Wang" userId="9fb55f9d-887a-4829-8978-f609067a7f9f" providerId="ADAL" clId="{4D21196F-F95B-D146-B1AE-9D548349F36F}" dt="2023-07-17T17:26:28.244" v="3601" actId="26606"/>
          <ac:spMkLst>
            <pc:docMk/>
            <pc:sldMk cId="11752551" sldId="259"/>
            <ac:spMk id="2140" creationId="{75C56826-D4E5-42ED-8529-079651CB3005}"/>
          </ac:spMkLst>
        </pc:spChg>
        <pc:spChg chg="add del">
          <ac:chgData name="Hongshu Wang" userId="9fb55f9d-887a-4829-8978-f609067a7f9f" providerId="ADAL" clId="{4D21196F-F95B-D146-B1AE-9D548349F36F}" dt="2023-07-17T17:26:28.244" v="3601" actId="26606"/>
          <ac:spMkLst>
            <pc:docMk/>
            <pc:sldMk cId="11752551" sldId="259"/>
            <ac:spMk id="2141" creationId="{82095FCE-EF05-4443-B97A-85DEE3A5CA17}"/>
          </ac:spMkLst>
        </pc:spChg>
        <pc:spChg chg="add del">
          <ac:chgData name="Hongshu Wang" userId="9fb55f9d-887a-4829-8978-f609067a7f9f" providerId="ADAL" clId="{4D21196F-F95B-D146-B1AE-9D548349F36F}" dt="2023-07-17T17:26:28.244" v="3601" actId="26606"/>
          <ac:spMkLst>
            <pc:docMk/>
            <pc:sldMk cId="11752551" sldId="259"/>
            <ac:spMk id="2142" creationId="{CA00AE6B-AA30-4CF8-BA6F-339B780AD76C}"/>
          </ac:spMkLst>
        </pc:spChg>
        <pc:spChg chg="add del">
          <ac:chgData name="Hongshu Wang" userId="9fb55f9d-887a-4829-8978-f609067a7f9f" providerId="ADAL" clId="{4D21196F-F95B-D146-B1AE-9D548349F36F}" dt="2023-07-17T17:26:29.327" v="3603" actId="26606"/>
          <ac:spMkLst>
            <pc:docMk/>
            <pc:sldMk cId="11752551" sldId="259"/>
            <ac:spMk id="2144" creationId="{99F1FFA9-D672-408C-9220-ADEEC6ABDD09}"/>
          </ac:spMkLst>
        </pc:spChg>
        <pc:spChg chg="add del">
          <ac:chgData name="Hongshu Wang" userId="9fb55f9d-887a-4829-8978-f609067a7f9f" providerId="ADAL" clId="{4D21196F-F95B-D146-B1AE-9D548349F36F}" dt="2023-07-17T17:27:11.703" v="3631" actId="26606"/>
          <ac:spMkLst>
            <pc:docMk/>
            <pc:sldMk cId="11752551" sldId="259"/>
            <ac:spMk id="2146" creationId="{231BF440-39FA-4087-84CC-2EEC0BBDAF29}"/>
          </ac:spMkLst>
        </pc:spChg>
        <pc:spChg chg="add del">
          <ac:chgData name="Hongshu Wang" userId="9fb55f9d-887a-4829-8978-f609067a7f9f" providerId="ADAL" clId="{4D21196F-F95B-D146-B1AE-9D548349F36F}" dt="2023-07-17T17:27:11.703" v="3631" actId="26606"/>
          <ac:spMkLst>
            <pc:docMk/>
            <pc:sldMk cId="11752551" sldId="259"/>
            <ac:spMk id="2147" creationId="{F04E4CBA-303B-48BD-8451-C2701CB0EEBF}"/>
          </ac:spMkLst>
        </pc:spChg>
        <pc:spChg chg="add del">
          <ac:chgData name="Hongshu Wang" userId="9fb55f9d-887a-4829-8978-f609067a7f9f" providerId="ADAL" clId="{4D21196F-F95B-D146-B1AE-9D548349F36F}" dt="2023-07-17T17:27:11.703" v="3631" actId="26606"/>
          <ac:spMkLst>
            <pc:docMk/>
            <pc:sldMk cId="11752551" sldId="259"/>
            <ac:spMk id="2148" creationId="{F6CA58B3-AFCC-4A40-9882-50D5080879B0}"/>
          </ac:spMkLst>
        </pc:spChg>
        <pc:spChg chg="add del">
          <ac:chgData name="Hongshu Wang" userId="9fb55f9d-887a-4829-8978-f609067a7f9f" providerId="ADAL" clId="{4D21196F-F95B-D146-B1AE-9D548349F36F}" dt="2023-07-17T17:27:11.703" v="3631" actId="26606"/>
          <ac:spMkLst>
            <pc:docMk/>
            <pc:sldMk cId="11752551" sldId="259"/>
            <ac:spMk id="2149" creationId="{75C56826-D4E5-42ED-8529-079651CB3005}"/>
          </ac:spMkLst>
        </pc:spChg>
        <pc:spChg chg="add del">
          <ac:chgData name="Hongshu Wang" userId="9fb55f9d-887a-4829-8978-f609067a7f9f" providerId="ADAL" clId="{4D21196F-F95B-D146-B1AE-9D548349F36F}" dt="2023-07-17T17:27:11.703" v="3631" actId="26606"/>
          <ac:spMkLst>
            <pc:docMk/>
            <pc:sldMk cId="11752551" sldId="259"/>
            <ac:spMk id="2150" creationId="{82095FCE-EF05-4443-B97A-85DEE3A5CA17}"/>
          </ac:spMkLst>
        </pc:spChg>
        <pc:spChg chg="add del">
          <ac:chgData name="Hongshu Wang" userId="9fb55f9d-887a-4829-8978-f609067a7f9f" providerId="ADAL" clId="{4D21196F-F95B-D146-B1AE-9D548349F36F}" dt="2023-07-17T17:27:11.703" v="3631" actId="26606"/>
          <ac:spMkLst>
            <pc:docMk/>
            <pc:sldMk cId="11752551" sldId="259"/>
            <ac:spMk id="2151" creationId="{CA00AE6B-AA30-4CF8-BA6F-339B780AD76C}"/>
          </ac:spMkLst>
        </pc:spChg>
        <pc:spChg chg="add del">
          <ac:chgData name="Hongshu Wang" userId="9fb55f9d-887a-4829-8978-f609067a7f9f" providerId="ADAL" clId="{4D21196F-F95B-D146-B1AE-9D548349F36F}" dt="2023-07-17T17:27:10.576" v="3627" actId="26606"/>
          <ac:spMkLst>
            <pc:docMk/>
            <pc:sldMk cId="11752551" sldId="259"/>
            <ac:spMk id="2156" creationId="{231BF440-39FA-4087-84CC-2EEC0BBDAF29}"/>
          </ac:spMkLst>
        </pc:spChg>
        <pc:spChg chg="add del">
          <ac:chgData name="Hongshu Wang" userId="9fb55f9d-887a-4829-8978-f609067a7f9f" providerId="ADAL" clId="{4D21196F-F95B-D146-B1AE-9D548349F36F}" dt="2023-07-17T17:27:10.576" v="3627" actId="26606"/>
          <ac:spMkLst>
            <pc:docMk/>
            <pc:sldMk cId="11752551" sldId="259"/>
            <ac:spMk id="2158" creationId="{F04E4CBA-303B-48BD-8451-C2701CB0EEBF}"/>
          </ac:spMkLst>
        </pc:spChg>
        <pc:spChg chg="add del">
          <ac:chgData name="Hongshu Wang" userId="9fb55f9d-887a-4829-8978-f609067a7f9f" providerId="ADAL" clId="{4D21196F-F95B-D146-B1AE-9D548349F36F}" dt="2023-07-17T17:27:10.576" v="3627" actId="26606"/>
          <ac:spMkLst>
            <pc:docMk/>
            <pc:sldMk cId="11752551" sldId="259"/>
            <ac:spMk id="2160" creationId="{F6CA58B3-AFCC-4A40-9882-50D5080879B0}"/>
          </ac:spMkLst>
        </pc:spChg>
        <pc:spChg chg="add del">
          <ac:chgData name="Hongshu Wang" userId="9fb55f9d-887a-4829-8978-f609067a7f9f" providerId="ADAL" clId="{4D21196F-F95B-D146-B1AE-9D548349F36F}" dt="2023-07-17T17:27:10.576" v="3627" actId="26606"/>
          <ac:spMkLst>
            <pc:docMk/>
            <pc:sldMk cId="11752551" sldId="259"/>
            <ac:spMk id="2162" creationId="{75C56826-D4E5-42ED-8529-079651CB3005}"/>
          </ac:spMkLst>
        </pc:spChg>
        <pc:spChg chg="add del">
          <ac:chgData name="Hongshu Wang" userId="9fb55f9d-887a-4829-8978-f609067a7f9f" providerId="ADAL" clId="{4D21196F-F95B-D146-B1AE-9D548349F36F}" dt="2023-07-17T17:27:10.576" v="3627" actId="26606"/>
          <ac:spMkLst>
            <pc:docMk/>
            <pc:sldMk cId="11752551" sldId="259"/>
            <ac:spMk id="2164" creationId="{82095FCE-EF05-4443-B97A-85DEE3A5CA17}"/>
          </ac:spMkLst>
        </pc:spChg>
        <pc:spChg chg="add del">
          <ac:chgData name="Hongshu Wang" userId="9fb55f9d-887a-4829-8978-f609067a7f9f" providerId="ADAL" clId="{4D21196F-F95B-D146-B1AE-9D548349F36F}" dt="2023-07-17T17:27:10.576" v="3627" actId="26606"/>
          <ac:spMkLst>
            <pc:docMk/>
            <pc:sldMk cId="11752551" sldId="259"/>
            <ac:spMk id="2166" creationId="{CA00AE6B-AA30-4CF8-BA6F-339B780AD76C}"/>
          </ac:spMkLst>
        </pc:spChg>
        <pc:spChg chg="add del">
          <ac:chgData name="Hongshu Wang" userId="9fb55f9d-887a-4829-8978-f609067a7f9f" providerId="ADAL" clId="{4D21196F-F95B-D146-B1AE-9D548349F36F}" dt="2023-07-17T17:27:09.461" v="3621" actId="26606"/>
          <ac:spMkLst>
            <pc:docMk/>
            <pc:sldMk cId="11752551" sldId="259"/>
            <ac:spMk id="2171" creationId="{231BF440-39FA-4087-84CC-2EEC0BBDAF29}"/>
          </ac:spMkLst>
        </pc:spChg>
        <pc:spChg chg="add del">
          <ac:chgData name="Hongshu Wang" userId="9fb55f9d-887a-4829-8978-f609067a7f9f" providerId="ADAL" clId="{4D21196F-F95B-D146-B1AE-9D548349F36F}" dt="2023-07-17T17:27:09.461" v="3621" actId="26606"/>
          <ac:spMkLst>
            <pc:docMk/>
            <pc:sldMk cId="11752551" sldId="259"/>
            <ac:spMk id="2173" creationId="{F04E4CBA-303B-48BD-8451-C2701CB0EEBF}"/>
          </ac:spMkLst>
        </pc:spChg>
        <pc:spChg chg="add del">
          <ac:chgData name="Hongshu Wang" userId="9fb55f9d-887a-4829-8978-f609067a7f9f" providerId="ADAL" clId="{4D21196F-F95B-D146-B1AE-9D548349F36F}" dt="2023-07-17T17:27:09.461" v="3621" actId="26606"/>
          <ac:spMkLst>
            <pc:docMk/>
            <pc:sldMk cId="11752551" sldId="259"/>
            <ac:spMk id="2175" creationId="{F6CA58B3-AFCC-4A40-9882-50D5080879B0}"/>
          </ac:spMkLst>
        </pc:spChg>
        <pc:spChg chg="add del">
          <ac:chgData name="Hongshu Wang" userId="9fb55f9d-887a-4829-8978-f609067a7f9f" providerId="ADAL" clId="{4D21196F-F95B-D146-B1AE-9D548349F36F}" dt="2023-07-17T17:27:09.461" v="3621" actId="26606"/>
          <ac:spMkLst>
            <pc:docMk/>
            <pc:sldMk cId="11752551" sldId="259"/>
            <ac:spMk id="2177" creationId="{75C56826-D4E5-42ED-8529-079651CB3005}"/>
          </ac:spMkLst>
        </pc:spChg>
        <pc:spChg chg="add del">
          <ac:chgData name="Hongshu Wang" userId="9fb55f9d-887a-4829-8978-f609067a7f9f" providerId="ADAL" clId="{4D21196F-F95B-D146-B1AE-9D548349F36F}" dt="2023-07-17T17:27:09.461" v="3621" actId="26606"/>
          <ac:spMkLst>
            <pc:docMk/>
            <pc:sldMk cId="11752551" sldId="259"/>
            <ac:spMk id="2179" creationId="{82095FCE-EF05-4443-B97A-85DEE3A5CA17}"/>
          </ac:spMkLst>
        </pc:spChg>
        <pc:spChg chg="add del">
          <ac:chgData name="Hongshu Wang" userId="9fb55f9d-887a-4829-8978-f609067a7f9f" providerId="ADAL" clId="{4D21196F-F95B-D146-B1AE-9D548349F36F}" dt="2023-07-17T17:27:09.461" v="3621" actId="26606"/>
          <ac:spMkLst>
            <pc:docMk/>
            <pc:sldMk cId="11752551" sldId="259"/>
            <ac:spMk id="2181" creationId="{CA00AE6B-AA30-4CF8-BA6F-339B780AD76C}"/>
          </ac:spMkLst>
        </pc:spChg>
        <pc:grpChg chg="add del">
          <ac:chgData name="Hongshu Wang" userId="9fb55f9d-887a-4829-8978-f609067a7f9f" providerId="ADAL" clId="{4D21196F-F95B-D146-B1AE-9D548349F36F}" dt="2023-07-11T03:27:39.620" v="1434" actId="26606"/>
          <ac:grpSpMkLst>
            <pc:docMk/>
            <pc:sldMk cId="11752551" sldId="259"/>
            <ac:grpSpMk id="2085" creationId="{1DE889C7-FAD6-4397-98E2-05D503484459}"/>
          </ac:grpSpMkLst>
        </pc:grpChg>
        <pc:grpChg chg="add del">
          <ac:chgData name="Hongshu Wang" userId="9fb55f9d-887a-4829-8978-f609067a7f9f" providerId="ADAL" clId="{4D21196F-F95B-D146-B1AE-9D548349F36F}" dt="2023-07-17T17:27:23.865" v="3636" actId="26606"/>
          <ac:grpSpMkLst>
            <pc:docMk/>
            <pc:sldMk cId="11752551" sldId="259"/>
            <ac:grpSpMk id="2106" creationId="{1DE889C7-FAD6-4397-98E2-05D503484459}"/>
          </ac:grpSpMkLst>
        </pc:grpChg>
        <pc:picChg chg="add del mod">
          <ac:chgData name="Hongshu Wang" userId="9fb55f9d-887a-4829-8978-f609067a7f9f" providerId="ADAL" clId="{4D21196F-F95B-D146-B1AE-9D548349F36F}" dt="2023-07-11T03:26:48.376" v="1414" actId="478"/>
          <ac:picMkLst>
            <pc:docMk/>
            <pc:sldMk cId="11752551" sldId="259"/>
            <ac:picMk id="5" creationId="{DBF0950B-897F-A1E4-872D-2D7D48A9AC80}"/>
          </ac:picMkLst>
        </pc:picChg>
        <pc:picChg chg="add mod ord">
          <ac:chgData name="Hongshu Wang" userId="9fb55f9d-887a-4829-8978-f609067a7f9f" providerId="ADAL" clId="{4D21196F-F95B-D146-B1AE-9D548349F36F}" dt="2023-07-17T17:27:23.888" v="3637" actId="26606"/>
          <ac:picMkLst>
            <pc:docMk/>
            <pc:sldMk cId="11752551" sldId="259"/>
            <ac:picMk id="6" creationId="{269B49E5-91B0-6D11-840F-5F6BF0228520}"/>
          </ac:picMkLst>
        </pc:picChg>
        <pc:picChg chg="add del mod ord">
          <ac:chgData name="Hongshu Wang" userId="9fb55f9d-887a-4829-8978-f609067a7f9f" providerId="ADAL" clId="{4D21196F-F95B-D146-B1AE-9D548349F36F}" dt="2023-07-17T17:16:14.485" v="3563" actId="478"/>
          <ac:picMkLst>
            <pc:docMk/>
            <pc:sldMk cId="11752551" sldId="259"/>
            <ac:picMk id="2050" creationId="{9CEA64C7-D234-B6E0-7D23-0EF48F2B2B08}"/>
          </ac:picMkLst>
        </pc:picChg>
        <pc:picChg chg="add mod ord">
          <ac:chgData name="Hongshu Wang" userId="9fb55f9d-887a-4829-8978-f609067a7f9f" providerId="ADAL" clId="{4D21196F-F95B-D146-B1AE-9D548349F36F}" dt="2023-07-17T17:27:23.888" v="3637" actId="26606"/>
          <ac:picMkLst>
            <pc:docMk/>
            <pc:sldMk cId="11752551" sldId="259"/>
            <ac:picMk id="2052" creationId="{5BA52576-7F9C-61F4-BB2E-5B42237C073A}"/>
          </ac:picMkLst>
        </pc:picChg>
      </pc:sldChg>
      <pc:sldChg chg="addSp delSp modSp mod setBg modNotesTx">
        <pc:chgData name="Hongshu Wang" userId="9fb55f9d-887a-4829-8978-f609067a7f9f" providerId="ADAL" clId="{4D21196F-F95B-D146-B1AE-9D548349F36F}" dt="2023-07-17T18:47:24.577" v="5654" actId="20577"/>
        <pc:sldMkLst>
          <pc:docMk/>
          <pc:sldMk cId="1135135403" sldId="260"/>
        </pc:sldMkLst>
        <pc:spChg chg="mod">
          <ac:chgData name="Hongshu Wang" userId="9fb55f9d-887a-4829-8978-f609067a7f9f" providerId="ADAL" clId="{4D21196F-F95B-D146-B1AE-9D548349F36F}" dt="2023-07-17T17:32:28.618" v="3814" actId="26606"/>
          <ac:spMkLst>
            <pc:docMk/>
            <pc:sldMk cId="1135135403" sldId="260"/>
            <ac:spMk id="2" creationId="{48C0C121-3148-0F80-AB42-E2F9BE42EFD3}"/>
          </ac:spMkLst>
        </pc:spChg>
        <pc:spChg chg="mod ord">
          <ac:chgData name="Hongshu Wang" userId="9fb55f9d-887a-4829-8978-f609067a7f9f" providerId="ADAL" clId="{4D21196F-F95B-D146-B1AE-9D548349F36F}" dt="2023-07-17T18:47:24.577" v="5654" actId="20577"/>
          <ac:spMkLst>
            <pc:docMk/>
            <pc:sldMk cId="1135135403" sldId="260"/>
            <ac:spMk id="3" creationId="{91B53317-ABFB-F2B3-AC16-DC650A6DBE90}"/>
          </ac:spMkLst>
        </pc:spChg>
        <pc:spChg chg="add del">
          <ac:chgData name="Hongshu Wang" userId="9fb55f9d-887a-4829-8978-f609067a7f9f" providerId="ADAL" clId="{4D21196F-F95B-D146-B1AE-9D548349F36F}" dt="2023-07-07T19:16:26.341" v="43" actId="26606"/>
          <ac:spMkLst>
            <pc:docMk/>
            <pc:sldMk cId="1135135403" sldId="260"/>
            <ac:spMk id="1031" creationId="{F13C74B1-5B17-4795-BED0-7140497B445A}"/>
          </ac:spMkLst>
        </pc:spChg>
        <pc:spChg chg="add del">
          <ac:chgData name="Hongshu Wang" userId="9fb55f9d-887a-4829-8978-f609067a7f9f" providerId="ADAL" clId="{4D21196F-F95B-D146-B1AE-9D548349F36F}" dt="2023-07-07T19:16:26.341" v="43" actId="26606"/>
          <ac:spMkLst>
            <pc:docMk/>
            <pc:sldMk cId="1135135403" sldId="260"/>
            <ac:spMk id="1033" creationId="{D4974D33-8DC5-464E-8C6D-BE58F0669C17}"/>
          </ac:spMkLst>
        </pc:spChg>
        <pc:spChg chg="add del">
          <ac:chgData name="Hongshu Wang" userId="9fb55f9d-887a-4829-8978-f609067a7f9f" providerId="ADAL" clId="{4D21196F-F95B-D146-B1AE-9D548349F36F}" dt="2023-07-11T03:23:07.083" v="1390" actId="26606"/>
          <ac:spMkLst>
            <pc:docMk/>
            <pc:sldMk cId="1135135403" sldId="260"/>
            <ac:spMk id="1035" creationId="{45D37F4E-DDB4-456B-97E0-9937730A039F}"/>
          </ac:spMkLst>
        </pc:spChg>
        <pc:spChg chg="add del">
          <ac:chgData name="Hongshu Wang" userId="9fb55f9d-887a-4829-8978-f609067a7f9f" providerId="ADAL" clId="{4D21196F-F95B-D146-B1AE-9D548349F36F}" dt="2023-07-11T03:23:07.083" v="1390" actId="26606"/>
          <ac:spMkLst>
            <pc:docMk/>
            <pc:sldMk cId="1135135403" sldId="260"/>
            <ac:spMk id="1036" creationId="{B2DD41CD-8F47-4F56-AD12-4E2FF7696987}"/>
          </ac:spMkLst>
        </pc:spChg>
        <pc:spChg chg="add del">
          <ac:chgData name="Hongshu Wang" userId="9fb55f9d-887a-4829-8978-f609067a7f9f" providerId="ADAL" clId="{4D21196F-F95B-D146-B1AE-9D548349F36F}" dt="2023-07-11T03:22:46.191" v="1361" actId="26606"/>
          <ac:spMkLst>
            <pc:docMk/>
            <pc:sldMk cId="1135135403" sldId="260"/>
            <ac:spMk id="1041" creationId="{F13C74B1-5B17-4795-BED0-7140497B445A}"/>
          </ac:spMkLst>
        </pc:spChg>
        <pc:spChg chg="add del">
          <ac:chgData name="Hongshu Wang" userId="9fb55f9d-887a-4829-8978-f609067a7f9f" providerId="ADAL" clId="{4D21196F-F95B-D146-B1AE-9D548349F36F}" dt="2023-07-11T03:22:46.191" v="1361" actId="26606"/>
          <ac:spMkLst>
            <pc:docMk/>
            <pc:sldMk cId="1135135403" sldId="260"/>
            <ac:spMk id="1043" creationId="{D4974D33-8DC5-464E-8C6D-BE58F0669C17}"/>
          </ac:spMkLst>
        </pc:spChg>
        <pc:spChg chg="add del">
          <ac:chgData name="Hongshu Wang" userId="9fb55f9d-887a-4829-8978-f609067a7f9f" providerId="ADAL" clId="{4D21196F-F95B-D146-B1AE-9D548349F36F}" dt="2023-07-11T03:22:48.154" v="1363" actId="26606"/>
          <ac:spMkLst>
            <pc:docMk/>
            <pc:sldMk cId="1135135403" sldId="260"/>
            <ac:spMk id="1045" creationId="{04812C46-200A-4DEB-A05E-3ED6C68C2387}"/>
          </ac:spMkLst>
        </pc:spChg>
        <pc:spChg chg="add del">
          <ac:chgData name="Hongshu Wang" userId="9fb55f9d-887a-4829-8978-f609067a7f9f" providerId="ADAL" clId="{4D21196F-F95B-D146-B1AE-9D548349F36F}" dt="2023-07-11T03:22:48.154" v="1363" actId="26606"/>
          <ac:spMkLst>
            <pc:docMk/>
            <pc:sldMk cId="1135135403" sldId="260"/>
            <ac:spMk id="1046" creationId="{D1EA859B-E555-4109-94F3-6700E046E008}"/>
          </ac:spMkLst>
        </pc:spChg>
        <pc:spChg chg="add del">
          <ac:chgData name="Hongshu Wang" userId="9fb55f9d-887a-4829-8978-f609067a7f9f" providerId="ADAL" clId="{4D21196F-F95B-D146-B1AE-9D548349F36F}" dt="2023-07-11T03:22:48.767" v="1365" actId="26606"/>
          <ac:spMkLst>
            <pc:docMk/>
            <pc:sldMk cId="1135135403" sldId="260"/>
            <ac:spMk id="1047" creationId="{3873B707-463F-40B0-8227-E8CC6C67EB25}"/>
          </ac:spMkLst>
        </pc:spChg>
        <pc:spChg chg="add del">
          <ac:chgData name="Hongshu Wang" userId="9fb55f9d-887a-4829-8978-f609067a7f9f" providerId="ADAL" clId="{4D21196F-F95B-D146-B1AE-9D548349F36F}" dt="2023-07-11T03:22:48.767" v="1365" actId="26606"/>
          <ac:spMkLst>
            <pc:docMk/>
            <pc:sldMk cId="1135135403" sldId="260"/>
            <ac:spMk id="1048" creationId="{201CC55D-ED54-4C5C-95E6-10947BD1103B}"/>
          </ac:spMkLst>
        </pc:spChg>
        <pc:spChg chg="add del">
          <ac:chgData name="Hongshu Wang" userId="9fb55f9d-887a-4829-8978-f609067a7f9f" providerId="ADAL" clId="{4D21196F-F95B-D146-B1AE-9D548349F36F}" dt="2023-07-11T03:22:48.767" v="1365" actId="26606"/>
          <ac:spMkLst>
            <pc:docMk/>
            <pc:sldMk cId="1135135403" sldId="260"/>
            <ac:spMk id="1049" creationId="{C13237C8-E62C-4F0D-A318-BD6FB6C2D138}"/>
          </ac:spMkLst>
        </pc:spChg>
        <pc:spChg chg="add del">
          <ac:chgData name="Hongshu Wang" userId="9fb55f9d-887a-4829-8978-f609067a7f9f" providerId="ADAL" clId="{4D21196F-F95B-D146-B1AE-9D548349F36F}" dt="2023-07-11T03:22:48.767" v="1365" actId="26606"/>
          <ac:spMkLst>
            <pc:docMk/>
            <pc:sldMk cId="1135135403" sldId="260"/>
            <ac:spMk id="1051" creationId="{19C9EAEA-39D0-4B0E-A0EB-51E7B26740B1}"/>
          </ac:spMkLst>
        </pc:spChg>
        <pc:spChg chg="add del">
          <ac:chgData name="Hongshu Wang" userId="9fb55f9d-887a-4829-8978-f609067a7f9f" providerId="ADAL" clId="{4D21196F-F95B-D146-B1AE-9D548349F36F}" dt="2023-07-11T03:22:49.894" v="1367" actId="26606"/>
          <ac:spMkLst>
            <pc:docMk/>
            <pc:sldMk cId="1135135403" sldId="260"/>
            <ac:spMk id="1054" creationId="{6B5E2835-4E47-45B3-9CFE-732FF7B05472}"/>
          </ac:spMkLst>
        </pc:spChg>
        <pc:spChg chg="add del">
          <ac:chgData name="Hongshu Wang" userId="9fb55f9d-887a-4829-8978-f609067a7f9f" providerId="ADAL" clId="{4D21196F-F95B-D146-B1AE-9D548349F36F}" dt="2023-07-11T03:22:49.894" v="1367" actId="26606"/>
          <ac:spMkLst>
            <pc:docMk/>
            <pc:sldMk cId="1135135403" sldId="260"/>
            <ac:spMk id="1055" creationId="{5B45AD5D-AA52-4F7B-9362-576A39AD9E09}"/>
          </ac:spMkLst>
        </pc:spChg>
        <pc:spChg chg="add del">
          <ac:chgData name="Hongshu Wang" userId="9fb55f9d-887a-4829-8978-f609067a7f9f" providerId="ADAL" clId="{4D21196F-F95B-D146-B1AE-9D548349F36F}" dt="2023-07-11T03:22:49.894" v="1367" actId="26606"/>
          <ac:spMkLst>
            <pc:docMk/>
            <pc:sldMk cId="1135135403" sldId="260"/>
            <ac:spMk id="1056" creationId="{AEDD7960-4866-4399-BEF6-DD1431AB4E34}"/>
          </ac:spMkLst>
        </pc:spChg>
        <pc:spChg chg="add del">
          <ac:chgData name="Hongshu Wang" userId="9fb55f9d-887a-4829-8978-f609067a7f9f" providerId="ADAL" clId="{4D21196F-F95B-D146-B1AE-9D548349F36F}" dt="2023-07-11T03:22:49.894" v="1367" actId="26606"/>
          <ac:spMkLst>
            <pc:docMk/>
            <pc:sldMk cId="1135135403" sldId="260"/>
            <ac:spMk id="1057" creationId="{55D4142C-5077-457F-A6AD-3FECFDB39685}"/>
          </ac:spMkLst>
        </pc:spChg>
        <pc:spChg chg="add del">
          <ac:chgData name="Hongshu Wang" userId="9fb55f9d-887a-4829-8978-f609067a7f9f" providerId="ADAL" clId="{4D21196F-F95B-D146-B1AE-9D548349F36F}" dt="2023-07-11T03:22:49.894" v="1367" actId="26606"/>
          <ac:spMkLst>
            <pc:docMk/>
            <pc:sldMk cId="1135135403" sldId="260"/>
            <ac:spMk id="1058" creationId="{7A5F0580-5EE9-419F-96EE-B6529EF6E7D0}"/>
          </ac:spMkLst>
        </pc:spChg>
        <pc:spChg chg="add del">
          <ac:chgData name="Hongshu Wang" userId="9fb55f9d-887a-4829-8978-f609067a7f9f" providerId="ADAL" clId="{4D21196F-F95B-D146-B1AE-9D548349F36F}" dt="2023-07-11T03:22:51.214" v="1369" actId="26606"/>
          <ac:spMkLst>
            <pc:docMk/>
            <pc:sldMk cId="1135135403" sldId="260"/>
            <ac:spMk id="1060" creationId="{39F23E05-E5C5-497C-A842-7BD21B207609}"/>
          </ac:spMkLst>
        </pc:spChg>
        <pc:spChg chg="add del">
          <ac:chgData name="Hongshu Wang" userId="9fb55f9d-887a-4829-8978-f609067a7f9f" providerId="ADAL" clId="{4D21196F-F95B-D146-B1AE-9D548349F36F}" dt="2023-07-11T03:22:52.201" v="1371" actId="26606"/>
          <ac:spMkLst>
            <pc:docMk/>
            <pc:sldMk cId="1135135403" sldId="260"/>
            <ac:spMk id="1062" creationId="{22587ECF-85E9-4393-9D87-8EB6F3F6C208}"/>
          </ac:spMkLst>
        </pc:spChg>
        <pc:spChg chg="add del">
          <ac:chgData name="Hongshu Wang" userId="9fb55f9d-887a-4829-8978-f609067a7f9f" providerId="ADAL" clId="{4D21196F-F95B-D146-B1AE-9D548349F36F}" dt="2023-07-11T03:22:56.831" v="1373" actId="26606"/>
          <ac:spMkLst>
            <pc:docMk/>
            <pc:sldMk cId="1135135403" sldId="260"/>
            <ac:spMk id="1064" creationId="{39F23E05-E5C5-497C-A842-7BD21B207609}"/>
          </ac:spMkLst>
        </pc:spChg>
        <pc:spChg chg="add del">
          <ac:chgData name="Hongshu Wang" userId="9fb55f9d-887a-4829-8978-f609067a7f9f" providerId="ADAL" clId="{4D21196F-F95B-D146-B1AE-9D548349F36F}" dt="2023-07-11T03:22:58.191" v="1375" actId="26606"/>
          <ac:spMkLst>
            <pc:docMk/>
            <pc:sldMk cId="1135135403" sldId="260"/>
            <ac:spMk id="1066" creationId="{7FF47CB7-972F-479F-A36D-9E72D26EC8DA}"/>
          </ac:spMkLst>
        </pc:spChg>
        <pc:spChg chg="add del">
          <ac:chgData name="Hongshu Wang" userId="9fb55f9d-887a-4829-8978-f609067a7f9f" providerId="ADAL" clId="{4D21196F-F95B-D146-B1AE-9D548349F36F}" dt="2023-07-11T03:22:58.191" v="1375" actId="26606"/>
          <ac:spMkLst>
            <pc:docMk/>
            <pc:sldMk cId="1135135403" sldId="260"/>
            <ac:spMk id="1067" creationId="{0D153B68-5844-490D-8E67-F616D6D721CA}"/>
          </ac:spMkLst>
        </pc:spChg>
        <pc:spChg chg="add del">
          <ac:chgData name="Hongshu Wang" userId="9fb55f9d-887a-4829-8978-f609067a7f9f" providerId="ADAL" clId="{4D21196F-F95B-D146-B1AE-9D548349F36F}" dt="2023-07-11T03:22:58.191" v="1375" actId="26606"/>
          <ac:spMkLst>
            <pc:docMk/>
            <pc:sldMk cId="1135135403" sldId="260"/>
            <ac:spMk id="1068" creationId="{9A0D773F-7A7D-4DBB-9DEA-86BB8B8F4BC8}"/>
          </ac:spMkLst>
        </pc:spChg>
        <pc:spChg chg="add del">
          <ac:chgData name="Hongshu Wang" userId="9fb55f9d-887a-4829-8978-f609067a7f9f" providerId="ADAL" clId="{4D21196F-F95B-D146-B1AE-9D548349F36F}" dt="2023-07-11T03:23:00.061" v="1377" actId="26606"/>
          <ac:spMkLst>
            <pc:docMk/>
            <pc:sldMk cId="1135135403" sldId="260"/>
            <ac:spMk id="1070" creationId="{39F23E05-E5C5-497C-A842-7BD21B207609}"/>
          </ac:spMkLst>
        </pc:spChg>
        <pc:spChg chg="add del">
          <ac:chgData name="Hongshu Wang" userId="9fb55f9d-887a-4829-8978-f609067a7f9f" providerId="ADAL" clId="{4D21196F-F95B-D146-B1AE-9D548349F36F}" dt="2023-07-11T03:23:01.004" v="1379" actId="26606"/>
          <ac:spMkLst>
            <pc:docMk/>
            <pc:sldMk cId="1135135403" sldId="260"/>
            <ac:spMk id="1072" creationId="{F13C74B1-5B17-4795-BED0-7140497B445A}"/>
          </ac:spMkLst>
        </pc:spChg>
        <pc:spChg chg="add del">
          <ac:chgData name="Hongshu Wang" userId="9fb55f9d-887a-4829-8978-f609067a7f9f" providerId="ADAL" clId="{4D21196F-F95B-D146-B1AE-9D548349F36F}" dt="2023-07-11T03:23:01.004" v="1379" actId="26606"/>
          <ac:spMkLst>
            <pc:docMk/>
            <pc:sldMk cId="1135135403" sldId="260"/>
            <ac:spMk id="1073" creationId="{D4974D33-8DC5-464E-8C6D-BE58F0669C17}"/>
          </ac:spMkLst>
        </pc:spChg>
        <pc:spChg chg="add del">
          <ac:chgData name="Hongshu Wang" userId="9fb55f9d-887a-4829-8978-f609067a7f9f" providerId="ADAL" clId="{4D21196F-F95B-D146-B1AE-9D548349F36F}" dt="2023-07-11T03:23:02.001" v="1381" actId="26606"/>
          <ac:spMkLst>
            <pc:docMk/>
            <pc:sldMk cId="1135135403" sldId="260"/>
            <ac:spMk id="1075" creationId="{04812C46-200A-4DEB-A05E-3ED6C68C2387}"/>
          </ac:spMkLst>
        </pc:spChg>
        <pc:spChg chg="add del">
          <ac:chgData name="Hongshu Wang" userId="9fb55f9d-887a-4829-8978-f609067a7f9f" providerId="ADAL" clId="{4D21196F-F95B-D146-B1AE-9D548349F36F}" dt="2023-07-11T03:23:02.001" v="1381" actId="26606"/>
          <ac:spMkLst>
            <pc:docMk/>
            <pc:sldMk cId="1135135403" sldId="260"/>
            <ac:spMk id="1076" creationId="{D1EA859B-E555-4109-94F3-6700E046E008}"/>
          </ac:spMkLst>
        </pc:spChg>
        <pc:spChg chg="add del">
          <ac:chgData name="Hongshu Wang" userId="9fb55f9d-887a-4829-8978-f609067a7f9f" providerId="ADAL" clId="{4D21196F-F95B-D146-B1AE-9D548349F36F}" dt="2023-07-11T03:23:03.190" v="1383" actId="26606"/>
          <ac:spMkLst>
            <pc:docMk/>
            <pc:sldMk cId="1135135403" sldId="260"/>
            <ac:spMk id="1078" creationId="{2C61293E-6EBE-43EF-A52C-9BEBFD7679D4}"/>
          </ac:spMkLst>
        </pc:spChg>
        <pc:spChg chg="add del">
          <ac:chgData name="Hongshu Wang" userId="9fb55f9d-887a-4829-8978-f609067a7f9f" providerId="ADAL" clId="{4D21196F-F95B-D146-B1AE-9D548349F36F}" dt="2023-07-11T03:23:03.190" v="1383" actId="26606"/>
          <ac:spMkLst>
            <pc:docMk/>
            <pc:sldMk cId="1135135403" sldId="260"/>
            <ac:spMk id="1079" creationId="{21540236-BFD5-4A9D-8840-4703E7F76825}"/>
          </ac:spMkLst>
        </pc:spChg>
        <pc:spChg chg="add del">
          <ac:chgData name="Hongshu Wang" userId="9fb55f9d-887a-4829-8978-f609067a7f9f" providerId="ADAL" clId="{4D21196F-F95B-D146-B1AE-9D548349F36F}" dt="2023-07-11T03:23:04.274" v="1385" actId="26606"/>
          <ac:spMkLst>
            <pc:docMk/>
            <pc:sldMk cId="1135135403" sldId="260"/>
            <ac:spMk id="1081" creationId="{201CC55D-ED54-4C5C-95E6-10947BD1103B}"/>
          </ac:spMkLst>
        </pc:spChg>
        <pc:spChg chg="add del">
          <ac:chgData name="Hongshu Wang" userId="9fb55f9d-887a-4829-8978-f609067a7f9f" providerId="ADAL" clId="{4D21196F-F95B-D146-B1AE-9D548349F36F}" dt="2023-07-11T03:23:04.274" v="1385" actId="26606"/>
          <ac:spMkLst>
            <pc:docMk/>
            <pc:sldMk cId="1135135403" sldId="260"/>
            <ac:spMk id="1084" creationId="{3873B707-463F-40B0-8227-E8CC6C67EB25}"/>
          </ac:spMkLst>
        </pc:spChg>
        <pc:spChg chg="add del">
          <ac:chgData name="Hongshu Wang" userId="9fb55f9d-887a-4829-8978-f609067a7f9f" providerId="ADAL" clId="{4D21196F-F95B-D146-B1AE-9D548349F36F}" dt="2023-07-11T03:23:04.274" v="1385" actId="26606"/>
          <ac:spMkLst>
            <pc:docMk/>
            <pc:sldMk cId="1135135403" sldId="260"/>
            <ac:spMk id="1085" creationId="{C13237C8-E62C-4F0D-A318-BD6FB6C2D138}"/>
          </ac:spMkLst>
        </pc:spChg>
        <pc:spChg chg="add del">
          <ac:chgData name="Hongshu Wang" userId="9fb55f9d-887a-4829-8978-f609067a7f9f" providerId="ADAL" clId="{4D21196F-F95B-D146-B1AE-9D548349F36F}" dt="2023-07-11T03:23:04.274" v="1385" actId="26606"/>
          <ac:spMkLst>
            <pc:docMk/>
            <pc:sldMk cId="1135135403" sldId="260"/>
            <ac:spMk id="1086" creationId="{19C9EAEA-39D0-4B0E-A0EB-51E7B26740B1}"/>
          </ac:spMkLst>
        </pc:spChg>
        <pc:spChg chg="add del">
          <ac:chgData name="Hongshu Wang" userId="9fb55f9d-887a-4829-8978-f609067a7f9f" providerId="ADAL" clId="{4D21196F-F95B-D146-B1AE-9D548349F36F}" dt="2023-07-11T03:23:05.706" v="1387" actId="26606"/>
          <ac:spMkLst>
            <pc:docMk/>
            <pc:sldMk cId="1135135403" sldId="260"/>
            <ac:spMk id="1088" creationId="{6B5E2835-4E47-45B3-9CFE-732FF7B05472}"/>
          </ac:spMkLst>
        </pc:spChg>
        <pc:spChg chg="add del">
          <ac:chgData name="Hongshu Wang" userId="9fb55f9d-887a-4829-8978-f609067a7f9f" providerId="ADAL" clId="{4D21196F-F95B-D146-B1AE-9D548349F36F}" dt="2023-07-11T03:23:05.706" v="1387" actId="26606"/>
          <ac:spMkLst>
            <pc:docMk/>
            <pc:sldMk cId="1135135403" sldId="260"/>
            <ac:spMk id="1089" creationId="{5B45AD5D-AA52-4F7B-9362-576A39AD9E09}"/>
          </ac:spMkLst>
        </pc:spChg>
        <pc:spChg chg="add del">
          <ac:chgData name="Hongshu Wang" userId="9fb55f9d-887a-4829-8978-f609067a7f9f" providerId="ADAL" clId="{4D21196F-F95B-D146-B1AE-9D548349F36F}" dt="2023-07-11T03:23:05.706" v="1387" actId="26606"/>
          <ac:spMkLst>
            <pc:docMk/>
            <pc:sldMk cId="1135135403" sldId="260"/>
            <ac:spMk id="1090" creationId="{AEDD7960-4866-4399-BEF6-DD1431AB4E34}"/>
          </ac:spMkLst>
        </pc:spChg>
        <pc:spChg chg="add del">
          <ac:chgData name="Hongshu Wang" userId="9fb55f9d-887a-4829-8978-f609067a7f9f" providerId="ADAL" clId="{4D21196F-F95B-D146-B1AE-9D548349F36F}" dt="2023-07-11T03:23:05.706" v="1387" actId="26606"/>
          <ac:spMkLst>
            <pc:docMk/>
            <pc:sldMk cId="1135135403" sldId="260"/>
            <ac:spMk id="1091" creationId="{55D4142C-5077-457F-A6AD-3FECFDB39685}"/>
          </ac:spMkLst>
        </pc:spChg>
        <pc:spChg chg="add del">
          <ac:chgData name="Hongshu Wang" userId="9fb55f9d-887a-4829-8978-f609067a7f9f" providerId="ADAL" clId="{4D21196F-F95B-D146-B1AE-9D548349F36F}" dt="2023-07-11T03:23:05.706" v="1387" actId="26606"/>
          <ac:spMkLst>
            <pc:docMk/>
            <pc:sldMk cId="1135135403" sldId="260"/>
            <ac:spMk id="1092" creationId="{7A5F0580-5EE9-419F-96EE-B6529EF6E7D0}"/>
          </ac:spMkLst>
        </pc:spChg>
        <pc:spChg chg="add del">
          <ac:chgData name="Hongshu Wang" userId="9fb55f9d-887a-4829-8978-f609067a7f9f" providerId="ADAL" clId="{4D21196F-F95B-D146-B1AE-9D548349F36F}" dt="2023-07-11T03:23:07.058" v="1389" actId="26606"/>
          <ac:spMkLst>
            <pc:docMk/>
            <pc:sldMk cId="1135135403" sldId="260"/>
            <ac:spMk id="1094" creationId="{201CC55D-ED54-4C5C-95E6-10947BD1103B}"/>
          </ac:spMkLst>
        </pc:spChg>
        <pc:spChg chg="add del">
          <ac:chgData name="Hongshu Wang" userId="9fb55f9d-887a-4829-8978-f609067a7f9f" providerId="ADAL" clId="{4D21196F-F95B-D146-B1AE-9D548349F36F}" dt="2023-07-11T03:23:07.058" v="1389" actId="26606"/>
          <ac:spMkLst>
            <pc:docMk/>
            <pc:sldMk cId="1135135403" sldId="260"/>
            <ac:spMk id="1097" creationId="{3873B707-463F-40B0-8227-E8CC6C67EB25}"/>
          </ac:spMkLst>
        </pc:spChg>
        <pc:spChg chg="add del">
          <ac:chgData name="Hongshu Wang" userId="9fb55f9d-887a-4829-8978-f609067a7f9f" providerId="ADAL" clId="{4D21196F-F95B-D146-B1AE-9D548349F36F}" dt="2023-07-11T03:23:07.058" v="1389" actId="26606"/>
          <ac:spMkLst>
            <pc:docMk/>
            <pc:sldMk cId="1135135403" sldId="260"/>
            <ac:spMk id="1098" creationId="{C13237C8-E62C-4F0D-A318-BD6FB6C2D138}"/>
          </ac:spMkLst>
        </pc:spChg>
        <pc:spChg chg="add del">
          <ac:chgData name="Hongshu Wang" userId="9fb55f9d-887a-4829-8978-f609067a7f9f" providerId="ADAL" clId="{4D21196F-F95B-D146-B1AE-9D548349F36F}" dt="2023-07-11T03:23:07.058" v="1389" actId="26606"/>
          <ac:spMkLst>
            <pc:docMk/>
            <pc:sldMk cId="1135135403" sldId="260"/>
            <ac:spMk id="1099" creationId="{19C9EAEA-39D0-4B0E-A0EB-51E7B26740B1}"/>
          </ac:spMkLst>
        </pc:spChg>
        <pc:spChg chg="add del">
          <ac:chgData name="Hongshu Wang" userId="9fb55f9d-887a-4829-8978-f609067a7f9f" providerId="ADAL" clId="{4D21196F-F95B-D146-B1AE-9D548349F36F}" dt="2023-07-12T03:10:17.797" v="2665" actId="26606"/>
          <ac:spMkLst>
            <pc:docMk/>
            <pc:sldMk cId="1135135403" sldId="260"/>
            <ac:spMk id="1101" creationId="{39F23E05-E5C5-497C-A842-7BD21B207609}"/>
          </ac:spMkLst>
        </pc:spChg>
        <pc:spChg chg="add del">
          <ac:chgData name="Hongshu Wang" userId="9fb55f9d-887a-4829-8978-f609067a7f9f" providerId="ADAL" clId="{4D21196F-F95B-D146-B1AE-9D548349F36F}" dt="2023-07-11T16:37:37.637" v="1755" actId="26606"/>
          <ac:spMkLst>
            <pc:docMk/>
            <pc:sldMk cId="1135135403" sldId="260"/>
            <ac:spMk id="1103" creationId="{45D37F4E-DDB4-456B-97E0-9937730A039F}"/>
          </ac:spMkLst>
        </pc:spChg>
        <pc:spChg chg="add del">
          <ac:chgData name="Hongshu Wang" userId="9fb55f9d-887a-4829-8978-f609067a7f9f" providerId="ADAL" clId="{4D21196F-F95B-D146-B1AE-9D548349F36F}" dt="2023-07-11T16:37:37.637" v="1755" actId="26606"/>
          <ac:spMkLst>
            <pc:docMk/>
            <pc:sldMk cId="1135135403" sldId="260"/>
            <ac:spMk id="1104" creationId="{B2DD41CD-8F47-4F56-AD12-4E2FF7696987}"/>
          </ac:spMkLst>
        </pc:spChg>
        <pc:spChg chg="add del">
          <ac:chgData name="Hongshu Wang" userId="9fb55f9d-887a-4829-8978-f609067a7f9f" providerId="ADAL" clId="{4D21196F-F95B-D146-B1AE-9D548349F36F}" dt="2023-07-12T03:10:15.442" v="2660" actId="26606"/>
          <ac:spMkLst>
            <pc:docMk/>
            <pc:sldMk cId="1135135403" sldId="260"/>
            <ac:spMk id="1105" creationId="{45D37F4E-DDB4-456B-97E0-9937730A039F}"/>
          </ac:spMkLst>
        </pc:spChg>
        <pc:spChg chg="add del">
          <ac:chgData name="Hongshu Wang" userId="9fb55f9d-887a-4829-8978-f609067a7f9f" providerId="ADAL" clId="{4D21196F-F95B-D146-B1AE-9D548349F36F}" dt="2023-07-11T03:40:17.124" v="1586" actId="26606"/>
          <ac:spMkLst>
            <pc:docMk/>
            <pc:sldMk cId="1135135403" sldId="260"/>
            <ac:spMk id="1106" creationId="{058A14AF-9FB5-4CC7-BA35-E8E85D3EDF0E}"/>
          </ac:spMkLst>
        </pc:spChg>
        <pc:spChg chg="add del">
          <ac:chgData name="Hongshu Wang" userId="9fb55f9d-887a-4829-8978-f609067a7f9f" providerId="ADAL" clId="{4D21196F-F95B-D146-B1AE-9D548349F36F}" dt="2023-07-12T03:10:15.442" v="2660" actId="26606"/>
          <ac:spMkLst>
            <pc:docMk/>
            <pc:sldMk cId="1135135403" sldId="260"/>
            <ac:spMk id="1107" creationId="{B2DD41CD-8F47-4F56-AD12-4E2FF7696987}"/>
          </ac:spMkLst>
        </pc:spChg>
        <pc:spChg chg="add del">
          <ac:chgData name="Hongshu Wang" userId="9fb55f9d-887a-4829-8978-f609067a7f9f" providerId="ADAL" clId="{4D21196F-F95B-D146-B1AE-9D548349F36F}" dt="2023-07-11T03:40:17.124" v="1586" actId="26606"/>
          <ac:spMkLst>
            <pc:docMk/>
            <pc:sldMk cId="1135135403" sldId="260"/>
            <ac:spMk id="1108" creationId="{3A9A4357-BD1D-4622-A4FE-766E6AB8DE84}"/>
          </ac:spMkLst>
        </pc:spChg>
        <pc:spChg chg="add del">
          <ac:chgData name="Hongshu Wang" userId="9fb55f9d-887a-4829-8978-f609067a7f9f" providerId="ADAL" clId="{4D21196F-F95B-D146-B1AE-9D548349F36F}" dt="2023-07-12T03:10:17.256" v="2662" actId="26606"/>
          <ac:spMkLst>
            <pc:docMk/>
            <pc:sldMk cId="1135135403" sldId="260"/>
            <ac:spMk id="1109" creationId="{39F23E05-E5C5-497C-A842-7BD21B207609}"/>
          </ac:spMkLst>
        </pc:spChg>
        <pc:spChg chg="add del">
          <ac:chgData name="Hongshu Wang" userId="9fb55f9d-887a-4829-8978-f609067a7f9f" providerId="ADAL" clId="{4D21196F-F95B-D146-B1AE-9D548349F36F}" dt="2023-07-11T03:40:17.124" v="1586" actId="26606"/>
          <ac:spMkLst>
            <pc:docMk/>
            <pc:sldMk cId="1135135403" sldId="260"/>
            <ac:spMk id="1110" creationId="{E659831F-0D9A-4C63-9EBB-8435B85A440F}"/>
          </ac:spMkLst>
        </pc:spChg>
        <pc:spChg chg="add del">
          <ac:chgData name="Hongshu Wang" userId="9fb55f9d-887a-4829-8978-f609067a7f9f" providerId="ADAL" clId="{4D21196F-F95B-D146-B1AE-9D548349F36F}" dt="2023-07-12T03:10:17.764" v="2664" actId="26606"/>
          <ac:spMkLst>
            <pc:docMk/>
            <pc:sldMk cId="1135135403" sldId="260"/>
            <ac:spMk id="1111" creationId="{A6D37EE4-EA1B-46EE-A54B-5233C63C9695}"/>
          </ac:spMkLst>
        </pc:spChg>
        <pc:spChg chg="add del">
          <ac:chgData name="Hongshu Wang" userId="9fb55f9d-887a-4829-8978-f609067a7f9f" providerId="ADAL" clId="{4D21196F-F95B-D146-B1AE-9D548349F36F}" dt="2023-07-11T03:40:17.124" v="1586" actId="26606"/>
          <ac:spMkLst>
            <pc:docMk/>
            <pc:sldMk cId="1135135403" sldId="260"/>
            <ac:spMk id="1112" creationId="{E6995CE5-F890-4ABA-82A2-26507CE8D2A3}"/>
          </ac:spMkLst>
        </pc:spChg>
        <pc:spChg chg="add del">
          <ac:chgData name="Hongshu Wang" userId="9fb55f9d-887a-4829-8978-f609067a7f9f" providerId="ADAL" clId="{4D21196F-F95B-D146-B1AE-9D548349F36F}" dt="2023-07-12T03:10:17.764" v="2664" actId="26606"/>
          <ac:spMkLst>
            <pc:docMk/>
            <pc:sldMk cId="1135135403" sldId="260"/>
            <ac:spMk id="1113" creationId="{927D5270-6648-4CC1-8F78-48BE299CAC25}"/>
          </ac:spMkLst>
        </pc:spChg>
        <pc:spChg chg="add del">
          <ac:chgData name="Hongshu Wang" userId="9fb55f9d-887a-4829-8978-f609067a7f9f" providerId="ADAL" clId="{4D21196F-F95B-D146-B1AE-9D548349F36F}" dt="2023-07-17T17:32:28.618" v="3814" actId="26606"/>
          <ac:spMkLst>
            <pc:docMk/>
            <pc:sldMk cId="1135135403" sldId="260"/>
            <ac:spMk id="1115" creationId="{39F23E05-E5C5-497C-A842-7BD21B207609}"/>
          </ac:spMkLst>
        </pc:spChg>
        <pc:spChg chg="add">
          <ac:chgData name="Hongshu Wang" userId="9fb55f9d-887a-4829-8978-f609067a7f9f" providerId="ADAL" clId="{4D21196F-F95B-D146-B1AE-9D548349F36F}" dt="2023-07-17T17:32:28.618" v="3814" actId="26606"/>
          <ac:spMkLst>
            <pc:docMk/>
            <pc:sldMk cId="1135135403" sldId="260"/>
            <ac:spMk id="1120" creationId="{45D37F4E-DDB4-456B-97E0-9937730A039F}"/>
          </ac:spMkLst>
        </pc:spChg>
        <pc:spChg chg="add">
          <ac:chgData name="Hongshu Wang" userId="9fb55f9d-887a-4829-8978-f609067a7f9f" providerId="ADAL" clId="{4D21196F-F95B-D146-B1AE-9D548349F36F}" dt="2023-07-17T17:32:28.618" v="3814" actId="26606"/>
          <ac:spMkLst>
            <pc:docMk/>
            <pc:sldMk cId="1135135403" sldId="260"/>
            <ac:spMk id="1122" creationId="{B2DD41CD-8F47-4F56-AD12-4E2FF7696987}"/>
          </ac:spMkLst>
        </pc:spChg>
        <pc:grpChg chg="add del">
          <ac:chgData name="Hongshu Wang" userId="9fb55f9d-887a-4829-8978-f609067a7f9f" providerId="ADAL" clId="{4D21196F-F95B-D146-B1AE-9D548349F36F}" dt="2023-07-11T03:22:48.767" v="1365" actId="26606"/>
          <ac:grpSpMkLst>
            <pc:docMk/>
            <pc:sldMk cId="1135135403" sldId="260"/>
            <ac:grpSpMk id="1050" creationId="{1DE889C7-FAD6-4397-98E2-05D503484459}"/>
          </ac:grpSpMkLst>
        </pc:grpChg>
        <pc:grpChg chg="add del">
          <ac:chgData name="Hongshu Wang" userId="9fb55f9d-887a-4829-8978-f609067a7f9f" providerId="ADAL" clId="{4D21196F-F95B-D146-B1AE-9D548349F36F}" dt="2023-07-11T03:23:04.274" v="1385" actId="26606"/>
          <ac:grpSpMkLst>
            <pc:docMk/>
            <pc:sldMk cId="1135135403" sldId="260"/>
            <ac:grpSpMk id="1082" creationId="{1DE889C7-FAD6-4397-98E2-05D503484459}"/>
          </ac:grpSpMkLst>
        </pc:grpChg>
        <pc:grpChg chg="add del">
          <ac:chgData name="Hongshu Wang" userId="9fb55f9d-887a-4829-8978-f609067a7f9f" providerId="ADAL" clId="{4D21196F-F95B-D146-B1AE-9D548349F36F}" dt="2023-07-11T03:23:07.058" v="1389" actId="26606"/>
          <ac:grpSpMkLst>
            <pc:docMk/>
            <pc:sldMk cId="1135135403" sldId="260"/>
            <ac:grpSpMk id="1095" creationId="{1DE889C7-FAD6-4397-98E2-05D503484459}"/>
          </ac:grpSpMkLst>
        </pc:grpChg>
        <pc:picChg chg="add mod ord">
          <ac:chgData name="Hongshu Wang" userId="9fb55f9d-887a-4829-8978-f609067a7f9f" providerId="ADAL" clId="{4D21196F-F95B-D146-B1AE-9D548349F36F}" dt="2023-07-17T17:32:28.618" v="3814" actId="26606"/>
          <ac:picMkLst>
            <pc:docMk/>
            <pc:sldMk cId="1135135403" sldId="260"/>
            <ac:picMk id="1026" creationId="{9EBBC5CA-32DE-932A-4AC0-CAAEAF728B02}"/>
          </ac:picMkLst>
        </pc:picChg>
        <pc:picChg chg="add del">
          <ac:chgData name="Hongshu Wang" userId="9fb55f9d-887a-4829-8978-f609067a7f9f" providerId="ADAL" clId="{4D21196F-F95B-D146-B1AE-9D548349F36F}" dt="2023-07-07T19:27:20.047" v="84" actId="478"/>
          <ac:picMkLst>
            <pc:docMk/>
            <pc:sldMk cId="1135135403" sldId="260"/>
            <ac:picMk id="1028" creationId="{8EB33A19-6C0B-E02E-7475-A9824392FEC4}"/>
          </ac:picMkLst>
        </pc:picChg>
      </pc:sldChg>
      <pc:sldChg chg="addSp delSp modSp mod setBg">
        <pc:chgData name="Hongshu Wang" userId="9fb55f9d-887a-4829-8978-f609067a7f9f" providerId="ADAL" clId="{4D21196F-F95B-D146-B1AE-9D548349F36F}" dt="2023-07-17T18:07:30.679" v="4671" actId="1076"/>
        <pc:sldMkLst>
          <pc:docMk/>
          <pc:sldMk cId="3368934156" sldId="261"/>
        </pc:sldMkLst>
        <pc:spChg chg="mod">
          <ac:chgData name="Hongshu Wang" userId="9fb55f9d-887a-4829-8978-f609067a7f9f" providerId="ADAL" clId="{4D21196F-F95B-D146-B1AE-9D548349F36F}" dt="2023-07-17T17:54:43.816" v="4629" actId="20577"/>
          <ac:spMkLst>
            <pc:docMk/>
            <pc:sldMk cId="3368934156" sldId="261"/>
            <ac:spMk id="2" creationId="{5CD0AF76-0623-D6CB-66E7-B922C7139ECD}"/>
          </ac:spMkLst>
        </pc:spChg>
        <pc:spChg chg="del mod">
          <ac:chgData name="Hongshu Wang" userId="9fb55f9d-887a-4829-8978-f609067a7f9f" providerId="ADAL" clId="{4D21196F-F95B-D146-B1AE-9D548349F36F}" dt="2023-07-17T18:06:40.173" v="4658" actId="478"/>
          <ac:spMkLst>
            <pc:docMk/>
            <pc:sldMk cId="3368934156" sldId="261"/>
            <ac:spMk id="3" creationId="{9D36A2A5-9115-69B5-D459-D55785E50243}"/>
          </ac:spMkLst>
        </pc:spChg>
        <pc:spChg chg="add mod">
          <ac:chgData name="Hongshu Wang" userId="9fb55f9d-887a-4829-8978-f609067a7f9f" providerId="ADAL" clId="{4D21196F-F95B-D146-B1AE-9D548349F36F}" dt="2023-07-17T18:07:06.313" v="4664" actId="1076"/>
          <ac:spMkLst>
            <pc:docMk/>
            <pc:sldMk cId="3368934156" sldId="261"/>
            <ac:spMk id="8" creationId="{FB8AF39C-A778-E3A9-60E2-3EC9890EDC04}"/>
          </ac:spMkLst>
        </pc:spChg>
        <pc:spChg chg="add">
          <ac:chgData name="Hongshu Wang" userId="9fb55f9d-887a-4829-8978-f609067a7f9f" providerId="ADAL" clId="{4D21196F-F95B-D146-B1AE-9D548349F36F}" dt="2023-07-12T02:44:38.495" v="2423" actId="26606"/>
          <ac:spMkLst>
            <pc:docMk/>
            <pc:sldMk cId="3368934156" sldId="261"/>
            <ac:spMk id="9" creationId="{1A95671B-3CC6-4792-9114-B74FAEA224E6}"/>
          </ac:spMkLst>
        </pc:spChg>
        <pc:spChg chg="add del mod">
          <ac:chgData name="Hongshu Wang" userId="9fb55f9d-887a-4829-8978-f609067a7f9f" providerId="ADAL" clId="{4D21196F-F95B-D146-B1AE-9D548349F36F}" dt="2023-07-17T18:06:41.996" v="4659" actId="478"/>
          <ac:spMkLst>
            <pc:docMk/>
            <pc:sldMk cId="3368934156" sldId="261"/>
            <ac:spMk id="12" creationId="{73AD7C45-1D8C-E941-795E-37D0AD39347B}"/>
          </ac:spMkLst>
        </pc:spChg>
        <pc:graphicFrameChg chg="add del mod">
          <ac:chgData name="Hongshu Wang" userId="9fb55f9d-887a-4829-8978-f609067a7f9f" providerId="ADAL" clId="{4D21196F-F95B-D146-B1AE-9D548349F36F}" dt="2023-07-17T17:53:21.903" v="4523" actId="21"/>
          <ac:graphicFrameMkLst>
            <pc:docMk/>
            <pc:sldMk cId="3368934156" sldId="261"/>
            <ac:graphicFrameMk id="4" creationId="{3479862E-CCF4-14D8-64E1-8CDE3BDCB7C3}"/>
          </ac:graphicFrameMkLst>
        </pc:graphicFrameChg>
        <pc:graphicFrameChg chg="add mod">
          <ac:chgData name="Hongshu Wang" userId="9fb55f9d-887a-4829-8978-f609067a7f9f" providerId="ADAL" clId="{4D21196F-F95B-D146-B1AE-9D548349F36F}" dt="2023-07-17T18:03:16.412" v="4646" actId="1076"/>
          <ac:graphicFrameMkLst>
            <pc:docMk/>
            <pc:sldMk cId="3368934156" sldId="261"/>
            <ac:graphicFrameMk id="5" creationId="{93293433-1E95-A6F3-E68A-2388F6CBE49B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7T18:03:53.962" v="4648"/>
          <ac:graphicFrameMkLst>
            <pc:docMk/>
            <pc:sldMk cId="3368934156" sldId="261"/>
            <ac:graphicFrameMk id="6" creationId="{3D3D0518-5E8B-99BE-C99B-6AE070DC2B1C}"/>
          </ac:graphicFrameMkLst>
        </pc:graphicFrameChg>
        <pc:graphicFrameChg chg="add mod">
          <ac:chgData name="Hongshu Wang" userId="9fb55f9d-887a-4829-8978-f609067a7f9f" providerId="ADAL" clId="{4D21196F-F95B-D146-B1AE-9D548349F36F}" dt="2023-07-17T18:07:30.679" v="4671" actId="1076"/>
          <ac:graphicFrameMkLst>
            <pc:docMk/>
            <pc:sldMk cId="3368934156" sldId="261"/>
            <ac:graphicFrameMk id="10" creationId="{4AFDF23D-1683-76BE-1035-77299B86E569}"/>
          </ac:graphicFrameMkLst>
        </pc:graphicFrameChg>
      </pc:sldChg>
      <pc:sldChg chg="addSp delSp modSp mod setBg modNotesTx">
        <pc:chgData name="Hongshu Wang" userId="9fb55f9d-887a-4829-8978-f609067a7f9f" providerId="ADAL" clId="{4D21196F-F95B-D146-B1AE-9D548349F36F}" dt="2023-07-17T18:50:54.986" v="5765" actId="20577"/>
        <pc:sldMkLst>
          <pc:docMk/>
          <pc:sldMk cId="953681556" sldId="262"/>
        </pc:sldMkLst>
        <pc:spChg chg="mod ord">
          <ac:chgData name="Hongshu Wang" userId="9fb55f9d-887a-4829-8978-f609067a7f9f" providerId="ADAL" clId="{4D21196F-F95B-D146-B1AE-9D548349F36F}" dt="2023-07-11T03:29:23.497" v="1474" actId="26606"/>
          <ac:spMkLst>
            <pc:docMk/>
            <pc:sldMk cId="953681556" sldId="262"/>
            <ac:spMk id="2" creationId="{C6490AAD-CFAC-5367-20C9-B2DA7AF877D3}"/>
          </ac:spMkLst>
        </pc:spChg>
        <pc:spChg chg="add del mod">
          <ac:chgData name="Hongshu Wang" userId="9fb55f9d-887a-4829-8978-f609067a7f9f" providerId="ADAL" clId="{4D21196F-F95B-D146-B1AE-9D548349F36F}" dt="2023-07-11T03:23:39.718" v="1401" actId="26606"/>
          <ac:spMkLst>
            <pc:docMk/>
            <pc:sldMk cId="953681556" sldId="262"/>
            <ac:spMk id="3" creationId="{9D757D8F-B8A2-CB8C-0FCC-F848ADEC8E72}"/>
          </ac:spMkLst>
        </pc:spChg>
        <pc:spChg chg="add del">
          <ac:chgData name="Hongshu Wang" userId="9fb55f9d-887a-4829-8978-f609067a7f9f" providerId="ADAL" clId="{4D21196F-F95B-D146-B1AE-9D548349F36F}" dt="2023-07-11T03:23:33.139" v="1392" actId="26606"/>
          <ac:spMkLst>
            <pc:docMk/>
            <pc:sldMk cId="953681556" sldId="262"/>
            <ac:spMk id="8" creationId="{F837543A-6020-4505-A233-C9DB4BF74011}"/>
          </ac:spMkLst>
        </pc:spChg>
        <pc:spChg chg="add del">
          <ac:chgData name="Hongshu Wang" userId="9fb55f9d-887a-4829-8978-f609067a7f9f" providerId="ADAL" clId="{4D21196F-F95B-D146-B1AE-9D548349F36F}" dt="2023-07-11T03:23:34.932" v="1394" actId="26606"/>
          <ac:spMkLst>
            <pc:docMk/>
            <pc:sldMk cId="953681556" sldId="262"/>
            <ac:spMk id="9" creationId="{99192C51-B764-4A9B-9587-5EF8B628B8D9}"/>
          </ac:spMkLst>
        </pc:spChg>
        <pc:spChg chg="add del">
          <ac:chgData name="Hongshu Wang" userId="9fb55f9d-887a-4829-8978-f609067a7f9f" providerId="ADAL" clId="{4D21196F-F95B-D146-B1AE-9D548349F36F}" dt="2023-07-11T03:23:33.139" v="1392" actId="26606"/>
          <ac:spMkLst>
            <pc:docMk/>
            <pc:sldMk cId="953681556" sldId="262"/>
            <ac:spMk id="10" creationId="{35B16301-FB18-48BA-A6DD-C37CAF6F9A18}"/>
          </ac:spMkLst>
        </pc:spChg>
        <pc:spChg chg="add del">
          <ac:chgData name="Hongshu Wang" userId="9fb55f9d-887a-4829-8978-f609067a7f9f" providerId="ADAL" clId="{4D21196F-F95B-D146-B1AE-9D548349F36F}" dt="2023-07-11T03:23:37.548" v="1396" actId="26606"/>
          <ac:spMkLst>
            <pc:docMk/>
            <pc:sldMk cId="953681556" sldId="262"/>
            <ac:spMk id="11" creationId="{257363FD-7E77-4145-9483-331A807ADF0E}"/>
          </ac:spMkLst>
        </pc:spChg>
        <pc:spChg chg="add del">
          <ac:chgData name="Hongshu Wang" userId="9fb55f9d-887a-4829-8978-f609067a7f9f" providerId="ADAL" clId="{4D21196F-F95B-D146-B1AE-9D548349F36F}" dt="2023-07-11T03:23:33.139" v="1392" actId="26606"/>
          <ac:spMkLst>
            <pc:docMk/>
            <pc:sldMk cId="953681556" sldId="262"/>
            <ac:spMk id="12" creationId="{C3C0D90E-074A-4F52-9B11-B52BEF4BCBE5}"/>
          </ac:spMkLst>
        </pc:spChg>
        <pc:spChg chg="add del">
          <ac:chgData name="Hongshu Wang" userId="9fb55f9d-887a-4829-8978-f609067a7f9f" providerId="ADAL" clId="{4D21196F-F95B-D146-B1AE-9D548349F36F}" dt="2023-07-11T03:23:33.139" v="1392" actId="26606"/>
          <ac:spMkLst>
            <pc:docMk/>
            <pc:sldMk cId="953681556" sldId="262"/>
            <ac:spMk id="14" creationId="{CABBD4C1-E6F8-46F6-8152-A8A97490BF4D}"/>
          </ac:spMkLst>
        </pc:spChg>
        <pc:spChg chg="add del">
          <ac:chgData name="Hongshu Wang" userId="9fb55f9d-887a-4829-8978-f609067a7f9f" providerId="ADAL" clId="{4D21196F-F95B-D146-B1AE-9D548349F36F}" dt="2023-07-11T03:23:39.338" v="1398" actId="26606"/>
          <ac:spMkLst>
            <pc:docMk/>
            <pc:sldMk cId="953681556" sldId="262"/>
            <ac:spMk id="15" creationId="{D1D34770-47A8-402C-AF23-2B653F2D88C1}"/>
          </ac:spMkLst>
        </pc:spChg>
        <pc:spChg chg="add del">
          <ac:chgData name="Hongshu Wang" userId="9fb55f9d-887a-4829-8978-f609067a7f9f" providerId="ADAL" clId="{4D21196F-F95B-D146-B1AE-9D548349F36F}" dt="2023-07-11T03:23:33.139" v="1392" actId="26606"/>
          <ac:spMkLst>
            <pc:docMk/>
            <pc:sldMk cId="953681556" sldId="262"/>
            <ac:spMk id="16" creationId="{83BA5EF5-1FE9-4BF9-83BB-269BCDDF6156}"/>
          </ac:spMkLst>
        </pc:spChg>
        <pc:spChg chg="add del">
          <ac:chgData name="Hongshu Wang" userId="9fb55f9d-887a-4829-8978-f609067a7f9f" providerId="ADAL" clId="{4D21196F-F95B-D146-B1AE-9D548349F36F}" dt="2023-07-11T03:23:33.139" v="1392" actId="26606"/>
          <ac:spMkLst>
            <pc:docMk/>
            <pc:sldMk cId="953681556" sldId="262"/>
            <ac:spMk id="20" creationId="{88853921-7BC9-4BDE-ACAB-133C683C82D6}"/>
          </ac:spMkLst>
        </pc:spChg>
        <pc:spChg chg="add del">
          <ac:chgData name="Hongshu Wang" userId="9fb55f9d-887a-4829-8978-f609067a7f9f" providerId="ADAL" clId="{4D21196F-F95B-D146-B1AE-9D548349F36F}" dt="2023-07-11T03:23:39.701" v="1400" actId="26606"/>
          <ac:spMkLst>
            <pc:docMk/>
            <pc:sldMk cId="953681556" sldId="262"/>
            <ac:spMk id="21" creationId="{39F23E05-E5C5-497C-A842-7BD21B207609}"/>
          </ac:spMkLst>
        </pc:spChg>
        <pc:spChg chg="add del">
          <ac:chgData name="Hongshu Wang" userId="9fb55f9d-887a-4829-8978-f609067a7f9f" providerId="ADAL" clId="{4D21196F-F95B-D146-B1AE-9D548349F36F}" dt="2023-07-11T03:23:33.139" v="1392" actId="26606"/>
          <ac:spMkLst>
            <pc:docMk/>
            <pc:sldMk cId="953681556" sldId="262"/>
            <ac:spMk id="22" creationId="{09192968-3AE7-4470-A61C-97294BB92731}"/>
          </ac:spMkLst>
        </pc:spChg>
        <pc:spChg chg="add del">
          <ac:chgData name="Hongshu Wang" userId="9fb55f9d-887a-4829-8978-f609067a7f9f" providerId="ADAL" clId="{4D21196F-F95B-D146-B1AE-9D548349F36F}" dt="2023-07-11T03:23:33.139" v="1392" actId="26606"/>
          <ac:spMkLst>
            <pc:docMk/>
            <pc:sldMk cId="953681556" sldId="262"/>
            <ac:spMk id="24" creationId="{3AB72E55-43E4-4356-BFE8-E2102CB0B505}"/>
          </ac:spMkLst>
        </pc:spChg>
        <pc:spChg chg="add del">
          <ac:chgData name="Hongshu Wang" userId="9fb55f9d-887a-4829-8978-f609067a7f9f" providerId="ADAL" clId="{4D21196F-F95B-D146-B1AE-9D548349F36F}" dt="2023-07-11T03:25:30.873" v="1408" actId="26606"/>
          <ac:spMkLst>
            <pc:docMk/>
            <pc:sldMk cId="953681556" sldId="262"/>
            <ac:spMk id="27" creationId="{777A147A-9ED8-46B4-8660-1B3C2AA880B5}"/>
          </ac:spMkLst>
        </pc:spChg>
        <pc:spChg chg="add del">
          <ac:chgData name="Hongshu Wang" userId="9fb55f9d-887a-4829-8978-f609067a7f9f" providerId="ADAL" clId="{4D21196F-F95B-D146-B1AE-9D548349F36F}" dt="2023-07-11T03:25:30.873" v="1408" actId="26606"/>
          <ac:spMkLst>
            <pc:docMk/>
            <pc:sldMk cId="953681556" sldId="262"/>
            <ac:spMk id="28" creationId="{5D6C15A0-C087-4593-8414-2B4EC1CDC3DE}"/>
          </ac:spMkLst>
        </pc:spChg>
        <pc:spChg chg="add mod ord">
          <ac:chgData name="Hongshu Wang" userId="9fb55f9d-887a-4829-8978-f609067a7f9f" providerId="ADAL" clId="{4D21196F-F95B-D146-B1AE-9D548349F36F}" dt="2023-07-17T18:50:54.986" v="5765" actId="20577"/>
          <ac:spMkLst>
            <pc:docMk/>
            <pc:sldMk cId="953681556" sldId="262"/>
            <ac:spMk id="29" creationId="{9D757D8F-B8A2-CB8C-0FCC-F848ADEC8E72}"/>
          </ac:spMkLst>
        </pc:spChg>
        <pc:spChg chg="add del">
          <ac:chgData name="Hongshu Wang" userId="9fb55f9d-887a-4829-8978-f609067a7f9f" providerId="ADAL" clId="{4D21196F-F95B-D146-B1AE-9D548349F36F}" dt="2023-07-11T03:25:49.997" v="1411" actId="26606"/>
          <ac:spMkLst>
            <pc:docMk/>
            <pc:sldMk cId="953681556" sldId="262"/>
            <ac:spMk id="1028" creationId="{45D37F4E-DDB4-456B-97E0-9937730A039F}"/>
          </ac:spMkLst>
        </pc:spChg>
        <pc:spChg chg="add del">
          <ac:chgData name="Hongshu Wang" userId="9fb55f9d-887a-4829-8978-f609067a7f9f" providerId="ADAL" clId="{4D21196F-F95B-D146-B1AE-9D548349F36F}" dt="2023-07-11T03:25:49.997" v="1411" actId="26606"/>
          <ac:spMkLst>
            <pc:docMk/>
            <pc:sldMk cId="953681556" sldId="262"/>
            <ac:spMk id="1029" creationId="{B2DD41CD-8F47-4F56-AD12-4E2FF7696987}"/>
          </ac:spMkLst>
        </pc:spChg>
        <pc:spChg chg="add del">
          <ac:chgData name="Hongshu Wang" userId="9fb55f9d-887a-4829-8978-f609067a7f9f" providerId="ADAL" clId="{4D21196F-F95B-D146-B1AE-9D548349F36F}" dt="2023-07-11T03:25:27.931" v="1405" actId="26606"/>
          <ac:spMkLst>
            <pc:docMk/>
            <pc:sldMk cId="953681556" sldId="262"/>
            <ac:spMk id="1031" creationId="{A6D37EE4-EA1B-46EE-A54B-5233C63C9695}"/>
          </ac:spMkLst>
        </pc:spChg>
        <pc:spChg chg="add del">
          <ac:chgData name="Hongshu Wang" userId="9fb55f9d-887a-4829-8978-f609067a7f9f" providerId="ADAL" clId="{4D21196F-F95B-D146-B1AE-9D548349F36F}" dt="2023-07-11T03:25:27.931" v="1405" actId="26606"/>
          <ac:spMkLst>
            <pc:docMk/>
            <pc:sldMk cId="953681556" sldId="262"/>
            <ac:spMk id="1033" creationId="{927D5270-6648-4CC1-8F78-48BE299CAC25}"/>
          </ac:spMkLst>
        </pc:spChg>
        <pc:spChg chg="add del">
          <ac:chgData name="Hongshu Wang" userId="9fb55f9d-887a-4829-8978-f609067a7f9f" providerId="ADAL" clId="{4D21196F-F95B-D146-B1AE-9D548349F36F}" dt="2023-07-11T03:26:17.268" v="1413" actId="26606"/>
          <ac:spMkLst>
            <pc:docMk/>
            <pc:sldMk cId="953681556" sldId="262"/>
            <ac:spMk id="1034" creationId="{9D80C9EF-3CC6-4ECC-9C2D-9D0396C96ED9}"/>
          </ac:spMkLst>
        </pc:spChg>
        <pc:spChg chg="add del">
          <ac:chgData name="Hongshu Wang" userId="9fb55f9d-887a-4829-8978-f609067a7f9f" providerId="ADAL" clId="{4D21196F-F95B-D146-B1AE-9D548349F36F}" dt="2023-07-11T03:26:17.268" v="1413" actId="26606"/>
          <ac:spMkLst>
            <pc:docMk/>
            <pc:sldMk cId="953681556" sldId="262"/>
            <ac:spMk id="1036" creationId="{5DA32751-37A2-45C0-BE94-63D375E27003}"/>
          </ac:spMkLst>
        </pc:spChg>
        <pc:spChg chg="add del">
          <ac:chgData name="Hongshu Wang" userId="9fb55f9d-887a-4829-8978-f609067a7f9f" providerId="ADAL" clId="{4D21196F-F95B-D146-B1AE-9D548349F36F}" dt="2023-07-11T03:26:17.268" v="1413" actId="26606"/>
          <ac:spMkLst>
            <pc:docMk/>
            <pc:sldMk cId="953681556" sldId="262"/>
            <ac:spMk id="1038" creationId="{E659831F-0D9A-4C63-9EBB-8435B85A440F}"/>
          </ac:spMkLst>
        </pc:spChg>
        <pc:spChg chg="add del">
          <ac:chgData name="Hongshu Wang" userId="9fb55f9d-887a-4829-8978-f609067a7f9f" providerId="ADAL" clId="{4D21196F-F95B-D146-B1AE-9D548349F36F}" dt="2023-07-11T03:26:17.268" v="1413" actId="26606"/>
          <ac:spMkLst>
            <pc:docMk/>
            <pc:sldMk cId="953681556" sldId="262"/>
            <ac:spMk id="1040" creationId="{5A55FBCD-CD42-40F5-8A1B-3203F9CAEEAA}"/>
          </ac:spMkLst>
        </pc:spChg>
        <pc:spChg chg="add del">
          <ac:chgData name="Hongshu Wang" userId="9fb55f9d-887a-4829-8978-f609067a7f9f" providerId="ADAL" clId="{4D21196F-F95B-D146-B1AE-9D548349F36F}" dt="2023-07-11T03:29:14.591" v="1462" actId="26606"/>
          <ac:spMkLst>
            <pc:docMk/>
            <pc:sldMk cId="953681556" sldId="262"/>
            <ac:spMk id="1045" creationId="{9D80C9EF-3CC6-4ECC-9C2D-9D0396C96ED9}"/>
          </ac:spMkLst>
        </pc:spChg>
        <pc:spChg chg="add del">
          <ac:chgData name="Hongshu Wang" userId="9fb55f9d-887a-4829-8978-f609067a7f9f" providerId="ADAL" clId="{4D21196F-F95B-D146-B1AE-9D548349F36F}" dt="2023-07-11T03:29:14.591" v="1462" actId="26606"/>
          <ac:spMkLst>
            <pc:docMk/>
            <pc:sldMk cId="953681556" sldId="262"/>
            <ac:spMk id="1047" creationId="{5DA32751-37A2-45C0-BE94-63D375E27003}"/>
          </ac:spMkLst>
        </pc:spChg>
        <pc:spChg chg="add del">
          <ac:chgData name="Hongshu Wang" userId="9fb55f9d-887a-4829-8978-f609067a7f9f" providerId="ADAL" clId="{4D21196F-F95B-D146-B1AE-9D548349F36F}" dt="2023-07-11T03:29:14.591" v="1462" actId="26606"/>
          <ac:spMkLst>
            <pc:docMk/>
            <pc:sldMk cId="953681556" sldId="262"/>
            <ac:spMk id="1049" creationId="{E659831F-0D9A-4C63-9EBB-8435B85A440F}"/>
          </ac:spMkLst>
        </pc:spChg>
        <pc:spChg chg="add del">
          <ac:chgData name="Hongshu Wang" userId="9fb55f9d-887a-4829-8978-f609067a7f9f" providerId="ADAL" clId="{4D21196F-F95B-D146-B1AE-9D548349F36F}" dt="2023-07-11T03:29:14.591" v="1462" actId="26606"/>
          <ac:spMkLst>
            <pc:docMk/>
            <pc:sldMk cId="953681556" sldId="262"/>
            <ac:spMk id="1051" creationId="{5A55FBCD-CD42-40F5-8A1B-3203F9CAEEAA}"/>
          </ac:spMkLst>
        </pc:spChg>
        <pc:spChg chg="add del">
          <ac:chgData name="Hongshu Wang" userId="9fb55f9d-887a-4829-8978-f609067a7f9f" providerId="ADAL" clId="{4D21196F-F95B-D146-B1AE-9D548349F36F}" dt="2023-07-11T03:29:09.001" v="1453" actId="26606"/>
          <ac:spMkLst>
            <pc:docMk/>
            <pc:sldMk cId="953681556" sldId="262"/>
            <ac:spMk id="1056" creationId="{C0A1ED06-4733-4020-9C60-81D4D801408D}"/>
          </ac:spMkLst>
        </pc:spChg>
        <pc:spChg chg="add del">
          <ac:chgData name="Hongshu Wang" userId="9fb55f9d-887a-4829-8978-f609067a7f9f" providerId="ADAL" clId="{4D21196F-F95B-D146-B1AE-9D548349F36F}" dt="2023-07-11T03:29:09.001" v="1453" actId="26606"/>
          <ac:spMkLst>
            <pc:docMk/>
            <pc:sldMk cId="953681556" sldId="262"/>
            <ac:spMk id="1058" creationId="{B0CA3509-3AF9-45FE-93ED-57BB5D5E8E07}"/>
          </ac:spMkLst>
        </pc:spChg>
        <pc:spChg chg="add del">
          <ac:chgData name="Hongshu Wang" userId="9fb55f9d-887a-4829-8978-f609067a7f9f" providerId="ADAL" clId="{4D21196F-F95B-D146-B1AE-9D548349F36F}" dt="2023-07-11T03:29:09.835" v="1455" actId="26606"/>
          <ac:spMkLst>
            <pc:docMk/>
            <pc:sldMk cId="953681556" sldId="262"/>
            <ac:spMk id="1060" creationId="{D1A4588A-55D5-49B8-BE41-54ACDCFF2C17}"/>
          </ac:spMkLst>
        </pc:spChg>
        <pc:spChg chg="add del">
          <ac:chgData name="Hongshu Wang" userId="9fb55f9d-887a-4829-8978-f609067a7f9f" providerId="ADAL" clId="{4D21196F-F95B-D146-B1AE-9D548349F36F}" dt="2023-07-11T03:29:09.835" v="1455" actId="26606"/>
          <ac:spMkLst>
            <pc:docMk/>
            <pc:sldMk cId="953681556" sldId="262"/>
            <ac:spMk id="1061" creationId="{F97E7EA2-EDCD-47E9-81BC-415C606D1B58}"/>
          </ac:spMkLst>
        </pc:spChg>
        <pc:spChg chg="add del">
          <ac:chgData name="Hongshu Wang" userId="9fb55f9d-887a-4829-8978-f609067a7f9f" providerId="ADAL" clId="{4D21196F-F95B-D146-B1AE-9D548349F36F}" dt="2023-07-11T03:29:14.576" v="1461" actId="26606"/>
          <ac:spMkLst>
            <pc:docMk/>
            <pc:sldMk cId="953681556" sldId="262"/>
            <ac:spMk id="1062" creationId="{E6995CE5-F890-4ABA-82A2-26507CE8D2A3}"/>
          </ac:spMkLst>
        </pc:spChg>
        <pc:spChg chg="add del">
          <ac:chgData name="Hongshu Wang" userId="9fb55f9d-887a-4829-8978-f609067a7f9f" providerId="ADAL" clId="{4D21196F-F95B-D146-B1AE-9D548349F36F}" dt="2023-07-11T03:29:11.955" v="1457" actId="26606"/>
          <ac:spMkLst>
            <pc:docMk/>
            <pc:sldMk cId="953681556" sldId="262"/>
            <ac:spMk id="1063" creationId="{22587ECF-85E9-4393-9D87-8EB6F3F6C208}"/>
          </ac:spMkLst>
        </pc:spChg>
        <pc:spChg chg="add del">
          <ac:chgData name="Hongshu Wang" userId="9fb55f9d-887a-4829-8978-f609067a7f9f" providerId="ADAL" clId="{4D21196F-F95B-D146-B1AE-9D548349F36F}" dt="2023-07-11T03:29:12.366" v="1459" actId="26606"/>
          <ac:spMkLst>
            <pc:docMk/>
            <pc:sldMk cId="953681556" sldId="262"/>
            <ac:spMk id="1065" creationId="{0E3596DD-156A-473E-9BB3-C6A29F7574E9}"/>
          </ac:spMkLst>
        </pc:spChg>
        <pc:spChg chg="add del">
          <ac:chgData name="Hongshu Wang" userId="9fb55f9d-887a-4829-8978-f609067a7f9f" providerId="ADAL" clId="{4D21196F-F95B-D146-B1AE-9D548349F36F}" dt="2023-07-11T03:29:12.366" v="1459" actId="26606"/>
          <ac:spMkLst>
            <pc:docMk/>
            <pc:sldMk cId="953681556" sldId="262"/>
            <ac:spMk id="1066" creationId="{2C46C4D6-C474-4E92-B52E-944C1118F7B6}"/>
          </ac:spMkLst>
        </pc:spChg>
        <pc:spChg chg="add del">
          <ac:chgData name="Hongshu Wang" userId="9fb55f9d-887a-4829-8978-f609067a7f9f" providerId="ADAL" clId="{4D21196F-F95B-D146-B1AE-9D548349F36F}" dt="2023-07-11T03:29:14.576" v="1461" actId="26606"/>
          <ac:spMkLst>
            <pc:docMk/>
            <pc:sldMk cId="953681556" sldId="262"/>
            <ac:spMk id="1068" creationId="{058A14AF-9FB5-4CC7-BA35-E8E85D3EDF0E}"/>
          </ac:spMkLst>
        </pc:spChg>
        <pc:spChg chg="add del">
          <ac:chgData name="Hongshu Wang" userId="9fb55f9d-887a-4829-8978-f609067a7f9f" providerId="ADAL" clId="{4D21196F-F95B-D146-B1AE-9D548349F36F}" dt="2023-07-11T03:29:14.576" v="1461" actId="26606"/>
          <ac:spMkLst>
            <pc:docMk/>
            <pc:sldMk cId="953681556" sldId="262"/>
            <ac:spMk id="1069" creationId="{3A9A4357-BD1D-4622-A4FE-766E6AB8DE84}"/>
          </ac:spMkLst>
        </pc:spChg>
        <pc:spChg chg="add del">
          <ac:chgData name="Hongshu Wang" userId="9fb55f9d-887a-4829-8978-f609067a7f9f" providerId="ADAL" clId="{4D21196F-F95B-D146-B1AE-9D548349F36F}" dt="2023-07-11T03:29:14.576" v="1461" actId="26606"/>
          <ac:spMkLst>
            <pc:docMk/>
            <pc:sldMk cId="953681556" sldId="262"/>
            <ac:spMk id="1070" creationId="{E659831F-0D9A-4C63-9EBB-8435B85A440F}"/>
          </ac:spMkLst>
        </pc:spChg>
        <pc:spChg chg="add del">
          <ac:chgData name="Hongshu Wang" userId="9fb55f9d-887a-4829-8978-f609067a7f9f" providerId="ADAL" clId="{4D21196F-F95B-D146-B1AE-9D548349F36F}" dt="2023-07-11T03:29:23.497" v="1474" actId="26606"/>
          <ac:spMkLst>
            <pc:docMk/>
            <pc:sldMk cId="953681556" sldId="262"/>
            <ac:spMk id="1072" creationId="{A8908DB7-C3A6-4FCB-9820-CEE02B398C4A}"/>
          </ac:spMkLst>
        </pc:spChg>
        <pc:spChg chg="add del">
          <ac:chgData name="Hongshu Wang" userId="9fb55f9d-887a-4829-8978-f609067a7f9f" providerId="ADAL" clId="{4D21196F-F95B-D146-B1AE-9D548349F36F}" dt="2023-07-11T03:29:23.497" v="1474" actId="26606"/>
          <ac:spMkLst>
            <pc:docMk/>
            <pc:sldMk cId="953681556" sldId="262"/>
            <ac:spMk id="1073" creationId="{535742DD-1B16-4E9D-B715-0D74B4574A68}"/>
          </ac:spMkLst>
        </pc:spChg>
        <pc:spChg chg="add del">
          <ac:chgData name="Hongshu Wang" userId="9fb55f9d-887a-4829-8978-f609067a7f9f" providerId="ADAL" clId="{4D21196F-F95B-D146-B1AE-9D548349F36F}" dt="2023-07-11T03:29:19.692" v="1465" actId="26606"/>
          <ac:spMkLst>
            <pc:docMk/>
            <pc:sldMk cId="953681556" sldId="262"/>
            <ac:spMk id="1078" creationId="{2B97F24A-32CE-4C1C-A50D-3016B394DCFB}"/>
          </ac:spMkLst>
        </pc:spChg>
        <pc:spChg chg="add del">
          <ac:chgData name="Hongshu Wang" userId="9fb55f9d-887a-4829-8978-f609067a7f9f" providerId="ADAL" clId="{4D21196F-F95B-D146-B1AE-9D548349F36F}" dt="2023-07-11T03:29:19.692" v="1465" actId="26606"/>
          <ac:spMkLst>
            <pc:docMk/>
            <pc:sldMk cId="953681556" sldId="262"/>
            <ac:spMk id="1080" creationId="{6357EC4F-235E-4222-A36F-C7878ACE37F2}"/>
          </ac:spMkLst>
        </pc:spChg>
        <pc:spChg chg="add del">
          <ac:chgData name="Hongshu Wang" userId="9fb55f9d-887a-4829-8978-f609067a7f9f" providerId="ADAL" clId="{4D21196F-F95B-D146-B1AE-9D548349F36F}" dt="2023-07-11T03:29:21.339" v="1467" actId="26606"/>
          <ac:spMkLst>
            <pc:docMk/>
            <pc:sldMk cId="953681556" sldId="262"/>
            <ac:spMk id="1082" creationId="{45D37F4E-DDB4-456B-97E0-9937730A039F}"/>
          </ac:spMkLst>
        </pc:spChg>
        <pc:spChg chg="add del">
          <ac:chgData name="Hongshu Wang" userId="9fb55f9d-887a-4829-8978-f609067a7f9f" providerId="ADAL" clId="{4D21196F-F95B-D146-B1AE-9D548349F36F}" dt="2023-07-11T03:29:21.339" v="1467" actId="26606"/>
          <ac:spMkLst>
            <pc:docMk/>
            <pc:sldMk cId="953681556" sldId="262"/>
            <ac:spMk id="1083" creationId="{B2DD41CD-8F47-4F56-AD12-4E2FF7696987}"/>
          </ac:spMkLst>
        </pc:spChg>
        <pc:spChg chg="add del">
          <ac:chgData name="Hongshu Wang" userId="9fb55f9d-887a-4829-8978-f609067a7f9f" providerId="ADAL" clId="{4D21196F-F95B-D146-B1AE-9D548349F36F}" dt="2023-07-11T03:29:23.026" v="1471" actId="26606"/>
          <ac:spMkLst>
            <pc:docMk/>
            <pc:sldMk cId="953681556" sldId="262"/>
            <ac:spMk id="1084" creationId="{169CC832-2974-4E8D-90ED-3E2941BA7336}"/>
          </ac:spMkLst>
        </pc:spChg>
        <pc:spChg chg="add del">
          <ac:chgData name="Hongshu Wang" userId="9fb55f9d-887a-4829-8978-f609067a7f9f" providerId="ADAL" clId="{4D21196F-F95B-D146-B1AE-9D548349F36F}" dt="2023-07-11T03:29:21.873" v="1469" actId="26606"/>
          <ac:spMkLst>
            <pc:docMk/>
            <pc:sldMk cId="953681556" sldId="262"/>
            <ac:spMk id="1085" creationId="{2B97F24A-32CE-4C1C-A50D-3016B394DCFB}"/>
          </ac:spMkLst>
        </pc:spChg>
        <pc:spChg chg="add del">
          <ac:chgData name="Hongshu Wang" userId="9fb55f9d-887a-4829-8978-f609067a7f9f" providerId="ADAL" clId="{4D21196F-F95B-D146-B1AE-9D548349F36F}" dt="2023-07-11T03:29:21.873" v="1469" actId="26606"/>
          <ac:spMkLst>
            <pc:docMk/>
            <pc:sldMk cId="953681556" sldId="262"/>
            <ac:spMk id="1086" creationId="{6357EC4F-235E-4222-A36F-C7878ACE37F2}"/>
          </ac:spMkLst>
        </pc:spChg>
        <pc:spChg chg="add del">
          <ac:chgData name="Hongshu Wang" userId="9fb55f9d-887a-4829-8978-f609067a7f9f" providerId="ADAL" clId="{4D21196F-F95B-D146-B1AE-9D548349F36F}" dt="2023-07-11T03:29:23.026" v="1471" actId="26606"/>
          <ac:spMkLst>
            <pc:docMk/>
            <pc:sldMk cId="953681556" sldId="262"/>
            <ac:spMk id="1088" creationId="{3756B343-807D-456E-AA26-80E96B75D13B}"/>
          </ac:spMkLst>
        </pc:spChg>
        <pc:spChg chg="add del">
          <ac:chgData name="Hongshu Wang" userId="9fb55f9d-887a-4829-8978-f609067a7f9f" providerId="ADAL" clId="{4D21196F-F95B-D146-B1AE-9D548349F36F}" dt="2023-07-11T03:29:23.026" v="1471" actId="26606"/>
          <ac:spMkLst>
            <pc:docMk/>
            <pc:sldMk cId="953681556" sldId="262"/>
            <ac:spMk id="1089" creationId="{08980754-6F4B-43C9-B9BE-127B6BED6586}"/>
          </ac:spMkLst>
        </pc:spChg>
        <pc:spChg chg="add del">
          <ac:chgData name="Hongshu Wang" userId="9fb55f9d-887a-4829-8978-f609067a7f9f" providerId="ADAL" clId="{4D21196F-F95B-D146-B1AE-9D548349F36F}" dt="2023-07-11T03:29:23.026" v="1471" actId="26606"/>
          <ac:spMkLst>
            <pc:docMk/>
            <pc:sldMk cId="953681556" sldId="262"/>
            <ac:spMk id="1090" creationId="{2C1BBA94-3F40-40AA-8BB9-E69E25E537C1}"/>
          </ac:spMkLst>
        </pc:spChg>
        <pc:spChg chg="add del">
          <ac:chgData name="Hongshu Wang" userId="9fb55f9d-887a-4829-8978-f609067a7f9f" providerId="ADAL" clId="{4D21196F-F95B-D146-B1AE-9D548349F36F}" dt="2023-07-11T03:29:23.026" v="1471" actId="26606"/>
          <ac:spMkLst>
            <pc:docMk/>
            <pc:sldMk cId="953681556" sldId="262"/>
            <ac:spMk id="1091" creationId="{55222F96-971A-4F90-B841-6BAB416C7AC1}"/>
          </ac:spMkLst>
        </pc:spChg>
        <pc:spChg chg="add del">
          <ac:chgData name="Hongshu Wang" userId="9fb55f9d-887a-4829-8978-f609067a7f9f" providerId="ADAL" clId="{4D21196F-F95B-D146-B1AE-9D548349F36F}" dt="2023-07-11T03:29:23.481" v="1473" actId="26606"/>
          <ac:spMkLst>
            <pc:docMk/>
            <pc:sldMk cId="953681556" sldId="262"/>
            <ac:spMk id="1093" creationId="{3BA513B0-82FF-4F41-8178-885375D1CFB5}"/>
          </ac:spMkLst>
        </pc:spChg>
        <pc:spChg chg="add">
          <ac:chgData name="Hongshu Wang" userId="9fb55f9d-887a-4829-8978-f609067a7f9f" providerId="ADAL" clId="{4D21196F-F95B-D146-B1AE-9D548349F36F}" dt="2023-07-11T03:29:23.497" v="1474" actId="26606"/>
          <ac:spMkLst>
            <pc:docMk/>
            <pc:sldMk cId="953681556" sldId="262"/>
            <ac:spMk id="1099" creationId="{9D80C9EF-3CC6-4ECC-9C2D-9D0396C96ED9}"/>
          </ac:spMkLst>
        </pc:spChg>
        <pc:spChg chg="add">
          <ac:chgData name="Hongshu Wang" userId="9fb55f9d-887a-4829-8978-f609067a7f9f" providerId="ADAL" clId="{4D21196F-F95B-D146-B1AE-9D548349F36F}" dt="2023-07-11T03:29:23.497" v="1474" actId="26606"/>
          <ac:spMkLst>
            <pc:docMk/>
            <pc:sldMk cId="953681556" sldId="262"/>
            <ac:spMk id="1100" creationId="{5DA32751-37A2-45C0-BE94-63D375E27003}"/>
          </ac:spMkLst>
        </pc:spChg>
        <pc:spChg chg="add">
          <ac:chgData name="Hongshu Wang" userId="9fb55f9d-887a-4829-8978-f609067a7f9f" providerId="ADAL" clId="{4D21196F-F95B-D146-B1AE-9D548349F36F}" dt="2023-07-11T03:29:23.497" v="1474" actId="26606"/>
          <ac:spMkLst>
            <pc:docMk/>
            <pc:sldMk cId="953681556" sldId="262"/>
            <ac:spMk id="1101" creationId="{E659831F-0D9A-4C63-9EBB-8435B85A440F}"/>
          </ac:spMkLst>
        </pc:spChg>
        <pc:spChg chg="add">
          <ac:chgData name="Hongshu Wang" userId="9fb55f9d-887a-4829-8978-f609067a7f9f" providerId="ADAL" clId="{4D21196F-F95B-D146-B1AE-9D548349F36F}" dt="2023-07-11T03:29:23.497" v="1474" actId="26606"/>
          <ac:spMkLst>
            <pc:docMk/>
            <pc:sldMk cId="953681556" sldId="262"/>
            <ac:spMk id="1102" creationId="{5A55FBCD-CD42-40F5-8A1B-3203F9CAEEAA}"/>
          </ac:spMkLst>
        </pc:spChg>
        <pc:grpChg chg="add del">
          <ac:chgData name="Hongshu Wang" userId="9fb55f9d-887a-4829-8978-f609067a7f9f" providerId="ADAL" clId="{4D21196F-F95B-D146-B1AE-9D548349F36F}" dt="2023-07-11T03:29:23.481" v="1473" actId="26606"/>
          <ac:grpSpMkLst>
            <pc:docMk/>
            <pc:sldMk cId="953681556" sldId="262"/>
            <ac:grpSpMk id="1094" creationId="{93DB8501-F9F2-4ACD-B56A-9019CD5006D6}"/>
          </ac:grpSpMkLst>
        </pc:grpChg>
        <pc:graphicFrameChg chg="add del">
          <ac:chgData name="Hongshu Wang" userId="9fb55f9d-887a-4829-8978-f609067a7f9f" providerId="ADAL" clId="{4D21196F-F95B-D146-B1AE-9D548349F36F}" dt="2023-07-11T03:23:37.548" v="1396" actId="26606"/>
          <ac:graphicFrameMkLst>
            <pc:docMk/>
            <pc:sldMk cId="953681556" sldId="262"/>
            <ac:graphicFrameMk id="13" creationId="{C781F723-C593-6813-D44C-4B8A5D14F0BE}"/>
          </ac:graphicFrameMkLst>
        </pc:graphicFrameChg>
        <pc:graphicFrameChg chg="add del">
          <ac:chgData name="Hongshu Wang" userId="9fb55f9d-887a-4829-8978-f609067a7f9f" providerId="ADAL" clId="{4D21196F-F95B-D146-B1AE-9D548349F36F}" dt="2023-07-11T03:23:39.338" v="1398" actId="26606"/>
          <ac:graphicFrameMkLst>
            <pc:docMk/>
            <pc:sldMk cId="953681556" sldId="262"/>
            <ac:graphicFrameMk id="19" creationId="{3B074EF4-0BBC-BEE4-CB00-559664793CE7}"/>
          </ac:graphicFrameMkLst>
        </pc:graphicFrameChg>
        <pc:graphicFrameChg chg="add del">
          <ac:chgData name="Hongshu Wang" userId="9fb55f9d-887a-4829-8978-f609067a7f9f" providerId="ADAL" clId="{4D21196F-F95B-D146-B1AE-9D548349F36F}" dt="2023-07-11T03:23:39.701" v="1400" actId="26606"/>
          <ac:graphicFrameMkLst>
            <pc:docMk/>
            <pc:sldMk cId="953681556" sldId="262"/>
            <ac:graphicFrameMk id="25" creationId="{54E1ECE6-95A8-C00E-6938-69C068EA4FE4}"/>
          </ac:graphicFrameMkLst>
        </pc:graphicFrameChg>
        <pc:picChg chg="add del">
          <ac:chgData name="Hongshu Wang" userId="9fb55f9d-887a-4829-8978-f609067a7f9f" providerId="ADAL" clId="{4D21196F-F95B-D146-B1AE-9D548349F36F}" dt="2023-07-11T03:23:34.932" v="1394" actId="26606"/>
          <ac:picMkLst>
            <pc:docMk/>
            <pc:sldMk cId="953681556" sldId="262"/>
            <ac:picMk id="5" creationId="{E0201FE5-F5AF-85D6-2131-2959F29BC41A}"/>
          </ac:picMkLst>
        </pc:picChg>
        <pc:picChg chg="add del">
          <ac:chgData name="Hongshu Wang" userId="9fb55f9d-887a-4829-8978-f609067a7f9f" providerId="ADAL" clId="{4D21196F-F95B-D146-B1AE-9D548349F36F}" dt="2023-07-11T03:23:37.548" v="1396" actId="26606"/>
          <ac:picMkLst>
            <pc:docMk/>
            <pc:sldMk cId="953681556" sldId="262"/>
            <ac:picMk id="6" creationId="{9C84A4CB-CCF5-3324-332D-1EACBAFFC19B}"/>
          </ac:picMkLst>
        </pc:picChg>
        <pc:picChg chg="add del">
          <ac:chgData name="Hongshu Wang" userId="9fb55f9d-887a-4829-8978-f609067a7f9f" providerId="ADAL" clId="{4D21196F-F95B-D146-B1AE-9D548349F36F}" dt="2023-07-11T03:23:39.338" v="1398" actId="26606"/>
          <ac:picMkLst>
            <pc:docMk/>
            <pc:sldMk cId="953681556" sldId="262"/>
            <ac:picMk id="17" creationId="{1F44534B-E3FF-478F-5C23-BB5C3FDDCD46}"/>
          </ac:picMkLst>
        </pc:picChg>
        <pc:picChg chg="add del">
          <ac:chgData name="Hongshu Wang" userId="9fb55f9d-887a-4829-8978-f609067a7f9f" providerId="ADAL" clId="{4D21196F-F95B-D146-B1AE-9D548349F36F}" dt="2023-07-11T03:23:39.701" v="1400" actId="26606"/>
          <ac:picMkLst>
            <pc:docMk/>
            <pc:sldMk cId="953681556" sldId="262"/>
            <ac:picMk id="23" creationId="{F967CD15-4D0F-6828-A02A-787B9DFAE907}"/>
          </ac:picMkLst>
        </pc:picChg>
        <pc:picChg chg="add mod ord">
          <ac:chgData name="Hongshu Wang" userId="9fb55f9d-887a-4829-8978-f609067a7f9f" providerId="ADAL" clId="{4D21196F-F95B-D146-B1AE-9D548349F36F}" dt="2023-07-17T17:04:54.237" v="3406" actId="14100"/>
          <ac:picMkLst>
            <pc:docMk/>
            <pc:sldMk cId="953681556" sldId="262"/>
            <ac:picMk id="1026" creationId="{DD4EC118-E38A-AD9F-CC24-5BCD6BABCF78}"/>
          </ac:picMkLst>
        </pc:picChg>
        <pc:cxnChg chg="add del">
          <ac:chgData name="Hongshu Wang" userId="9fb55f9d-887a-4829-8978-f609067a7f9f" providerId="ADAL" clId="{4D21196F-F95B-D146-B1AE-9D548349F36F}" dt="2023-07-11T03:23:33.139" v="1392" actId="26606"/>
          <ac:cxnSpMkLst>
            <pc:docMk/>
            <pc:sldMk cId="953681556" sldId="262"/>
            <ac:cxnSpMk id="18" creationId="{4B3BCACB-5880-460B-9606-8C433A9AF99D}"/>
          </ac:cxnSpMkLst>
        </pc:cxnChg>
      </pc:sldChg>
      <pc:sldChg chg="addSp delSp modSp mod setBg">
        <pc:chgData name="Hongshu Wang" userId="9fb55f9d-887a-4829-8978-f609067a7f9f" providerId="ADAL" clId="{4D21196F-F95B-D146-B1AE-9D548349F36F}" dt="2023-07-12T02:31:20.854" v="2309" actId="1035"/>
        <pc:sldMkLst>
          <pc:docMk/>
          <pc:sldMk cId="845210003" sldId="263"/>
        </pc:sldMkLst>
        <pc:spChg chg="mod">
          <ac:chgData name="Hongshu Wang" userId="9fb55f9d-887a-4829-8978-f609067a7f9f" providerId="ADAL" clId="{4D21196F-F95B-D146-B1AE-9D548349F36F}" dt="2023-07-12T02:31:14.297" v="2306" actId="2711"/>
          <ac:spMkLst>
            <pc:docMk/>
            <pc:sldMk cId="845210003" sldId="263"/>
            <ac:spMk id="2" creationId="{2325F0B1-80DC-8E4D-40EB-0DAD2789F30A}"/>
          </ac:spMkLst>
        </pc:spChg>
        <pc:spChg chg="del mod">
          <ac:chgData name="Hongshu Wang" userId="9fb55f9d-887a-4829-8978-f609067a7f9f" providerId="ADAL" clId="{4D21196F-F95B-D146-B1AE-9D548349F36F}" dt="2023-07-12T02:12:50.377" v="2034" actId="478"/>
          <ac:spMkLst>
            <pc:docMk/>
            <pc:sldMk cId="845210003" sldId="263"/>
            <ac:spMk id="3" creationId="{2144C55D-8A46-DAB0-F4C5-06C6E6C03515}"/>
          </ac:spMkLst>
        </pc:spChg>
        <pc:spChg chg="add del mod">
          <ac:chgData name="Hongshu Wang" userId="9fb55f9d-887a-4829-8978-f609067a7f9f" providerId="ADAL" clId="{4D21196F-F95B-D146-B1AE-9D548349F36F}" dt="2023-07-12T02:12:52.132" v="2035" actId="478"/>
          <ac:spMkLst>
            <pc:docMk/>
            <pc:sldMk cId="845210003" sldId="263"/>
            <ac:spMk id="5" creationId="{85B75A45-C541-F183-4F0D-A83060871CE2}"/>
          </ac:spMkLst>
        </pc:spChg>
        <pc:spChg chg="add mod">
          <ac:chgData name="Hongshu Wang" userId="9fb55f9d-887a-4829-8978-f609067a7f9f" providerId="ADAL" clId="{4D21196F-F95B-D146-B1AE-9D548349F36F}" dt="2023-07-12T02:31:20.854" v="2309" actId="1035"/>
          <ac:spMkLst>
            <pc:docMk/>
            <pc:sldMk cId="845210003" sldId="263"/>
            <ac:spMk id="7" creationId="{8186D6D3-C6C9-AE1B-49EE-33C728996320}"/>
          </ac:spMkLst>
        </pc:spChg>
        <pc:spChg chg="add del">
          <ac:chgData name="Hongshu Wang" userId="9fb55f9d-887a-4829-8978-f609067a7f9f" providerId="ADAL" clId="{4D21196F-F95B-D146-B1AE-9D548349F36F}" dt="2023-07-12T02:27:33.273" v="2225" actId="26606"/>
          <ac:spMkLst>
            <pc:docMk/>
            <pc:sldMk cId="845210003" sldId="263"/>
            <ac:spMk id="12" creationId="{100EDD19-6802-4EC3-95CE-CFFAB042CFD6}"/>
          </ac:spMkLst>
        </pc:spChg>
        <pc:spChg chg="add del">
          <ac:chgData name="Hongshu Wang" userId="9fb55f9d-887a-4829-8978-f609067a7f9f" providerId="ADAL" clId="{4D21196F-F95B-D146-B1AE-9D548349F36F}" dt="2023-07-12T02:27:33.273" v="2225" actId="26606"/>
          <ac:spMkLst>
            <pc:docMk/>
            <pc:sldMk cId="845210003" sldId="263"/>
            <ac:spMk id="14" creationId="{DB17E863-922E-4C26-BD64-E8FD41D28661}"/>
          </ac:spMkLst>
        </pc:spChg>
      </pc:sldChg>
      <pc:sldChg chg="addSp delSp modSp new del mod setBg">
        <pc:chgData name="Hongshu Wang" userId="9fb55f9d-887a-4829-8978-f609067a7f9f" providerId="ADAL" clId="{4D21196F-F95B-D146-B1AE-9D548349F36F}" dt="2023-07-17T18:42:57.683" v="5627" actId="2696"/>
        <pc:sldMkLst>
          <pc:docMk/>
          <pc:sldMk cId="682863553" sldId="264"/>
        </pc:sldMkLst>
        <pc:spChg chg="mod">
          <ac:chgData name="Hongshu Wang" userId="9fb55f9d-887a-4829-8978-f609067a7f9f" providerId="ADAL" clId="{4D21196F-F95B-D146-B1AE-9D548349F36F}" dt="2023-07-17T18:41:53.037" v="5616" actId="21"/>
          <ac:spMkLst>
            <pc:docMk/>
            <pc:sldMk cId="682863553" sldId="264"/>
            <ac:spMk id="2" creationId="{0164DD42-EA7F-4BB3-DDDB-09B6D053A14F}"/>
          </ac:spMkLst>
        </pc:spChg>
        <pc:spChg chg="del">
          <ac:chgData name="Hongshu Wang" userId="9fb55f9d-887a-4829-8978-f609067a7f9f" providerId="ADAL" clId="{4D21196F-F95B-D146-B1AE-9D548349F36F}" dt="2023-07-12T02:52:02.342" v="2428"/>
          <ac:spMkLst>
            <pc:docMk/>
            <pc:sldMk cId="682863553" sldId="264"/>
            <ac:spMk id="3" creationId="{7826AEA1-FB23-E460-D395-655BECCCC6B5}"/>
          </ac:spMkLst>
        </pc:spChg>
        <pc:spChg chg="add del mod">
          <ac:chgData name="Hongshu Wang" userId="9fb55f9d-887a-4829-8978-f609067a7f9f" providerId="ADAL" clId="{4D21196F-F95B-D146-B1AE-9D548349F36F}" dt="2023-07-12T02:54:17.904" v="2438" actId="478"/>
          <ac:spMkLst>
            <pc:docMk/>
            <pc:sldMk cId="682863553" sldId="264"/>
            <ac:spMk id="7" creationId="{893AD80F-E80D-13D3-AECC-FD2838C4F595}"/>
          </ac:spMkLst>
        </pc:spChg>
        <pc:spChg chg="add">
          <ac:chgData name="Hongshu Wang" userId="9fb55f9d-887a-4829-8978-f609067a7f9f" providerId="ADAL" clId="{4D21196F-F95B-D146-B1AE-9D548349F36F}" dt="2023-07-17T18:40:15.783" v="5603" actId="26606"/>
          <ac:spMkLst>
            <pc:docMk/>
            <pc:sldMk cId="682863553" sldId="264"/>
            <ac:spMk id="11" creationId="{5DCB5928-DC7D-4612-9922-441966E15627}"/>
          </ac:spMkLst>
        </pc:spChg>
        <pc:spChg chg="add">
          <ac:chgData name="Hongshu Wang" userId="9fb55f9d-887a-4829-8978-f609067a7f9f" providerId="ADAL" clId="{4D21196F-F95B-D146-B1AE-9D548349F36F}" dt="2023-07-17T18:40:15.783" v="5603" actId="26606"/>
          <ac:spMkLst>
            <pc:docMk/>
            <pc:sldMk cId="682863553" sldId="264"/>
            <ac:spMk id="13" creationId="{682C1161-1736-45EC-99B7-33F3CAE9D517}"/>
          </ac:spMkLst>
        </pc:spChg>
        <pc:spChg chg="add">
          <ac:chgData name="Hongshu Wang" userId="9fb55f9d-887a-4829-8978-f609067a7f9f" providerId="ADAL" clId="{4D21196F-F95B-D146-B1AE-9D548349F36F}" dt="2023-07-17T18:40:15.783" v="5603" actId="26606"/>
          <ac:spMkLst>
            <pc:docMk/>
            <pc:sldMk cId="682863553" sldId="264"/>
            <ac:spMk id="15" creationId="{84D4DDB8-B68F-45B0-9F62-C4279996F672}"/>
          </ac:spMkLst>
        </pc:spChg>
        <pc:spChg chg="add">
          <ac:chgData name="Hongshu Wang" userId="9fb55f9d-887a-4829-8978-f609067a7f9f" providerId="ADAL" clId="{4D21196F-F95B-D146-B1AE-9D548349F36F}" dt="2023-07-17T18:40:15.783" v="5603" actId="26606"/>
          <ac:spMkLst>
            <pc:docMk/>
            <pc:sldMk cId="682863553" sldId="264"/>
            <ac:spMk id="17" creationId="{AF2F604E-43BE-4DC3-B983-E071523364F8}"/>
          </ac:spMkLst>
        </pc:spChg>
        <pc:spChg chg="add">
          <ac:chgData name="Hongshu Wang" userId="9fb55f9d-887a-4829-8978-f609067a7f9f" providerId="ADAL" clId="{4D21196F-F95B-D146-B1AE-9D548349F36F}" dt="2023-07-17T18:40:15.783" v="5603" actId="26606"/>
          <ac:spMkLst>
            <pc:docMk/>
            <pc:sldMk cId="682863553" sldId="264"/>
            <ac:spMk id="19" creationId="{08C9B587-E65E-4B52-B37C-ABEBB6E87928}"/>
          </ac:spMkLst>
        </pc:spChg>
        <pc:graphicFrameChg chg="add del mod">
          <ac:chgData name="Hongshu Wang" userId="9fb55f9d-887a-4829-8978-f609067a7f9f" providerId="ADAL" clId="{4D21196F-F95B-D146-B1AE-9D548349F36F}" dt="2023-07-12T02:59:46.363" v="2448" actId="478"/>
          <ac:graphicFrameMkLst>
            <pc:docMk/>
            <pc:sldMk cId="682863553" sldId="264"/>
            <ac:graphicFrameMk id="3" creationId="{29345B7F-2781-550C-E941-A90B85FA94AE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7T18:39:48.808" v="5598" actId="21"/>
          <ac:graphicFrameMkLst>
            <pc:docMk/>
            <pc:sldMk cId="682863553" sldId="264"/>
            <ac:graphicFrameMk id="4" creationId="{29345B7F-2781-550C-E941-A90B85FA94AE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2T02:54:14.865" v="2437" actId="478"/>
          <ac:graphicFrameMkLst>
            <pc:docMk/>
            <pc:sldMk cId="682863553" sldId="264"/>
            <ac:graphicFrameMk id="4" creationId="{9A625F68-DB7A-B13C-237C-57740E2EB291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2T03:02:11.359" v="2502" actId="478"/>
          <ac:graphicFrameMkLst>
            <pc:docMk/>
            <pc:sldMk cId="682863553" sldId="264"/>
            <ac:graphicFrameMk id="5" creationId="{29947236-7E4A-AF85-0F14-52377C71D0D6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7T18:42:17.620" v="5622" actId="21"/>
          <ac:graphicFrameMkLst>
            <pc:docMk/>
            <pc:sldMk cId="682863553" sldId="264"/>
            <ac:graphicFrameMk id="6" creationId="{29947236-7E4A-AF85-0F14-52377C71D0D6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7T18:39:39.404" v="5594" actId="21"/>
          <ac:graphicFrameMkLst>
            <pc:docMk/>
            <pc:sldMk cId="682863553" sldId="264"/>
            <ac:graphicFrameMk id="7" creationId="{1054B3E7-1B77-FD91-0DC9-398E292D2E1F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2T04:12:17.520" v="3303" actId="478"/>
          <ac:graphicFrameMkLst>
            <pc:docMk/>
            <pc:sldMk cId="682863553" sldId="264"/>
            <ac:graphicFrameMk id="8" creationId="{1054B3E7-1B77-FD91-0DC9-398E292D2E1F}"/>
          </ac:graphicFrameMkLst>
        </pc:graphicFrameChg>
        <pc:picChg chg="add del mod">
          <ac:chgData name="Hongshu Wang" userId="9fb55f9d-887a-4829-8978-f609067a7f9f" providerId="ADAL" clId="{4D21196F-F95B-D146-B1AE-9D548349F36F}" dt="2023-07-17T18:41:48.468" v="5614" actId="21"/>
          <ac:picMkLst>
            <pc:docMk/>
            <pc:sldMk cId="682863553" sldId="264"/>
            <ac:picMk id="4098" creationId="{AD25560D-3975-4F68-2018-B31AE599CD69}"/>
          </ac:picMkLst>
        </pc:picChg>
      </pc:sldChg>
      <pc:sldChg chg="addSp delSp modSp new mod setBg">
        <pc:chgData name="Hongshu Wang" userId="9fb55f9d-887a-4829-8978-f609067a7f9f" providerId="ADAL" clId="{4D21196F-F95B-D146-B1AE-9D548349F36F}" dt="2023-07-17T18:49:29.587" v="5737" actId="20577"/>
        <pc:sldMkLst>
          <pc:docMk/>
          <pc:sldMk cId="3121103646" sldId="265"/>
        </pc:sldMkLst>
        <pc:spChg chg="mod">
          <ac:chgData name="Hongshu Wang" userId="9fb55f9d-887a-4829-8978-f609067a7f9f" providerId="ADAL" clId="{4D21196F-F95B-D146-B1AE-9D548349F36F}" dt="2023-07-12T03:43:29.743" v="2803" actId="20577"/>
          <ac:spMkLst>
            <pc:docMk/>
            <pc:sldMk cId="3121103646" sldId="265"/>
            <ac:spMk id="2" creationId="{A5C49340-FDC7-561E-A968-06CA9C2F7D4D}"/>
          </ac:spMkLst>
        </pc:spChg>
        <pc:spChg chg="del">
          <ac:chgData name="Hongshu Wang" userId="9fb55f9d-887a-4829-8978-f609067a7f9f" providerId="ADAL" clId="{4D21196F-F95B-D146-B1AE-9D548349F36F}" dt="2023-07-12T03:30:53.326" v="2673"/>
          <ac:spMkLst>
            <pc:docMk/>
            <pc:sldMk cId="3121103646" sldId="265"/>
            <ac:spMk id="3" creationId="{5E69078E-4936-6D40-4077-22B644BCC3CB}"/>
          </ac:spMkLst>
        </pc:spChg>
        <pc:spChg chg="add del mod">
          <ac:chgData name="Hongshu Wang" userId="9fb55f9d-887a-4829-8978-f609067a7f9f" providerId="ADAL" clId="{4D21196F-F95B-D146-B1AE-9D548349F36F}" dt="2023-07-17T18:24:47.594" v="5065" actId="478"/>
          <ac:spMkLst>
            <pc:docMk/>
            <pc:sldMk cId="3121103646" sldId="265"/>
            <ac:spMk id="6" creationId="{65633D7E-C70E-1418-67C2-56339FD3A796}"/>
          </ac:spMkLst>
        </pc:spChg>
        <pc:spChg chg="add mod">
          <ac:chgData name="Hongshu Wang" userId="9fb55f9d-887a-4829-8978-f609067a7f9f" providerId="ADAL" clId="{4D21196F-F95B-D146-B1AE-9D548349F36F}" dt="2023-07-17T18:49:29.587" v="5737" actId="20577"/>
          <ac:spMkLst>
            <pc:docMk/>
            <pc:sldMk cId="3121103646" sldId="265"/>
            <ac:spMk id="8" creationId="{4936D814-2DE6-C74B-FC26-987B1BAE4EF0}"/>
          </ac:spMkLst>
        </pc:spChg>
        <pc:spChg chg="add">
          <ac:chgData name="Hongshu Wang" userId="9fb55f9d-887a-4829-8978-f609067a7f9f" providerId="ADAL" clId="{4D21196F-F95B-D146-B1AE-9D548349F36F}" dt="2023-07-12T03:31:37.487" v="2678" actId="26606"/>
          <ac:spMkLst>
            <pc:docMk/>
            <pc:sldMk cId="3121103646" sldId="265"/>
            <ac:spMk id="9" creationId="{35DB3719-6FDC-4E5D-891D-FF40B7300F64}"/>
          </ac:spMkLst>
        </pc:spChg>
        <pc:spChg chg="add">
          <ac:chgData name="Hongshu Wang" userId="9fb55f9d-887a-4829-8978-f609067a7f9f" providerId="ADAL" clId="{4D21196F-F95B-D146-B1AE-9D548349F36F}" dt="2023-07-12T03:31:37.487" v="2678" actId="26606"/>
          <ac:spMkLst>
            <pc:docMk/>
            <pc:sldMk cId="3121103646" sldId="265"/>
            <ac:spMk id="11" creationId="{E0CBAC23-2E3F-4A90-BA59-F8299F6A5439}"/>
          </ac:spMkLst>
        </pc:spChg>
        <pc:spChg chg="add mod">
          <ac:chgData name="Hongshu Wang" userId="9fb55f9d-887a-4829-8978-f609067a7f9f" providerId="ADAL" clId="{4D21196F-F95B-D146-B1AE-9D548349F36F}" dt="2023-07-17T18:26:24.365" v="5115" actId="1036"/>
          <ac:spMkLst>
            <pc:docMk/>
            <pc:sldMk cId="3121103646" sldId="265"/>
            <ac:spMk id="12" creationId="{937E30A9-8FB3-AE7D-4945-9E07B5B16C55}"/>
          </ac:spMkLst>
        </pc:spChg>
        <pc:spChg chg="add mod">
          <ac:chgData name="Hongshu Wang" userId="9fb55f9d-887a-4829-8978-f609067a7f9f" providerId="ADAL" clId="{4D21196F-F95B-D146-B1AE-9D548349F36F}" dt="2023-07-17T18:25:06.244" v="5084" actId="1035"/>
          <ac:spMkLst>
            <pc:docMk/>
            <pc:sldMk cId="3121103646" sldId="265"/>
            <ac:spMk id="13" creationId="{3F7E1C99-2747-8E38-58DC-BFED50A0AB44}"/>
          </ac:spMkLst>
        </pc:spChg>
        <pc:spChg chg="add del mod">
          <ac:chgData name="Hongshu Wang" userId="9fb55f9d-887a-4829-8978-f609067a7f9f" providerId="ADAL" clId="{4D21196F-F95B-D146-B1AE-9D548349F36F}" dt="2023-07-12T03:53:44.370" v="3286" actId="478"/>
          <ac:spMkLst>
            <pc:docMk/>
            <pc:sldMk cId="3121103646" sldId="265"/>
            <ac:spMk id="14" creationId="{53CFA3BE-03D0-07E9-8484-EF19147951DA}"/>
          </ac:spMkLst>
        </pc:spChg>
        <pc:graphicFrameChg chg="add del mod">
          <ac:chgData name="Hongshu Wang" userId="9fb55f9d-887a-4829-8978-f609067a7f9f" providerId="ADAL" clId="{4D21196F-F95B-D146-B1AE-9D548349F36F}" dt="2023-07-17T18:13:46.354" v="4932" actId="478"/>
          <ac:graphicFrameMkLst>
            <pc:docMk/>
            <pc:sldMk cId="3121103646" sldId="265"/>
            <ac:graphicFrameMk id="3" creationId="{17404EDF-CA11-3EAF-27E5-301E95681942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7T18:21:59.518" v="5039" actId="478"/>
          <ac:graphicFrameMkLst>
            <pc:docMk/>
            <pc:sldMk cId="3121103646" sldId="265"/>
            <ac:graphicFrameMk id="4" creationId="{17404EDF-CA11-3EAF-27E5-301E95681942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2T03:53:40.627" v="3285" actId="478"/>
          <ac:graphicFrameMkLst>
            <pc:docMk/>
            <pc:sldMk cId="3121103646" sldId="265"/>
            <ac:graphicFrameMk id="4" creationId="{FFB20BD5-44C0-E2C9-2FC2-0DD2CC8FD423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7T18:18:36.162" v="4940" actId="478"/>
          <ac:graphicFrameMkLst>
            <pc:docMk/>
            <pc:sldMk cId="3121103646" sldId="265"/>
            <ac:graphicFrameMk id="5" creationId="{FF4CA45D-D7F7-D712-C518-45F75BF05929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2T03:39:26.536" v="2718"/>
          <ac:graphicFrameMkLst>
            <pc:docMk/>
            <pc:sldMk cId="3121103646" sldId="265"/>
            <ac:graphicFrameMk id="6" creationId="{6EE0FFC6-1F3A-871B-3B00-A417AD96127C}"/>
          </ac:graphicFrameMkLst>
        </pc:graphicFrameChg>
        <pc:graphicFrameChg chg="add mod">
          <ac:chgData name="Hongshu Wang" userId="9fb55f9d-887a-4829-8978-f609067a7f9f" providerId="ADAL" clId="{4D21196F-F95B-D146-B1AE-9D548349F36F}" dt="2023-07-17T18:25:38.811" v="5089" actId="1076"/>
          <ac:graphicFrameMkLst>
            <pc:docMk/>
            <pc:sldMk cId="3121103646" sldId="265"/>
            <ac:graphicFrameMk id="7" creationId="{9A3F3FBA-636B-D2A0-E09E-FA8244CF1478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2T03:41:13.212" v="2727"/>
          <ac:graphicFrameMkLst>
            <pc:docMk/>
            <pc:sldMk cId="3121103646" sldId="265"/>
            <ac:graphicFrameMk id="10" creationId="{0E4664D9-A80D-ABD3-89D1-FEA03774F217}"/>
          </ac:graphicFrameMkLst>
        </pc:graphicFrameChg>
        <pc:graphicFrameChg chg="add mod">
          <ac:chgData name="Hongshu Wang" userId="9fb55f9d-887a-4829-8978-f609067a7f9f" providerId="ADAL" clId="{4D21196F-F95B-D146-B1AE-9D548349F36F}" dt="2023-07-17T18:26:49.391" v="5117" actId="20577"/>
          <ac:graphicFrameMkLst>
            <pc:docMk/>
            <pc:sldMk cId="3121103646" sldId="265"/>
            <ac:graphicFrameMk id="10" creationId="{17404EDF-CA11-3EAF-27E5-301E95681942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7T18:13:35.610" v="4929" actId="478"/>
          <ac:graphicFrameMkLst>
            <pc:docMk/>
            <pc:sldMk cId="3121103646" sldId="265"/>
            <ac:graphicFrameMk id="15" creationId="{0A14BA7B-642F-776E-18B2-CDAA40F18D9D}"/>
          </ac:graphicFrameMkLst>
        </pc:graphicFrameChg>
      </pc:sldChg>
      <pc:sldChg chg="addSp delSp modSp new mod setBg modNotesTx">
        <pc:chgData name="Hongshu Wang" userId="9fb55f9d-887a-4829-8978-f609067a7f9f" providerId="ADAL" clId="{4D21196F-F95B-D146-B1AE-9D548349F36F}" dt="2023-07-19T01:46:19.569" v="5772" actId="21"/>
        <pc:sldMkLst>
          <pc:docMk/>
          <pc:sldMk cId="2867287254" sldId="266"/>
        </pc:sldMkLst>
        <pc:spChg chg="add mod">
          <ac:chgData name="Hongshu Wang" userId="9fb55f9d-887a-4829-8978-f609067a7f9f" providerId="ADAL" clId="{4D21196F-F95B-D146-B1AE-9D548349F36F}" dt="2023-07-17T17:10:33.044" v="3500" actId="1076"/>
          <ac:spMkLst>
            <pc:docMk/>
            <pc:sldMk cId="2867287254" sldId="266"/>
            <ac:spMk id="2" creationId="{34AFFE4D-F509-BA0B-D0F1-55EE8C7184D0}"/>
          </ac:spMkLst>
        </pc:spChg>
        <pc:spChg chg="del mod">
          <ac:chgData name="Hongshu Wang" userId="9fb55f9d-887a-4829-8978-f609067a7f9f" providerId="ADAL" clId="{4D21196F-F95B-D146-B1AE-9D548349F36F}" dt="2023-07-11T03:36:11.892" v="1502" actId="26606"/>
          <ac:spMkLst>
            <pc:docMk/>
            <pc:sldMk cId="2867287254" sldId="266"/>
            <ac:spMk id="2" creationId="{86BD79D1-8368-E897-B669-94359C77A3E3}"/>
          </ac:spMkLst>
        </pc:spChg>
        <pc:spChg chg="del">
          <ac:chgData name="Hongshu Wang" userId="9fb55f9d-887a-4829-8978-f609067a7f9f" providerId="ADAL" clId="{4D21196F-F95B-D146-B1AE-9D548349F36F}" dt="2023-07-11T03:36:11.892" v="1502" actId="26606"/>
          <ac:spMkLst>
            <pc:docMk/>
            <pc:sldMk cId="2867287254" sldId="266"/>
            <ac:spMk id="3" creationId="{949F553C-799F-CA57-8403-C456F42DB684}"/>
          </ac:spMkLst>
        </pc:spChg>
        <pc:spChg chg="add del">
          <ac:chgData name="Hongshu Wang" userId="9fb55f9d-887a-4829-8978-f609067a7f9f" providerId="ADAL" clId="{4D21196F-F95B-D146-B1AE-9D548349F36F}" dt="2023-07-11T03:34:58.533" v="1500" actId="22"/>
          <ac:spMkLst>
            <pc:docMk/>
            <pc:sldMk cId="2867287254" sldId="266"/>
            <ac:spMk id="5" creationId="{A1D8B2E2-EC32-F597-9DAC-A09381DFF911}"/>
          </ac:spMkLst>
        </pc:spChg>
        <pc:spChg chg="add del mod">
          <ac:chgData name="Hongshu Wang" userId="9fb55f9d-887a-4829-8978-f609067a7f9f" providerId="ADAL" clId="{4D21196F-F95B-D146-B1AE-9D548349F36F}" dt="2023-07-11T03:38:02.142" v="1504" actId="931"/>
          <ac:spMkLst>
            <pc:docMk/>
            <pc:sldMk cId="2867287254" sldId="266"/>
            <ac:spMk id="6" creationId="{EF6D9212-74C4-7642-14AA-9FEC3C4ABBD5}"/>
          </ac:spMkLst>
        </pc:spChg>
        <pc:spChg chg="add del mod">
          <ac:chgData name="Hongshu Wang" userId="9fb55f9d-887a-4829-8978-f609067a7f9f" providerId="ADAL" clId="{4D21196F-F95B-D146-B1AE-9D548349F36F}" dt="2023-07-11T03:38:26.769" v="1510" actId="931"/>
          <ac:spMkLst>
            <pc:docMk/>
            <pc:sldMk cId="2867287254" sldId="266"/>
            <ac:spMk id="10" creationId="{65DD8386-5C3B-53D4-945A-1A435E17024A}"/>
          </ac:spMkLst>
        </pc:spChg>
        <pc:spChg chg="add del mod">
          <ac:chgData name="Hongshu Wang" userId="9fb55f9d-887a-4829-8978-f609067a7f9f" providerId="ADAL" clId="{4D21196F-F95B-D146-B1AE-9D548349F36F}" dt="2023-07-11T03:38:32.819" v="1513" actId="478"/>
          <ac:spMkLst>
            <pc:docMk/>
            <pc:sldMk cId="2867287254" sldId="266"/>
            <ac:spMk id="13" creationId="{8ADC7B23-4548-F615-2C47-277FD02423BD}"/>
          </ac:spMkLst>
        </pc:spChg>
        <pc:spChg chg="add del">
          <ac:chgData name="Hongshu Wang" userId="9fb55f9d-887a-4829-8978-f609067a7f9f" providerId="ADAL" clId="{4D21196F-F95B-D146-B1AE-9D548349F36F}" dt="2023-07-11T03:38:47.393" v="1522" actId="26606"/>
          <ac:spMkLst>
            <pc:docMk/>
            <pc:sldMk cId="2867287254" sldId="266"/>
            <ac:spMk id="2055" creationId="{42A4FC2C-047E-45A5-965D-8E1E3BF09BC6}"/>
          </ac:spMkLst>
        </pc:spChg>
        <pc:spChg chg="add del">
          <ac:chgData name="Hongshu Wang" userId="9fb55f9d-887a-4829-8978-f609067a7f9f" providerId="ADAL" clId="{4D21196F-F95B-D146-B1AE-9D548349F36F}" dt="2023-07-11T03:38:47.386" v="1521" actId="26606"/>
          <ac:spMkLst>
            <pc:docMk/>
            <pc:sldMk cId="2867287254" sldId="266"/>
            <ac:spMk id="2059" creationId="{229CFF6B-4E77-FA9B-D5D1-11E645EC65D6}"/>
          </ac:spMkLst>
        </pc:spChg>
        <pc:spChg chg="add del">
          <ac:chgData name="Hongshu Wang" userId="9fb55f9d-887a-4829-8978-f609067a7f9f" providerId="ADAL" clId="{4D21196F-F95B-D146-B1AE-9D548349F36F}" dt="2023-07-11T03:38:36.234" v="1515" actId="26606"/>
          <ac:spMkLst>
            <pc:docMk/>
            <pc:sldMk cId="2867287254" sldId="266"/>
            <ac:spMk id="2060" creationId="{42A4FC2C-047E-45A5-965D-8E1E3BF09BC6}"/>
          </ac:spMkLst>
        </pc:spChg>
        <pc:spChg chg="add del">
          <ac:chgData name="Hongshu Wang" userId="9fb55f9d-887a-4829-8978-f609067a7f9f" providerId="ADAL" clId="{4D21196F-F95B-D146-B1AE-9D548349F36F}" dt="2023-07-11T03:38:38.967" v="1517" actId="26606"/>
          <ac:spMkLst>
            <pc:docMk/>
            <pc:sldMk cId="2867287254" sldId="266"/>
            <ac:spMk id="2062" creationId="{CB44330D-EA18-4254-AA95-EB49948539B8}"/>
          </ac:spMkLst>
        </pc:spChg>
        <pc:spChg chg="add del">
          <ac:chgData name="Hongshu Wang" userId="9fb55f9d-887a-4829-8978-f609067a7f9f" providerId="ADAL" clId="{4D21196F-F95B-D146-B1AE-9D548349F36F}" dt="2023-07-11T03:38:38.967" v="1517" actId="26606"/>
          <ac:spMkLst>
            <pc:docMk/>
            <pc:sldMk cId="2867287254" sldId="266"/>
            <ac:spMk id="2063" creationId="{32BC26D8-82FB-445E-AA49-62A77D7C1EE0}"/>
          </ac:spMkLst>
        </pc:spChg>
        <pc:spChg chg="add del">
          <ac:chgData name="Hongshu Wang" userId="9fb55f9d-887a-4829-8978-f609067a7f9f" providerId="ADAL" clId="{4D21196F-F95B-D146-B1AE-9D548349F36F}" dt="2023-07-11T03:38:47.386" v="1521" actId="26606"/>
          <ac:spMkLst>
            <pc:docMk/>
            <pc:sldMk cId="2867287254" sldId="266"/>
            <ac:spMk id="2064" creationId="{59383CF9-23B5-4335-9B21-1791C4CF1C75}"/>
          </ac:spMkLst>
        </pc:spChg>
        <pc:spChg chg="add del">
          <ac:chgData name="Hongshu Wang" userId="9fb55f9d-887a-4829-8978-f609067a7f9f" providerId="ADAL" clId="{4D21196F-F95B-D146-B1AE-9D548349F36F}" dt="2023-07-11T03:38:46.826" v="1519" actId="26606"/>
          <ac:spMkLst>
            <pc:docMk/>
            <pc:sldMk cId="2867287254" sldId="266"/>
            <ac:spMk id="2065" creationId="{42A4FC2C-047E-45A5-965D-8E1E3BF09BC6}"/>
          </ac:spMkLst>
        </pc:spChg>
        <pc:spChg chg="add del">
          <ac:chgData name="Hongshu Wang" userId="9fb55f9d-887a-4829-8978-f609067a7f9f" providerId="ADAL" clId="{4D21196F-F95B-D146-B1AE-9D548349F36F}" dt="2023-07-11T03:38:47.386" v="1521" actId="26606"/>
          <ac:spMkLst>
            <pc:docMk/>
            <pc:sldMk cId="2867287254" sldId="266"/>
            <ac:spMk id="2066" creationId="{0007FE00-9498-4706-B255-6437B0252C02}"/>
          </ac:spMkLst>
        </pc:spChg>
        <pc:spChg chg="add del">
          <ac:chgData name="Hongshu Wang" userId="9fb55f9d-887a-4829-8978-f609067a7f9f" providerId="ADAL" clId="{4D21196F-F95B-D146-B1AE-9D548349F36F}" dt="2023-07-11T03:38:47.386" v="1521" actId="26606"/>
          <ac:spMkLst>
            <pc:docMk/>
            <pc:sldMk cId="2867287254" sldId="266"/>
            <ac:spMk id="2067" creationId="{2EB492CD-616E-47F8-933B-5E2D952A0593}"/>
          </ac:spMkLst>
        </pc:spChg>
        <pc:spChg chg="add del">
          <ac:chgData name="Hongshu Wang" userId="9fb55f9d-887a-4829-8978-f609067a7f9f" providerId="ADAL" clId="{4D21196F-F95B-D146-B1AE-9D548349F36F}" dt="2023-07-11T03:39:00.572" v="1532" actId="26606"/>
          <ac:spMkLst>
            <pc:docMk/>
            <pc:sldMk cId="2867287254" sldId="266"/>
            <ac:spMk id="2069" creationId="{32AEEBC8-9D30-42EF-95F2-386C2653FBF0}"/>
          </ac:spMkLst>
        </pc:spChg>
        <pc:spChg chg="add del">
          <ac:chgData name="Hongshu Wang" userId="9fb55f9d-887a-4829-8978-f609067a7f9f" providerId="ADAL" clId="{4D21196F-F95B-D146-B1AE-9D548349F36F}" dt="2023-07-11T03:39:00.572" v="1532" actId="26606"/>
          <ac:spMkLst>
            <pc:docMk/>
            <pc:sldMk cId="2867287254" sldId="266"/>
            <ac:spMk id="2070" creationId="{2E92FA66-67D7-4CB4-94D3-E643A9AD4757}"/>
          </ac:spMkLst>
        </pc:spChg>
        <pc:spChg chg="add del">
          <ac:chgData name="Hongshu Wang" userId="9fb55f9d-887a-4829-8978-f609067a7f9f" providerId="ADAL" clId="{4D21196F-F95B-D146-B1AE-9D548349F36F}" dt="2023-07-11T03:38:52.374" v="1523" actId="478"/>
          <ac:spMkLst>
            <pc:docMk/>
            <pc:sldMk cId="2867287254" sldId="266"/>
            <ac:spMk id="2071" creationId="{7D92382B-3586-4D7C-1C0C-B2FF434406B1}"/>
          </ac:spMkLst>
        </pc:spChg>
        <pc:spChg chg="add del">
          <ac:chgData name="Hongshu Wang" userId="9fb55f9d-887a-4829-8978-f609067a7f9f" providerId="ADAL" clId="{4D21196F-F95B-D146-B1AE-9D548349F36F}" dt="2023-07-11T03:38:59.887" v="1529" actId="26606"/>
          <ac:spMkLst>
            <pc:docMk/>
            <pc:sldMk cId="2867287254" sldId="266"/>
            <ac:spMk id="2072" creationId="{6EE0B6E2-7CE8-4D86-87FC-4B58A7D8E759}"/>
          </ac:spMkLst>
        </pc:spChg>
        <pc:spChg chg="add del">
          <ac:chgData name="Hongshu Wang" userId="9fb55f9d-887a-4829-8978-f609067a7f9f" providerId="ADAL" clId="{4D21196F-F95B-D146-B1AE-9D548349F36F}" dt="2023-07-11T03:39:00.569" v="1531" actId="26606"/>
          <ac:spMkLst>
            <pc:docMk/>
            <pc:sldMk cId="2867287254" sldId="266"/>
            <ac:spMk id="2074" creationId="{32BC26D8-82FB-445E-AA49-62A77D7C1EE0}"/>
          </ac:spMkLst>
        </pc:spChg>
        <pc:spChg chg="add del">
          <ac:chgData name="Hongshu Wang" userId="9fb55f9d-887a-4829-8978-f609067a7f9f" providerId="ADAL" clId="{4D21196F-F95B-D146-B1AE-9D548349F36F}" dt="2023-07-11T03:38:56.208" v="1525" actId="26606"/>
          <ac:spMkLst>
            <pc:docMk/>
            <pc:sldMk cId="2867287254" sldId="266"/>
            <ac:spMk id="2075" creationId="{F3060C83-F051-4F0E-ABAD-AA0DFC48B218}"/>
          </ac:spMkLst>
        </pc:spChg>
        <pc:spChg chg="add del">
          <ac:chgData name="Hongshu Wang" userId="9fb55f9d-887a-4829-8978-f609067a7f9f" providerId="ADAL" clId="{4D21196F-F95B-D146-B1AE-9D548349F36F}" dt="2023-07-11T03:39:00.569" v="1531" actId="26606"/>
          <ac:spMkLst>
            <pc:docMk/>
            <pc:sldMk cId="2867287254" sldId="266"/>
            <ac:spMk id="2076" creationId="{CB44330D-EA18-4254-AA95-EB49948539B8}"/>
          </ac:spMkLst>
        </pc:spChg>
        <pc:spChg chg="add del">
          <ac:chgData name="Hongshu Wang" userId="9fb55f9d-887a-4829-8978-f609067a7f9f" providerId="ADAL" clId="{4D21196F-F95B-D146-B1AE-9D548349F36F}" dt="2023-07-11T03:38:56.208" v="1525" actId="26606"/>
          <ac:spMkLst>
            <pc:docMk/>
            <pc:sldMk cId="2867287254" sldId="266"/>
            <ac:spMk id="2077" creationId="{83C98ABE-055B-441F-B07E-44F97F083C39}"/>
          </ac:spMkLst>
        </pc:spChg>
        <pc:spChg chg="add del">
          <ac:chgData name="Hongshu Wang" userId="9fb55f9d-887a-4829-8978-f609067a7f9f" providerId="ADAL" clId="{4D21196F-F95B-D146-B1AE-9D548349F36F}" dt="2023-07-11T03:38:56.208" v="1525" actId="26606"/>
          <ac:spMkLst>
            <pc:docMk/>
            <pc:sldMk cId="2867287254" sldId="266"/>
            <ac:spMk id="2079" creationId="{29FDB030-9B49-4CED-8CCD-4D99382388AC}"/>
          </ac:spMkLst>
        </pc:spChg>
        <pc:spChg chg="add del">
          <ac:chgData name="Hongshu Wang" userId="9fb55f9d-887a-4829-8978-f609067a7f9f" providerId="ADAL" clId="{4D21196F-F95B-D146-B1AE-9D548349F36F}" dt="2023-07-11T03:38:56.208" v="1525" actId="26606"/>
          <ac:spMkLst>
            <pc:docMk/>
            <pc:sldMk cId="2867287254" sldId="266"/>
            <ac:spMk id="2081" creationId="{3783CA14-24A1-485C-8B30-D6A5D87987AD}"/>
          </ac:spMkLst>
        </pc:spChg>
        <pc:spChg chg="add del">
          <ac:chgData name="Hongshu Wang" userId="9fb55f9d-887a-4829-8978-f609067a7f9f" providerId="ADAL" clId="{4D21196F-F95B-D146-B1AE-9D548349F36F}" dt="2023-07-11T03:38:56.208" v="1525" actId="26606"/>
          <ac:spMkLst>
            <pc:docMk/>
            <pc:sldMk cId="2867287254" sldId="266"/>
            <ac:spMk id="2083" creationId="{9A97C86A-04D6-40F7-AE84-31AB43E6A846}"/>
          </ac:spMkLst>
        </pc:spChg>
        <pc:spChg chg="add del">
          <ac:chgData name="Hongshu Wang" userId="9fb55f9d-887a-4829-8978-f609067a7f9f" providerId="ADAL" clId="{4D21196F-F95B-D146-B1AE-9D548349F36F}" dt="2023-07-11T03:38:56.208" v="1525" actId="26606"/>
          <ac:spMkLst>
            <pc:docMk/>
            <pc:sldMk cId="2867287254" sldId="266"/>
            <ac:spMk id="2085" creationId="{FF9F2414-84E8-453E-B1F3-389FDE8192D9}"/>
          </ac:spMkLst>
        </pc:spChg>
        <pc:spChg chg="add del">
          <ac:chgData name="Hongshu Wang" userId="9fb55f9d-887a-4829-8978-f609067a7f9f" providerId="ADAL" clId="{4D21196F-F95B-D146-B1AE-9D548349F36F}" dt="2023-07-11T03:38:56.208" v="1525" actId="26606"/>
          <ac:spMkLst>
            <pc:docMk/>
            <pc:sldMk cId="2867287254" sldId="266"/>
            <ac:spMk id="2087" creationId="{3ECA69A1-7536-43AC-85EF-C7106179F5ED}"/>
          </ac:spMkLst>
        </pc:spChg>
        <pc:graphicFrameChg chg="add mod modGraphic">
          <ac:chgData name="Hongshu Wang" userId="9fb55f9d-887a-4829-8978-f609067a7f9f" providerId="ADAL" clId="{4D21196F-F95B-D146-B1AE-9D548349F36F}" dt="2023-07-17T17:10:37.947" v="3501" actId="1076"/>
          <ac:graphicFrameMkLst>
            <pc:docMk/>
            <pc:sldMk cId="2867287254" sldId="266"/>
            <ac:graphicFrameMk id="3" creationId="{F467A7C8-341D-EA48-0E34-39A298597D0E}"/>
          </ac:graphicFrameMkLst>
        </pc:graphicFrameChg>
        <pc:picChg chg="add del mod">
          <ac:chgData name="Hongshu Wang" userId="9fb55f9d-887a-4829-8978-f609067a7f9f" providerId="ADAL" clId="{4D21196F-F95B-D146-B1AE-9D548349F36F}" dt="2023-07-11T03:38:19.148" v="1509" actId="478"/>
          <ac:picMkLst>
            <pc:docMk/>
            <pc:sldMk cId="2867287254" sldId="266"/>
            <ac:picMk id="8" creationId="{0CD43EDD-3D23-9DCD-37FC-24E7F0EA51DD}"/>
          </ac:picMkLst>
        </pc:picChg>
        <pc:picChg chg="add del mod">
          <ac:chgData name="Hongshu Wang" userId="9fb55f9d-887a-4829-8978-f609067a7f9f" providerId="ADAL" clId="{4D21196F-F95B-D146-B1AE-9D548349F36F}" dt="2023-07-19T01:46:19.569" v="5772" actId="21"/>
          <ac:picMkLst>
            <pc:docMk/>
            <pc:sldMk cId="2867287254" sldId="266"/>
            <ac:picMk id="12" creationId="{2A93807C-0DA6-4C5E-FAC6-E58CE160E667}"/>
          </ac:picMkLst>
        </pc:picChg>
        <pc:picChg chg="add del mod">
          <ac:chgData name="Hongshu Wang" userId="9fb55f9d-887a-4829-8978-f609067a7f9f" providerId="ADAL" clId="{4D21196F-F95B-D146-B1AE-9D548349F36F}" dt="2023-07-11T03:36:14.838" v="1503" actId="478"/>
          <ac:picMkLst>
            <pc:docMk/>
            <pc:sldMk cId="2867287254" sldId="266"/>
            <ac:picMk id="2050" creationId="{345DB05C-DD4F-FD11-BBE2-C364BBA17655}"/>
          </ac:picMkLst>
        </pc:picChg>
      </pc:sldChg>
      <pc:sldChg chg="addSp delSp modSp new mod setBg modNotesTx">
        <pc:chgData name="Hongshu Wang" userId="9fb55f9d-887a-4829-8978-f609067a7f9f" providerId="ADAL" clId="{4D21196F-F95B-D146-B1AE-9D548349F36F}" dt="2023-07-17T18:09:44.167" v="4876" actId="20577"/>
        <pc:sldMkLst>
          <pc:docMk/>
          <pc:sldMk cId="2628420241" sldId="267"/>
        </pc:sldMkLst>
        <pc:spChg chg="mod">
          <ac:chgData name="Hongshu Wang" userId="9fb55f9d-887a-4829-8978-f609067a7f9f" providerId="ADAL" clId="{4D21196F-F95B-D146-B1AE-9D548349F36F}" dt="2023-07-12T04:55:48.357" v="3389" actId="26606"/>
          <ac:spMkLst>
            <pc:docMk/>
            <pc:sldMk cId="2628420241" sldId="267"/>
            <ac:spMk id="2" creationId="{B4E7106C-63D7-1CEA-8F6F-358E07A3A6DF}"/>
          </ac:spMkLst>
        </pc:spChg>
        <pc:spChg chg="add del">
          <ac:chgData name="Hongshu Wang" userId="9fb55f9d-887a-4829-8978-f609067a7f9f" providerId="ADAL" clId="{4D21196F-F95B-D146-B1AE-9D548349F36F}" dt="2023-07-12T04:55:39.179" v="3382" actId="26606"/>
          <ac:spMkLst>
            <pc:docMk/>
            <pc:sldMk cId="2628420241" sldId="267"/>
            <ac:spMk id="3" creationId="{39EFF620-FF56-E1F7-4966-03097695CE34}"/>
          </ac:spMkLst>
        </pc:spChg>
        <pc:spChg chg="add mod">
          <ac:chgData name="Hongshu Wang" userId="9fb55f9d-887a-4829-8978-f609067a7f9f" providerId="ADAL" clId="{4D21196F-F95B-D146-B1AE-9D548349F36F}" dt="2023-07-12T04:56:44.364" v="3396" actId="1076"/>
          <ac:spMkLst>
            <pc:docMk/>
            <pc:sldMk cId="2628420241" sldId="267"/>
            <ac:spMk id="5" creationId="{5A946457-4674-6BCC-A919-C9929CF865A0}"/>
          </ac:spMkLst>
        </pc:spChg>
        <pc:spChg chg="add mod">
          <ac:chgData name="Hongshu Wang" userId="9fb55f9d-887a-4829-8978-f609067a7f9f" providerId="ADAL" clId="{4D21196F-F95B-D146-B1AE-9D548349F36F}" dt="2023-07-12T04:57:42.408" v="3402" actId="1076"/>
          <ac:spMkLst>
            <pc:docMk/>
            <pc:sldMk cId="2628420241" sldId="267"/>
            <ac:spMk id="8" creationId="{C3797F4E-4822-50AA-B81A-D0E4546F0646}"/>
          </ac:spMkLst>
        </pc:spChg>
        <pc:spChg chg="add del">
          <ac:chgData name="Hongshu Wang" userId="9fb55f9d-887a-4829-8978-f609067a7f9f" providerId="ADAL" clId="{4D21196F-F95B-D146-B1AE-9D548349F36F}" dt="2023-07-12T04:55:18.730" v="3354" actId="26606"/>
          <ac:spMkLst>
            <pc:docMk/>
            <pc:sldMk cId="2628420241" sldId="267"/>
            <ac:spMk id="10" creationId="{53B021B3-DE93-4AB7-8A18-CF5F1CED88B8}"/>
          </ac:spMkLst>
        </pc:spChg>
        <pc:spChg chg="add del">
          <ac:chgData name="Hongshu Wang" userId="9fb55f9d-887a-4829-8978-f609067a7f9f" providerId="ADAL" clId="{4D21196F-F95B-D146-B1AE-9D548349F36F}" dt="2023-07-12T04:55:18.730" v="3354" actId="26606"/>
          <ac:spMkLst>
            <pc:docMk/>
            <pc:sldMk cId="2628420241" sldId="267"/>
            <ac:spMk id="12" creationId="{52D502E5-F6B4-4D58-B4AE-FC466FF15EE8}"/>
          </ac:spMkLst>
        </pc:spChg>
        <pc:spChg chg="add del">
          <ac:chgData name="Hongshu Wang" userId="9fb55f9d-887a-4829-8978-f609067a7f9f" providerId="ADAL" clId="{4D21196F-F95B-D146-B1AE-9D548349F36F}" dt="2023-07-12T04:55:18.730" v="3354" actId="26606"/>
          <ac:spMkLst>
            <pc:docMk/>
            <pc:sldMk cId="2628420241" sldId="267"/>
            <ac:spMk id="14" creationId="{9DECDBF4-02B6-4BB4-B65B-B8107AD6A9E8}"/>
          </ac:spMkLst>
        </pc:spChg>
        <pc:spChg chg="add del">
          <ac:chgData name="Hongshu Wang" userId="9fb55f9d-887a-4829-8978-f609067a7f9f" providerId="ADAL" clId="{4D21196F-F95B-D146-B1AE-9D548349F36F}" dt="2023-07-12T04:55:20.048" v="3357" actId="26606"/>
          <ac:spMkLst>
            <pc:docMk/>
            <pc:sldMk cId="2628420241" sldId="267"/>
            <ac:spMk id="16" creationId="{063BBA22-50EA-4C4D-BE05-F1CE4E63AA56}"/>
          </ac:spMkLst>
        </pc:spChg>
        <pc:spChg chg="add del">
          <ac:chgData name="Hongshu Wang" userId="9fb55f9d-887a-4829-8978-f609067a7f9f" providerId="ADAL" clId="{4D21196F-F95B-D146-B1AE-9D548349F36F}" dt="2023-07-12T04:55:20.048" v="3357" actId="26606"/>
          <ac:spMkLst>
            <pc:docMk/>
            <pc:sldMk cId="2628420241" sldId="267"/>
            <ac:spMk id="17" creationId="{BACC6370-2D7E-4714-9D71-7542949D7D5D}"/>
          </ac:spMkLst>
        </pc:spChg>
        <pc:spChg chg="add del">
          <ac:chgData name="Hongshu Wang" userId="9fb55f9d-887a-4829-8978-f609067a7f9f" providerId="ADAL" clId="{4D21196F-F95B-D146-B1AE-9D548349F36F}" dt="2023-07-12T04:55:20.048" v="3357" actId="26606"/>
          <ac:spMkLst>
            <pc:docMk/>
            <pc:sldMk cId="2628420241" sldId="267"/>
            <ac:spMk id="18" creationId="{F68B3F68-107C-434F-AA38-110D5EA91B85}"/>
          </ac:spMkLst>
        </pc:spChg>
        <pc:spChg chg="add del">
          <ac:chgData name="Hongshu Wang" userId="9fb55f9d-887a-4829-8978-f609067a7f9f" providerId="ADAL" clId="{4D21196F-F95B-D146-B1AE-9D548349F36F}" dt="2023-07-12T04:55:20.048" v="3357" actId="26606"/>
          <ac:spMkLst>
            <pc:docMk/>
            <pc:sldMk cId="2628420241" sldId="267"/>
            <ac:spMk id="19" creationId="{AAD0DBB9-1A4B-4391-81D4-CB19F9AB918A}"/>
          </ac:spMkLst>
        </pc:spChg>
        <pc:spChg chg="add del">
          <ac:chgData name="Hongshu Wang" userId="9fb55f9d-887a-4829-8978-f609067a7f9f" providerId="ADAL" clId="{4D21196F-F95B-D146-B1AE-9D548349F36F}" dt="2023-07-12T04:55:20.434" v="3360" actId="26606"/>
          <ac:spMkLst>
            <pc:docMk/>
            <pc:sldMk cId="2628420241" sldId="267"/>
            <ac:spMk id="22" creationId="{53B021B3-DE93-4AB7-8A18-CF5F1CED88B8}"/>
          </ac:spMkLst>
        </pc:spChg>
        <pc:spChg chg="add del">
          <ac:chgData name="Hongshu Wang" userId="9fb55f9d-887a-4829-8978-f609067a7f9f" providerId="ADAL" clId="{4D21196F-F95B-D146-B1AE-9D548349F36F}" dt="2023-07-12T04:55:20.434" v="3360" actId="26606"/>
          <ac:spMkLst>
            <pc:docMk/>
            <pc:sldMk cId="2628420241" sldId="267"/>
            <ac:spMk id="23" creationId="{52D502E5-F6B4-4D58-B4AE-FC466FF15EE8}"/>
          </ac:spMkLst>
        </pc:spChg>
        <pc:spChg chg="add del">
          <ac:chgData name="Hongshu Wang" userId="9fb55f9d-887a-4829-8978-f609067a7f9f" providerId="ADAL" clId="{4D21196F-F95B-D146-B1AE-9D548349F36F}" dt="2023-07-12T04:55:20.434" v="3360" actId="26606"/>
          <ac:spMkLst>
            <pc:docMk/>
            <pc:sldMk cId="2628420241" sldId="267"/>
            <ac:spMk id="24" creationId="{9DECDBF4-02B6-4BB4-B65B-B8107AD6A9E8}"/>
          </ac:spMkLst>
        </pc:spChg>
        <pc:spChg chg="add del">
          <ac:chgData name="Hongshu Wang" userId="9fb55f9d-887a-4829-8978-f609067a7f9f" providerId="ADAL" clId="{4D21196F-F95B-D146-B1AE-9D548349F36F}" dt="2023-07-12T04:55:22.432" v="3363" actId="26606"/>
          <ac:spMkLst>
            <pc:docMk/>
            <pc:sldMk cId="2628420241" sldId="267"/>
            <ac:spMk id="27" creationId="{BACC6370-2D7E-4714-9D71-7542949D7D5D}"/>
          </ac:spMkLst>
        </pc:spChg>
        <pc:spChg chg="add del">
          <ac:chgData name="Hongshu Wang" userId="9fb55f9d-887a-4829-8978-f609067a7f9f" providerId="ADAL" clId="{4D21196F-F95B-D146-B1AE-9D548349F36F}" dt="2023-07-12T04:55:22.432" v="3363" actId="26606"/>
          <ac:spMkLst>
            <pc:docMk/>
            <pc:sldMk cId="2628420241" sldId="267"/>
            <ac:spMk id="28" creationId="{F68B3F68-107C-434F-AA38-110D5EA91B85}"/>
          </ac:spMkLst>
        </pc:spChg>
        <pc:spChg chg="add del">
          <ac:chgData name="Hongshu Wang" userId="9fb55f9d-887a-4829-8978-f609067a7f9f" providerId="ADAL" clId="{4D21196F-F95B-D146-B1AE-9D548349F36F}" dt="2023-07-12T04:55:22.432" v="3363" actId="26606"/>
          <ac:spMkLst>
            <pc:docMk/>
            <pc:sldMk cId="2628420241" sldId="267"/>
            <ac:spMk id="29" creationId="{AAD0DBB9-1A4B-4391-81D4-CB19F9AB918A}"/>
          </ac:spMkLst>
        </pc:spChg>
        <pc:spChg chg="add del">
          <ac:chgData name="Hongshu Wang" userId="9fb55f9d-887a-4829-8978-f609067a7f9f" providerId="ADAL" clId="{4D21196F-F95B-D146-B1AE-9D548349F36F}" dt="2023-07-12T04:55:22.432" v="3363" actId="26606"/>
          <ac:spMkLst>
            <pc:docMk/>
            <pc:sldMk cId="2628420241" sldId="267"/>
            <ac:spMk id="30" creationId="{063BBA22-50EA-4C4D-BE05-F1CE4E63AA56}"/>
          </ac:spMkLst>
        </pc:spChg>
        <pc:spChg chg="add del">
          <ac:chgData name="Hongshu Wang" userId="9fb55f9d-887a-4829-8978-f609067a7f9f" providerId="ADAL" clId="{4D21196F-F95B-D146-B1AE-9D548349F36F}" dt="2023-07-12T04:55:29.052" v="3366" actId="26606"/>
          <ac:spMkLst>
            <pc:docMk/>
            <pc:sldMk cId="2628420241" sldId="267"/>
            <ac:spMk id="33" creationId="{89A320C9-9735-4D13-8279-C1C674841392}"/>
          </ac:spMkLst>
        </pc:spChg>
        <pc:spChg chg="add del">
          <ac:chgData name="Hongshu Wang" userId="9fb55f9d-887a-4829-8978-f609067a7f9f" providerId="ADAL" clId="{4D21196F-F95B-D146-B1AE-9D548349F36F}" dt="2023-07-12T04:55:29.052" v="3366" actId="26606"/>
          <ac:spMkLst>
            <pc:docMk/>
            <pc:sldMk cId="2628420241" sldId="267"/>
            <ac:spMk id="34" creationId="{92544CF4-9B52-4A7B-A4B3-88C72729B77D}"/>
          </ac:spMkLst>
        </pc:spChg>
        <pc:spChg chg="add del">
          <ac:chgData name="Hongshu Wang" userId="9fb55f9d-887a-4829-8978-f609067a7f9f" providerId="ADAL" clId="{4D21196F-F95B-D146-B1AE-9D548349F36F}" dt="2023-07-12T04:55:29.052" v="3366" actId="26606"/>
          <ac:spMkLst>
            <pc:docMk/>
            <pc:sldMk cId="2628420241" sldId="267"/>
            <ac:spMk id="35" creationId="{E75862C5-5C00-4421-BC7B-9B7B86DBC80D}"/>
          </ac:spMkLst>
        </pc:spChg>
        <pc:spChg chg="add del">
          <ac:chgData name="Hongshu Wang" userId="9fb55f9d-887a-4829-8978-f609067a7f9f" providerId="ADAL" clId="{4D21196F-F95B-D146-B1AE-9D548349F36F}" dt="2023-07-12T04:55:29.052" v="3366" actId="26606"/>
          <ac:spMkLst>
            <pc:docMk/>
            <pc:sldMk cId="2628420241" sldId="267"/>
            <ac:spMk id="36" creationId="{089440EF-9BE9-4AE9-8C28-00B02296CDB6}"/>
          </ac:spMkLst>
        </pc:spChg>
        <pc:spChg chg="add del">
          <ac:chgData name="Hongshu Wang" userId="9fb55f9d-887a-4829-8978-f609067a7f9f" providerId="ADAL" clId="{4D21196F-F95B-D146-B1AE-9D548349F36F}" dt="2023-07-12T04:55:30.227" v="3369" actId="26606"/>
          <ac:spMkLst>
            <pc:docMk/>
            <pc:sldMk cId="2628420241" sldId="267"/>
            <ac:spMk id="39" creationId="{7301F447-EEF7-48F5-AF73-7566EE7F64AD}"/>
          </ac:spMkLst>
        </pc:spChg>
        <pc:spChg chg="add del">
          <ac:chgData name="Hongshu Wang" userId="9fb55f9d-887a-4829-8978-f609067a7f9f" providerId="ADAL" clId="{4D21196F-F95B-D146-B1AE-9D548349F36F}" dt="2023-07-12T04:55:30.227" v="3369" actId="26606"/>
          <ac:spMkLst>
            <pc:docMk/>
            <pc:sldMk cId="2628420241" sldId="267"/>
            <ac:spMk id="40" creationId="{F7117410-A2A4-4085-9ADC-46744551DBDE}"/>
          </ac:spMkLst>
        </pc:spChg>
        <pc:spChg chg="add del">
          <ac:chgData name="Hongshu Wang" userId="9fb55f9d-887a-4829-8978-f609067a7f9f" providerId="ADAL" clId="{4D21196F-F95B-D146-B1AE-9D548349F36F}" dt="2023-07-12T04:55:30.227" v="3369" actId="26606"/>
          <ac:spMkLst>
            <pc:docMk/>
            <pc:sldMk cId="2628420241" sldId="267"/>
            <ac:spMk id="41" creationId="{99F74EB5-E547-4FB4-95F5-BCC788F3C4A0}"/>
          </ac:spMkLst>
        </pc:spChg>
        <pc:spChg chg="add del">
          <ac:chgData name="Hongshu Wang" userId="9fb55f9d-887a-4829-8978-f609067a7f9f" providerId="ADAL" clId="{4D21196F-F95B-D146-B1AE-9D548349F36F}" dt="2023-07-12T04:55:30.979" v="3372" actId="26606"/>
          <ac:spMkLst>
            <pc:docMk/>
            <pc:sldMk cId="2628420241" sldId="267"/>
            <ac:spMk id="44" creationId="{89A320C9-9735-4D13-8279-C1C674841392}"/>
          </ac:spMkLst>
        </pc:spChg>
        <pc:spChg chg="add del">
          <ac:chgData name="Hongshu Wang" userId="9fb55f9d-887a-4829-8978-f609067a7f9f" providerId="ADAL" clId="{4D21196F-F95B-D146-B1AE-9D548349F36F}" dt="2023-07-12T04:55:30.979" v="3372" actId="26606"/>
          <ac:spMkLst>
            <pc:docMk/>
            <pc:sldMk cId="2628420241" sldId="267"/>
            <ac:spMk id="45" creationId="{92544CF4-9B52-4A7B-A4B3-88C72729B77D}"/>
          </ac:spMkLst>
        </pc:spChg>
        <pc:spChg chg="add del">
          <ac:chgData name="Hongshu Wang" userId="9fb55f9d-887a-4829-8978-f609067a7f9f" providerId="ADAL" clId="{4D21196F-F95B-D146-B1AE-9D548349F36F}" dt="2023-07-12T04:55:30.979" v="3372" actId="26606"/>
          <ac:spMkLst>
            <pc:docMk/>
            <pc:sldMk cId="2628420241" sldId="267"/>
            <ac:spMk id="46" creationId="{E75862C5-5C00-4421-BC7B-9B7B86DBC80D}"/>
          </ac:spMkLst>
        </pc:spChg>
        <pc:spChg chg="add del">
          <ac:chgData name="Hongshu Wang" userId="9fb55f9d-887a-4829-8978-f609067a7f9f" providerId="ADAL" clId="{4D21196F-F95B-D146-B1AE-9D548349F36F}" dt="2023-07-12T04:55:30.979" v="3372" actId="26606"/>
          <ac:spMkLst>
            <pc:docMk/>
            <pc:sldMk cId="2628420241" sldId="267"/>
            <ac:spMk id="47" creationId="{089440EF-9BE9-4AE9-8C28-00B02296CDB6}"/>
          </ac:spMkLst>
        </pc:spChg>
        <pc:spChg chg="add del">
          <ac:chgData name="Hongshu Wang" userId="9fb55f9d-887a-4829-8978-f609067a7f9f" providerId="ADAL" clId="{4D21196F-F95B-D146-B1AE-9D548349F36F}" dt="2023-07-12T04:55:32.414" v="3375" actId="26606"/>
          <ac:spMkLst>
            <pc:docMk/>
            <pc:sldMk cId="2628420241" sldId="267"/>
            <ac:spMk id="50" creationId="{53B021B3-DE93-4AB7-8A18-CF5F1CED88B8}"/>
          </ac:spMkLst>
        </pc:spChg>
        <pc:spChg chg="add del">
          <ac:chgData name="Hongshu Wang" userId="9fb55f9d-887a-4829-8978-f609067a7f9f" providerId="ADAL" clId="{4D21196F-F95B-D146-B1AE-9D548349F36F}" dt="2023-07-12T04:55:32.414" v="3375" actId="26606"/>
          <ac:spMkLst>
            <pc:docMk/>
            <pc:sldMk cId="2628420241" sldId="267"/>
            <ac:spMk id="51" creationId="{52D502E5-F6B4-4D58-B4AE-FC466FF15EE8}"/>
          </ac:spMkLst>
        </pc:spChg>
        <pc:spChg chg="add del">
          <ac:chgData name="Hongshu Wang" userId="9fb55f9d-887a-4829-8978-f609067a7f9f" providerId="ADAL" clId="{4D21196F-F95B-D146-B1AE-9D548349F36F}" dt="2023-07-12T04:55:32.414" v="3375" actId="26606"/>
          <ac:spMkLst>
            <pc:docMk/>
            <pc:sldMk cId="2628420241" sldId="267"/>
            <ac:spMk id="52" creationId="{9DECDBF4-02B6-4BB4-B65B-B8107AD6A9E8}"/>
          </ac:spMkLst>
        </pc:spChg>
        <pc:spChg chg="add del">
          <ac:chgData name="Hongshu Wang" userId="9fb55f9d-887a-4829-8978-f609067a7f9f" providerId="ADAL" clId="{4D21196F-F95B-D146-B1AE-9D548349F36F}" dt="2023-07-12T04:55:35.382" v="3378" actId="26606"/>
          <ac:spMkLst>
            <pc:docMk/>
            <pc:sldMk cId="2628420241" sldId="267"/>
            <ac:spMk id="55" creationId="{7301F447-EEF7-48F5-AF73-7566EE7F64AD}"/>
          </ac:spMkLst>
        </pc:spChg>
        <pc:spChg chg="add del">
          <ac:chgData name="Hongshu Wang" userId="9fb55f9d-887a-4829-8978-f609067a7f9f" providerId="ADAL" clId="{4D21196F-F95B-D146-B1AE-9D548349F36F}" dt="2023-07-12T04:55:35.382" v="3378" actId="26606"/>
          <ac:spMkLst>
            <pc:docMk/>
            <pc:sldMk cId="2628420241" sldId="267"/>
            <ac:spMk id="56" creationId="{F7117410-A2A4-4085-9ADC-46744551DBDE}"/>
          </ac:spMkLst>
        </pc:spChg>
        <pc:spChg chg="add del">
          <ac:chgData name="Hongshu Wang" userId="9fb55f9d-887a-4829-8978-f609067a7f9f" providerId="ADAL" clId="{4D21196F-F95B-D146-B1AE-9D548349F36F}" dt="2023-07-12T04:55:35.382" v="3378" actId="26606"/>
          <ac:spMkLst>
            <pc:docMk/>
            <pc:sldMk cId="2628420241" sldId="267"/>
            <ac:spMk id="57" creationId="{99F74EB5-E547-4FB4-95F5-BCC788F3C4A0}"/>
          </ac:spMkLst>
        </pc:spChg>
        <pc:spChg chg="add del">
          <ac:chgData name="Hongshu Wang" userId="9fb55f9d-887a-4829-8978-f609067a7f9f" providerId="ADAL" clId="{4D21196F-F95B-D146-B1AE-9D548349F36F}" dt="2023-07-12T04:55:39.161" v="3381" actId="26606"/>
          <ac:spMkLst>
            <pc:docMk/>
            <pc:sldMk cId="2628420241" sldId="267"/>
            <ac:spMk id="60" creationId="{6C4028FD-8BAA-4A19-BFDE-594D991B7552}"/>
          </ac:spMkLst>
        </pc:spChg>
        <pc:spChg chg="add del">
          <ac:chgData name="Hongshu Wang" userId="9fb55f9d-887a-4829-8978-f609067a7f9f" providerId="ADAL" clId="{4D21196F-F95B-D146-B1AE-9D548349F36F}" dt="2023-07-12T04:55:48.357" v="3389" actId="26606"/>
          <ac:spMkLst>
            <pc:docMk/>
            <pc:sldMk cId="2628420241" sldId="267"/>
            <ac:spMk id="63" creationId="{7301F447-EEF7-48F5-AF73-7566EE7F64AD}"/>
          </ac:spMkLst>
        </pc:spChg>
        <pc:spChg chg="add del">
          <ac:chgData name="Hongshu Wang" userId="9fb55f9d-887a-4829-8978-f609067a7f9f" providerId="ADAL" clId="{4D21196F-F95B-D146-B1AE-9D548349F36F}" dt="2023-07-12T04:55:48.357" v="3389" actId="26606"/>
          <ac:spMkLst>
            <pc:docMk/>
            <pc:sldMk cId="2628420241" sldId="267"/>
            <ac:spMk id="64" creationId="{F7117410-A2A4-4085-9ADC-46744551DBDE}"/>
          </ac:spMkLst>
        </pc:spChg>
        <pc:spChg chg="add del">
          <ac:chgData name="Hongshu Wang" userId="9fb55f9d-887a-4829-8978-f609067a7f9f" providerId="ADAL" clId="{4D21196F-F95B-D146-B1AE-9D548349F36F}" dt="2023-07-12T04:55:48.357" v="3389" actId="26606"/>
          <ac:spMkLst>
            <pc:docMk/>
            <pc:sldMk cId="2628420241" sldId="267"/>
            <ac:spMk id="65" creationId="{99F74EB5-E547-4FB4-95F5-BCC788F3C4A0}"/>
          </ac:spMkLst>
        </pc:spChg>
        <pc:spChg chg="add del">
          <ac:chgData name="Hongshu Wang" userId="9fb55f9d-887a-4829-8978-f609067a7f9f" providerId="ADAL" clId="{4D21196F-F95B-D146-B1AE-9D548349F36F}" dt="2023-07-12T04:55:48.343" v="3388" actId="26606"/>
          <ac:spMkLst>
            <pc:docMk/>
            <pc:sldMk cId="2628420241" sldId="267"/>
            <ac:spMk id="71" creationId="{6C4028FD-8BAA-4A19-BFDE-594D991B7552}"/>
          </ac:spMkLst>
        </pc:spChg>
        <pc:spChg chg="add">
          <ac:chgData name="Hongshu Wang" userId="9fb55f9d-887a-4829-8978-f609067a7f9f" providerId="ADAL" clId="{4D21196F-F95B-D146-B1AE-9D548349F36F}" dt="2023-07-12T04:55:48.357" v="3389" actId="26606"/>
          <ac:spMkLst>
            <pc:docMk/>
            <pc:sldMk cId="2628420241" sldId="267"/>
            <ac:spMk id="73" creationId="{E0CBAC23-2E3F-4A90-BA59-F8299F6A5439}"/>
          </ac:spMkLst>
        </pc:spChg>
        <pc:spChg chg="add">
          <ac:chgData name="Hongshu Wang" userId="9fb55f9d-887a-4829-8978-f609067a7f9f" providerId="ADAL" clId="{4D21196F-F95B-D146-B1AE-9D548349F36F}" dt="2023-07-12T04:55:48.357" v="3389" actId="26606"/>
          <ac:spMkLst>
            <pc:docMk/>
            <pc:sldMk cId="2628420241" sldId="267"/>
            <ac:spMk id="74" creationId="{35DB3719-6FDC-4E5D-891D-FF40B7300F64}"/>
          </ac:spMkLst>
        </pc:spChg>
        <pc:graphicFrameChg chg="add del mod">
          <ac:chgData name="Hongshu Wang" userId="9fb55f9d-887a-4829-8978-f609067a7f9f" providerId="ADAL" clId="{4D21196F-F95B-D146-B1AE-9D548349F36F}" dt="2023-07-12T04:55:39.179" v="3382" actId="26606"/>
          <ac:graphicFrameMkLst>
            <pc:docMk/>
            <pc:sldMk cId="2628420241" sldId="267"/>
            <ac:graphicFrameMk id="4" creationId="{D3FDB93A-47D4-0797-530E-41DBF8178BD5}"/>
          </ac:graphicFrameMkLst>
        </pc:graphicFrameChg>
        <pc:graphicFrameChg chg="add del">
          <ac:chgData name="Hongshu Wang" userId="9fb55f9d-887a-4829-8978-f609067a7f9f" providerId="ADAL" clId="{4D21196F-F95B-D146-B1AE-9D548349F36F}" dt="2023-07-12T04:55:18.730" v="3354" actId="26606"/>
          <ac:graphicFrameMkLst>
            <pc:docMk/>
            <pc:sldMk cId="2628420241" sldId="267"/>
            <ac:graphicFrameMk id="7" creationId="{D3FDB93A-47D4-0797-530E-41DBF8178BD5}"/>
          </ac:graphicFrameMkLst>
        </pc:graphicFrameChg>
        <pc:graphicFrameChg chg="add del">
          <ac:chgData name="Hongshu Wang" userId="9fb55f9d-887a-4829-8978-f609067a7f9f" providerId="ADAL" clId="{4D21196F-F95B-D146-B1AE-9D548349F36F}" dt="2023-07-12T04:55:20.048" v="3357" actId="26606"/>
          <ac:graphicFrameMkLst>
            <pc:docMk/>
            <pc:sldMk cId="2628420241" sldId="267"/>
            <ac:graphicFrameMk id="20" creationId="{D3FDB93A-47D4-0797-530E-41DBF8178BD5}"/>
          </ac:graphicFrameMkLst>
        </pc:graphicFrameChg>
        <pc:graphicFrameChg chg="add del">
          <ac:chgData name="Hongshu Wang" userId="9fb55f9d-887a-4829-8978-f609067a7f9f" providerId="ADAL" clId="{4D21196F-F95B-D146-B1AE-9D548349F36F}" dt="2023-07-12T04:55:20.434" v="3360" actId="26606"/>
          <ac:graphicFrameMkLst>
            <pc:docMk/>
            <pc:sldMk cId="2628420241" sldId="267"/>
            <ac:graphicFrameMk id="25" creationId="{D3FDB93A-47D4-0797-530E-41DBF8178BD5}"/>
          </ac:graphicFrameMkLst>
        </pc:graphicFrameChg>
        <pc:graphicFrameChg chg="add del">
          <ac:chgData name="Hongshu Wang" userId="9fb55f9d-887a-4829-8978-f609067a7f9f" providerId="ADAL" clId="{4D21196F-F95B-D146-B1AE-9D548349F36F}" dt="2023-07-12T04:55:22.432" v="3363" actId="26606"/>
          <ac:graphicFrameMkLst>
            <pc:docMk/>
            <pc:sldMk cId="2628420241" sldId="267"/>
            <ac:graphicFrameMk id="31" creationId="{D3FDB93A-47D4-0797-530E-41DBF8178BD5}"/>
          </ac:graphicFrameMkLst>
        </pc:graphicFrameChg>
        <pc:graphicFrameChg chg="add del">
          <ac:chgData name="Hongshu Wang" userId="9fb55f9d-887a-4829-8978-f609067a7f9f" providerId="ADAL" clId="{4D21196F-F95B-D146-B1AE-9D548349F36F}" dt="2023-07-12T04:55:29.052" v="3366" actId="26606"/>
          <ac:graphicFrameMkLst>
            <pc:docMk/>
            <pc:sldMk cId="2628420241" sldId="267"/>
            <ac:graphicFrameMk id="37" creationId="{D3FDB93A-47D4-0797-530E-41DBF8178BD5}"/>
          </ac:graphicFrameMkLst>
        </pc:graphicFrameChg>
        <pc:graphicFrameChg chg="add del">
          <ac:chgData name="Hongshu Wang" userId="9fb55f9d-887a-4829-8978-f609067a7f9f" providerId="ADAL" clId="{4D21196F-F95B-D146-B1AE-9D548349F36F}" dt="2023-07-12T04:55:30.227" v="3369" actId="26606"/>
          <ac:graphicFrameMkLst>
            <pc:docMk/>
            <pc:sldMk cId="2628420241" sldId="267"/>
            <ac:graphicFrameMk id="42" creationId="{D3FDB93A-47D4-0797-530E-41DBF8178BD5}"/>
          </ac:graphicFrameMkLst>
        </pc:graphicFrameChg>
        <pc:graphicFrameChg chg="add del">
          <ac:chgData name="Hongshu Wang" userId="9fb55f9d-887a-4829-8978-f609067a7f9f" providerId="ADAL" clId="{4D21196F-F95B-D146-B1AE-9D548349F36F}" dt="2023-07-12T04:55:30.979" v="3372" actId="26606"/>
          <ac:graphicFrameMkLst>
            <pc:docMk/>
            <pc:sldMk cId="2628420241" sldId="267"/>
            <ac:graphicFrameMk id="48" creationId="{D3FDB93A-47D4-0797-530E-41DBF8178BD5}"/>
          </ac:graphicFrameMkLst>
        </pc:graphicFrameChg>
        <pc:graphicFrameChg chg="add del">
          <ac:chgData name="Hongshu Wang" userId="9fb55f9d-887a-4829-8978-f609067a7f9f" providerId="ADAL" clId="{4D21196F-F95B-D146-B1AE-9D548349F36F}" dt="2023-07-12T04:55:32.414" v="3375" actId="26606"/>
          <ac:graphicFrameMkLst>
            <pc:docMk/>
            <pc:sldMk cId="2628420241" sldId="267"/>
            <ac:graphicFrameMk id="53" creationId="{D3FDB93A-47D4-0797-530E-41DBF8178BD5}"/>
          </ac:graphicFrameMkLst>
        </pc:graphicFrameChg>
        <pc:graphicFrameChg chg="add del">
          <ac:chgData name="Hongshu Wang" userId="9fb55f9d-887a-4829-8978-f609067a7f9f" providerId="ADAL" clId="{4D21196F-F95B-D146-B1AE-9D548349F36F}" dt="2023-07-12T04:55:35.382" v="3378" actId="26606"/>
          <ac:graphicFrameMkLst>
            <pc:docMk/>
            <pc:sldMk cId="2628420241" sldId="267"/>
            <ac:graphicFrameMk id="58" creationId="{D3FDB93A-47D4-0797-530E-41DBF8178BD5}"/>
          </ac:graphicFrameMkLst>
        </pc:graphicFrameChg>
        <pc:graphicFrameChg chg="add del">
          <ac:chgData name="Hongshu Wang" userId="9fb55f9d-887a-4829-8978-f609067a7f9f" providerId="ADAL" clId="{4D21196F-F95B-D146-B1AE-9D548349F36F}" dt="2023-07-12T04:55:39.161" v="3381" actId="26606"/>
          <ac:graphicFrameMkLst>
            <pc:docMk/>
            <pc:sldMk cId="2628420241" sldId="267"/>
            <ac:graphicFrameMk id="61" creationId="{D3FDB93A-47D4-0797-530E-41DBF8178BD5}"/>
          </ac:graphicFrameMkLst>
        </pc:graphicFrameChg>
        <pc:graphicFrameChg chg="add mod">
          <ac:chgData name="Hongshu Wang" userId="9fb55f9d-887a-4829-8978-f609067a7f9f" providerId="ADAL" clId="{4D21196F-F95B-D146-B1AE-9D548349F36F}" dt="2023-07-17T18:08:43.692" v="4690" actId="20577"/>
          <ac:graphicFrameMkLst>
            <pc:docMk/>
            <pc:sldMk cId="2628420241" sldId="267"/>
            <ac:graphicFrameMk id="66" creationId="{D3FDB93A-47D4-0797-530E-41DBF8178BD5}"/>
          </ac:graphicFrameMkLst>
        </pc:graphicFrameChg>
      </pc:sldChg>
      <pc:sldChg chg="addSp delSp modSp new mod setBg">
        <pc:chgData name="Hongshu Wang" userId="9fb55f9d-887a-4829-8978-f609067a7f9f" providerId="ADAL" clId="{4D21196F-F95B-D146-B1AE-9D548349F36F}" dt="2023-07-17T18:32:41.230" v="5248" actId="1076"/>
        <pc:sldMkLst>
          <pc:docMk/>
          <pc:sldMk cId="578799272" sldId="268"/>
        </pc:sldMkLst>
        <pc:spChg chg="mod">
          <ac:chgData name="Hongshu Wang" userId="9fb55f9d-887a-4829-8978-f609067a7f9f" providerId="ADAL" clId="{4D21196F-F95B-D146-B1AE-9D548349F36F}" dt="2023-07-17T18:32:22.242" v="5243" actId="26606"/>
          <ac:spMkLst>
            <pc:docMk/>
            <pc:sldMk cId="578799272" sldId="268"/>
            <ac:spMk id="2" creationId="{E56DD4B9-94A3-6947-3DDB-9A9DDD8BFF03}"/>
          </ac:spMkLst>
        </pc:spChg>
        <pc:spChg chg="del">
          <ac:chgData name="Hongshu Wang" userId="9fb55f9d-887a-4829-8978-f609067a7f9f" providerId="ADAL" clId="{4D21196F-F95B-D146-B1AE-9D548349F36F}" dt="2023-07-12T04:21:04.975" v="3307" actId="478"/>
          <ac:spMkLst>
            <pc:docMk/>
            <pc:sldMk cId="578799272" sldId="268"/>
            <ac:spMk id="3" creationId="{B0490DD0-F5AC-C040-41C4-BC0F464492E1}"/>
          </ac:spMkLst>
        </pc:spChg>
        <pc:spChg chg="add mod">
          <ac:chgData name="Hongshu Wang" userId="9fb55f9d-887a-4829-8978-f609067a7f9f" providerId="ADAL" clId="{4D21196F-F95B-D146-B1AE-9D548349F36F}" dt="2023-07-17T18:32:41.230" v="5248" actId="1076"/>
          <ac:spMkLst>
            <pc:docMk/>
            <pc:sldMk cId="578799272" sldId="268"/>
            <ac:spMk id="5" creationId="{5CA32580-4FF1-D006-2331-2B8C9CA7DB23}"/>
          </ac:spMkLst>
        </pc:spChg>
        <pc:spChg chg="add del mod">
          <ac:chgData name="Hongshu Wang" userId="9fb55f9d-887a-4829-8978-f609067a7f9f" providerId="ADAL" clId="{4D21196F-F95B-D146-B1AE-9D548349F36F}" dt="2023-07-17T18:31:46.979" v="5236" actId="478"/>
          <ac:spMkLst>
            <pc:docMk/>
            <pc:sldMk cId="578799272" sldId="268"/>
            <ac:spMk id="7" creationId="{660D3D20-E7A5-233F-290A-672390D2D1B6}"/>
          </ac:spMkLst>
        </pc:spChg>
        <pc:spChg chg="add del">
          <ac:chgData name="Hongshu Wang" userId="9fb55f9d-887a-4829-8978-f609067a7f9f" providerId="ADAL" clId="{4D21196F-F95B-D146-B1AE-9D548349F36F}" dt="2023-07-17T18:32:05.901" v="5239" actId="26606"/>
          <ac:spMkLst>
            <pc:docMk/>
            <pc:sldMk cId="578799272" sldId="268"/>
            <ac:spMk id="9" creationId="{BCED4D40-4B67-4331-AC48-79B82B4A47D8}"/>
          </ac:spMkLst>
        </pc:spChg>
        <pc:spChg chg="add del">
          <ac:chgData name="Hongshu Wang" userId="9fb55f9d-887a-4829-8978-f609067a7f9f" providerId="ADAL" clId="{4D21196F-F95B-D146-B1AE-9D548349F36F}" dt="2023-07-17T18:32:05.901" v="5239" actId="26606"/>
          <ac:spMkLst>
            <pc:docMk/>
            <pc:sldMk cId="578799272" sldId="268"/>
            <ac:spMk id="11" creationId="{670CEDEF-4F34-412E-84EE-329C1E936AF5}"/>
          </ac:spMkLst>
        </pc:spChg>
        <pc:spChg chg="add">
          <ac:chgData name="Hongshu Wang" userId="9fb55f9d-887a-4829-8978-f609067a7f9f" providerId="ADAL" clId="{4D21196F-F95B-D146-B1AE-9D548349F36F}" dt="2023-07-17T18:32:22.242" v="5243" actId="26606"/>
          <ac:spMkLst>
            <pc:docMk/>
            <pc:sldMk cId="578799272" sldId="268"/>
            <ac:spMk id="23" creationId="{53F29798-D584-4792-9B62-3F5F5C36D619}"/>
          </ac:spMkLst>
        </pc:spChg>
        <pc:graphicFrameChg chg="add mod">
          <ac:chgData name="Hongshu Wang" userId="9fb55f9d-887a-4829-8978-f609067a7f9f" providerId="ADAL" clId="{4D21196F-F95B-D146-B1AE-9D548349F36F}" dt="2023-07-17T18:32:22.242" v="5243" actId="26606"/>
          <ac:graphicFrameMkLst>
            <pc:docMk/>
            <pc:sldMk cId="578799272" sldId="268"/>
            <ac:graphicFrameMk id="3" creationId="{44CDF338-E420-A4AD-C68F-E6BA3A1EBB16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7T18:31:03.411" v="5228" actId="478"/>
          <ac:graphicFrameMkLst>
            <pc:docMk/>
            <pc:sldMk cId="578799272" sldId="268"/>
            <ac:graphicFrameMk id="4" creationId="{44CDF338-E420-A4AD-C68F-E6BA3A1EBB16}"/>
          </ac:graphicFrameMkLst>
        </pc:graphicFrameChg>
        <pc:graphicFrameChg chg="add del mod">
          <ac:chgData name="Hongshu Wang" userId="9fb55f9d-887a-4829-8978-f609067a7f9f" providerId="ADAL" clId="{4D21196F-F95B-D146-B1AE-9D548349F36F}" dt="2023-07-12T04:23:38.905" v="3320"/>
          <ac:graphicFrameMkLst>
            <pc:docMk/>
            <pc:sldMk cId="578799272" sldId="268"/>
            <ac:graphicFrameMk id="5" creationId="{C1444174-2815-736F-F040-555442E6EB55}"/>
          </ac:graphicFrameMkLst>
        </pc:graphicFrameChg>
        <pc:cxnChg chg="add del">
          <ac:chgData name="Hongshu Wang" userId="9fb55f9d-887a-4829-8978-f609067a7f9f" providerId="ADAL" clId="{4D21196F-F95B-D146-B1AE-9D548349F36F}" dt="2023-07-17T18:32:22.242" v="5243" actId="26606"/>
          <ac:cxnSpMkLst>
            <pc:docMk/>
            <pc:sldMk cId="578799272" sldId="268"/>
            <ac:cxnSpMk id="16" creationId="{192712F8-36FA-35DF-0CE8-4098D93322A3}"/>
          </ac:cxnSpMkLst>
        </pc:cxnChg>
        <pc:cxnChg chg="add del">
          <ac:chgData name="Hongshu Wang" userId="9fb55f9d-887a-4829-8978-f609067a7f9f" providerId="ADAL" clId="{4D21196F-F95B-D146-B1AE-9D548349F36F}" dt="2023-07-17T18:32:22.242" v="5243" actId="26606"/>
          <ac:cxnSpMkLst>
            <pc:docMk/>
            <pc:sldMk cId="578799272" sldId="268"/>
            <ac:cxnSpMk id="18" creationId="{AF9469B9-6468-5B6A-E832-8D4590388432}"/>
          </ac:cxnSpMkLst>
        </pc:cxnChg>
      </pc:sldChg>
      <pc:sldChg chg="modSp new del mod">
        <pc:chgData name="Hongshu Wang" userId="9fb55f9d-887a-4829-8978-f609067a7f9f" providerId="ADAL" clId="{4D21196F-F95B-D146-B1AE-9D548349F36F}" dt="2023-07-12T03:44:21.078" v="2862" actId="2696"/>
        <pc:sldMkLst>
          <pc:docMk/>
          <pc:sldMk cId="3345180329" sldId="269"/>
        </pc:sldMkLst>
        <pc:spChg chg="mod">
          <ac:chgData name="Hongshu Wang" userId="9fb55f9d-887a-4829-8978-f609067a7f9f" providerId="ADAL" clId="{4D21196F-F95B-D146-B1AE-9D548349F36F}" dt="2023-07-12T03:44:15.425" v="2861"/>
          <ac:spMkLst>
            <pc:docMk/>
            <pc:sldMk cId="3345180329" sldId="269"/>
            <ac:spMk id="2" creationId="{C689FD56-54E5-F6B4-D276-FF7065A4B8CD}"/>
          </ac:spMkLst>
        </pc:spChg>
      </pc:sldChg>
      <pc:sldChg chg="addSp delSp modSp new mod setBg modNotesTx">
        <pc:chgData name="Hongshu Wang" userId="9fb55f9d-887a-4829-8978-f609067a7f9f" providerId="ADAL" clId="{4D21196F-F95B-D146-B1AE-9D548349F36F}" dt="2023-07-17T18:49:12.145" v="5723" actId="20577"/>
        <pc:sldMkLst>
          <pc:docMk/>
          <pc:sldMk cId="3900984590" sldId="269"/>
        </pc:sldMkLst>
        <pc:spChg chg="mod">
          <ac:chgData name="Hongshu Wang" userId="9fb55f9d-887a-4829-8978-f609067a7f9f" providerId="ADAL" clId="{4D21196F-F95B-D146-B1AE-9D548349F36F}" dt="2023-07-17T17:52:12.288" v="4520" actId="26606"/>
          <ac:spMkLst>
            <pc:docMk/>
            <pc:sldMk cId="3900984590" sldId="269"/>
            <ac:spMk id="2" creationId="{682FF817-4F62-34B3-EC4E-58CF1D62A83B}"/>
          </ac:spMkLst>
        </pc:spChg>
        <pc:spChg chg="mod">
          <ac:chgData name="Hongshu Wang" userId="9fb55f9d-887a-4829-8978-f609067a7f9f" providerId="ADAL" clId="{4D21196F-F95B-D146-B1AE-9D548349F36F}" dt="2023-07-17T18:49:12.145" v="5723" actId="20577"/>
          <ac:spMkLst>
            <pc:docMk/>
            <pc:sldMk cId="3900984590" sldId="269"/>
            <ac:spMk id="3" creationId="{C97B161E-F262-8AE4-B466-B0CB8856C51A}"/>
          </ac:spMkLst>
        </pc:spChg>
        <pc:spChg chg="add del">
          <ac:chgData name="Hongshu Wang" userId="9fb55f9d-887a-4829-8978-f609067a7f9f" providerId="ADAL" clId="{4D21196F-F95B-D146-B1AE-9D548349F36F}" dt="2023-07-17T17:52:12.312" v="4521" actId="26606"/>
          <ac:spMkLst>
            <pc:docMk/>
            <pc:sldMk cId="3900984590" sldId="269"/>
            <ac:spMk id="9" creationId="{743AA782-23D1-4521-8CAD-47662984AA08}"/>
          </ac:spMkLst>
        </pc:spChg>
        <pc:spChg chg="add del">
          <ac:chgData name="Hongshu Wang" userId="9fb55f9d-887a-4829-8978-f609067a7f9f" providerId="ADAL" clId="{4D21196F-F95B-D146-B1AE-9D548349F36F}" dt="2023-07-17T17:52:12.312" v="4521" actId="26606"/>
          <ac:spMkLst>
            <pc:docMk/>
            <pc:sldMk cId="3900984590" sldId="269"/>
            <ac:spMk id="11" creationId="{71877DBC-BB60-40F0-AC93-2ACDBAAE60CE}"/>
          </ac:spMkLst>
        </pc:spChg>
        <pc:spChg chg="add del">
          <ac:chgData name="Hongshu Wang" userId="9fb55f9d-887a-4829-8978-f609067a7f9f" providerId="ADAL" clId="{4D21196F-F95B-D146-B1AE-9D548349F36F}" dt="2023-07-17T17:52:08.450" v="4518" actId="26606"/>
          <ac:spMkLst>
            <pc:docMk/>
            <pc:sldMk cId="3900984590" sldId="269"/>
            <ac:spMk id="16" creationId="{45D37F4E-DDB4-456B-97E0-9937730A039F}"/>
          </ac:spMkLst>
        </pc:spChg>
        <pc:spChg chg="add del">
          <ac:chgData name="Hongshu Wang" userId="9fb55f9d-887a-4829-8978-f609067a7f9f" providerId="ADAL" clId="{4D21196F-F95B-D146-B1AE-9D548349F36F}" dt="2023-07-17T17:52:08.450" v="4518" actId="26606"/>
          <ac:spMkLst>
            <pc:docMk/>
            <pc:sldMk cId="3900984590" sldId="269"/>
            <ac:spMk id="18" creationId="{B2DD41CD-8F47-4F56-AD12-4E2FF7696987}"/>
          </ac:spMkLst>
        </pc:spChg>
        <pc:spChg chg="add del">
          <ac:chgData name="Hongshu Wang" userId="9fb55f9d-887a-4829-8978-f609067a7f9f" providerId="ADAL" clId="{4D21196F-F95B-D146-B1AE-9D548349F36F}" dt="2023-07-17T17:52:12.288" v="4520" actId="26606"/>
          <ac:spMkLst>
            <pc:docMk/>
            <pc:sldMk cId="3900984590" sldId="269"/>
            <ac:spMk id="20" creationId="{9A0D773F-7A7D-4DBB-9DEA-86BB8B8F4BC8}"/>
          </ac:spMkLst>
        </pc:spChg>
        <pc:spChg chg="add del">
          <ac:chgData name="Hongshu Wang" userId="9fb55f9d-887a-4829-8978-f609067a7f9f" providerId="ADAL" clId="{4D21196F-F95B-D146-B1AE-9D548349F36F}" dt="2023-07-17T17:52:12.288" v="4520" actId="26606"/>
          <ac:spMkLst>
            <pc:docMk/>
            <pc:sldMk cId="3900984590" sldId="269"/>
            <ac:spMk id="21" creationId="{7FF47CB7-972F-479F-A36D-9E72D26EC8DA}"/>
          </ac:spMkLst>
        </pc:spChg>
        <pc:spChg chg="add del">
          <ac:chgData name="Hongshu Wang" userId="9fb55f9d-887a-4829-8978-f609067a7f9f" providerId="ADAL" clId="{4D21196F-F95B-D146-B1AE-9D548349F36F}" dt="2023-07-17T17:52:12.288" v="4520" actId="26606"/>
          <ac:spMkLst>
            <pc:docMk/>
            <pc:sldMk cId="3900984590" sldId="269"/>
            <ac:spMk id="22" creationId="{0D153B68-5844-490D-8E67-F616D6D721CA}"/>
          </ac:spMkLst>
        </pc:spChg>
        <pc:spChg chg="add">
          <ac:chgData name="Hongshu Wang" userId="9fb55f9d-887a-4829-8978-f609067a7f9f" providerId="ADAL" clId="{4D21196F-F95B-D146-B1AE-9D548349F36F}" dt="2023-07-17T17:52:12.312" v="4521" actId="26606"/>
          <ac:spMkLst>
            <pc:docMk/>
            <pc:sldMk cId="3900984590" sldId="269"/>
            <ac:spMk id="24" creationId="{743AA782-23D1-4521-8CAD-47662984AA08}"/>
          </ac:spMkLst>
        </pc:spChg>
        <pc:spChg chg="add">
          <ac:chgData name="Hongshu Wang" userId="9fb55f9d-887a-4829-8978-f609067a7f9f" providerId="ADAL" clId="{4D21196F-F95B-D146-B1AE-9D548349F36F}" dt="2023-07-17T17:52:12.312" v="4521" actId="26606"/>
          <ac:spMkLst>
            <pc:docMk/>
            <pc:sldMk cId="3900984590" sldId="269"/>
            <ac:spMk id="25" creationId="{71877DBC-BB60-40F0-AC93-2ACDBAAE60CE}"/>
          </ac:spMkLst>
        </pc:spChg>
        <pc:picChg chg="add mod">
          <ac:chgData name="Hongshu Wang" userId="9fb55f9d-887a-4829-8978-f609067a7f9f" providerId="ADAL" clId="{4D21196F-F95B-D146-B1AE-9D548349F36F}" dt="2023-07-17T17:52:12.288" v="4520" actId="26606"/>
          <ac:picMkLst>
            <pc:docMk/>
            <pc:sldMk cId="3900984590" sldId="269"/>
            <ac:picMk id="4" creationId="{A19F6689-4162-25E1-6CBD-A1896AB45F46}"/>
          </ac:picMkLst>
        </pc:picChg>
      </pc:sldChg>
      <pc:sldChg chg="addSp delSp modSp new mod setBg">
        <pc:chgData name="Hongshu Wang" userId="9fb55f9d-887a-4829-8978-f609067a7f9f" providerId="ADAL" clId="{4D21196F-F95B-D146-B1AE-9D548349F36F}" dt="2023-07-17T17:54:59.796" v="4643" actId="26606"/>
        <pc:sldMkLst>
          <pc:docMk/>
          <pc:sldMk cId="4196067666" sldId="270"/>
        </pc:sldMkLst>
        <pc:spChg chg="mod">
          <ac:chgData name="Hongshu Wang" userId="9fb55f9d-887a-4829-8978-f609067a7f9f" providerId="ADAL" clId="{4D21196F-F95B-D146-B1AE-9D548349F36F}" dt="2023-07-17T17:54:54.617" v="4642" actId="20577"/>
          <ac:spMkLst>
            <pc:docMk/>
            <pc:sldMk cId="4196067666" sldId="270"/>
            <ac:spMk id="2" creationId="{A52F4B1C-3927-7E6C-FFB7-39B0745BA939}"/>
          </ac:spMkLst>
        </pc:spChg>
        <pc:spChg chg="del">
          <ac:chgData name="Hongshu Wang" userId="9fb55f9d-887a-4829-8978-f609067a7f9f" providerId="ADAL" clId="{4D21196F-F95B-D146-B1AE-9D548349F36F}" dt="2023-07-17T17:53:23.381" v="4524"/>
          <ac:spMkLst>
            <pc:docMk/>
            <pc:sldMk cId="4196067666" sldId="270"/>
            <ac:spMk id="3" creationId="{883A034D-552E-B641-D985-74129FF9A9B9}"/>
          </ac:spMkLst>
        </pc:spChg>
        <pc:spChg chg="add del mod">
          <ac:chgData name="Hongshu Wang" userId="9fb55f9d-887a-4829-8978-f609067a7f9f" providerId="ADAL" clId="{4D21196F-F95B-D146-B1AE-9D548349F36F}" dt="2023-07-17T17:54:05.469" v="4591" actId="478"/>
          <ac:spMkLst>
            <pc:docMk/>
            <pc:sldMk cId="4196067666" sldId="270"/>
            <ac:spMk id="5" creationId="{05E66C99-72D6-F0C3-1132-3F511BE53408}"/>
          </ac:spMkLst>
        </pc:spChg>
        <pc:spChg chg="add del">
          <ac:chgData name="Hongshu Wang" userId="9fb55f9d-887a-4829-8978-f609067a7f9f" providerId="ADAL" clId="{4D21196F-F95B-D146-B1AE-9D548349F36F}" dt="2023-07-17T17:54:07.591" v="4592" actId="26606"/>
          <ac:spMkLst>
            <pc:docMk/>
            <pc:sldMk cId="4196067666" sldId="270"/>
            <ac:spMk id="10" creationId="{1A95671B-3CC6-4792-9114-B74FAEA224E6}"/>
          </ac:spMkLst>
        </pc:spChg>
        <pc:spChg chg="add del">
          <ac:chgData name="Hongshu Wang" userId="9fb55f9d-887a-4829-8978-f609067a7f9f" providerId="ADAL" clId="{4D21196F-F95B-D146-B1AE-9D548349F36F}" dt="2023-07-17T17:54:59.796" v="4643" actId="26606"/>
          <ac:spMkLst>
            <pc:docMk/>
            <pc:sldMk cId="4196067666" sldId="270"/>
            <ac:spMk id="15" creationId="{955A2079-FA98-4876-80F0-72364A7D2EA4}"/>
          </ac:spMkLst>
        </pc:spChg>
        <pc:spChg chg="add">
          <ac:chgData name="Hongshu Wang" userId="9fb55f9d-887a-4829-8978-f609067a7f9f" providerId="ADAL" clId="{4D21196F-F95B-D146-B1AE-9D548349F36F}" dt="2023-07-17T17:54:59.796" v="4643" actId="26606"/>
          <ac:spMkLst>
            <pc:docMk/>
            <pc:sldMk cId="4196067666" sldId="270"/>
            <ac:spMk id="20" creationId="{955A2079-FA98-4876-80F0-72364A7D2EA4}"/>
          </ac:spMkLst>
        </pc:spChg>
        <pc:graphicFrameChg chg="add mod ord">
          <ac:chgData name="Hongshu Wang" userId="9fb55f9d-887a-4829-8978-f609067a7f9f" providerId="ADAL" clId="{4D21196F-F95B-D146-B1AE-9D548349F36F}" dt="2023-07-17T17:54:59.796" v="4643" actId="26606"/>
          <ac:graphicFrameMkLst>
            <pc:docMk/>
            <pc:sldMk cId="4196067666" sldId="270"/>
            <ac:graphicFrameMk id="4" creationId="{ABCE6656-ADE9-BD97-C2F8-467E431CDD7F}"/>
          </ac:graphicFrameMkLst>
        </pc:graphicFrameChg>
      </pc:sldChg>
      <pc:sldChg chg="addSp delSp modSp new mod setBg">
        <pc:chgData name="Hongshu Wang" userId="9fb55f9d-887a-4829-8978-f609067a7f9f" providerId="ADAL" clId="{4D21196F-F95B-D146-B1AE-9D548349F36F}" dt="2023-07-19T01:55:00.612" v="5774" actId="478"/>
        <pc:sldMkLst>
          <pc:docMk/>
          <pc:sldMk cId="2776106943" sldId="271"/>
        </pc:sldMkLst>
        <pc:spChg chg="mod">
          <ac:chgData name="Hongshu Wang" userId="9fb55f9d-887a-4829-8978-f609067a7f9f" providerId="ADAL" clId="{4D21196F-F95B-D146-B1AE-9D548349F36F}" dt="2023-07-17T18:43:56.619" v="5629" actId="26606"/>
          <ac:spMkLst>
            <pc:docMk/>
            <pc:sldMk cId="2776106943" sldId="271"/>
            <ac:spMk id="2" creationId="{290FA45C-6D7E-70C7-27B7-F01807A70027}"/>
          </ac:spMkLst>
        </pc:spChg>
        <pc:spChg chg="del">
          <ac:chgData name="Hongshu Wang" userId="9fb55f9d-887a-4829-8978-f609067a7f9f" providerId="ADAL" clId="{4D21196F-F95B-D146-B1AE-9D548349F36F}" dt="2023-07-17T18:39:43.151" v="5595" actId="478"/>
          <ac:spMkLst>
            <pc:docMk/>
            <pc:sldMk cId="2776106943" sldId="271"/>
            <ac:spMk id="3" creationId="{C77A00DA-DAEE-A183-9DFA-33610A6318D7}"/>
          </ac:spMkLst>
        </pc:spChg>
        <pc:spChg chg="add del">
          <ac:chgData name="Hongshu Wang" userId="9fb55f9d-887a-4829-8978-f609067a7f9f" providerId="ADAL" clId="{4D21196F-F95B-D146-B1AE-9D548349F36F}" dt="2023-07-17T18:43:56.619" v="5629" actId="26606"/>
          <ac:spMkLst>
            <pc:docMk/>
            <pc:sldMk cId="2776106943" sldId="271"/>
            <ac:spMk id="9" creationId="{68AF5748-FED8-45BA-8631-26D1D10F3246}"/>
          </ac:spMkLst>
        </pc:spChg>
        <pc:spChg chg="add del">
          <ac:chgData name="Hongshu Wang" userId="9fb55f9d-887a-4829-8978-f609067a7f9f" providerId="ADAL" clId="{4D21196F-F95B-D146-B1AE-9D548349F36F}" dt="2023-07-17T18:43:56.619" v="5629" actId="26606"/>
          <ac:spMkLst>
            <pc:docMk/>
            <pc:sldMk cId="2776106943" sldId="271"/>
            <ac:spMk id="11" creationId="{AF2F604E-43BE-4DC3-B983-E071523364F8}"/>
          </ac:spMkLst>
        </pc:spChg>
        <pc:spChg chg="add del">
          <ac:chgData name="Hongshu Wang" userId="9fb55f9d-887a-4829-8978-f609067a7f9f" providerId="ADAL" clId="{4D21196F-F95B-D146-B1AE-9D548349F36F}" dt="2023-07-17T18:43:56.619" v="5629" actId="26606"/>
          <ac:spMkLst>
            <pc:docMk/>
            <pc:sldMk cId="2776106943" sldId="271"/>
            <ac:spMk id="13" creationId="{08C9B587-E65E-4B52-B37C-ABEBB6E87928}"/>
          </ac:spMkLst>
        </pc:spChg>
        <pc:spChg chg="add">
          <ac:chgData name="Hongshu Wang" userId="9fb55f9d-887a-4829-8978-f609067a7f9f" providerId="ADAL" clId="{4D21196F-F95B-D146-B1AE-9D548349F36F}" dt="2023-07-17T18:43:56.619" v="5629" actId="26606"/>
          <ac:spMkLst>
            <pc:docMk/>
            <pc:sldMk cId="2776106943" sldId="271"/>
            <ac:spMk id="18" creationId="{53F29798-D584-4792-9B62-3F5F5C36D619}"/>
          </ac:spMkLst>
        </pc:spChg>
        <pc:graphicFrameChg chg="add del mod">
          <ac:chgData name="Hongshu Wang" userId="9fb55f9d-887a-4829-8978-f609067a7f9f" providerId="ADAL" clId="{4D21196F-F95B-D146-B1AE-9D548349F36F}" dt="2023-07-19T01:55:00.612" v="5774" actId="478"/>
          <ac:graphicFrameMkLst>
            <pc:docMk/>
            <pc:sldMk cId="2776106943" sldId="271"/>
            <ac:graphicFrameMk id="4" creationId="{642E8E57-002E-F047-A85E-B5744CFD947D}"/>
          </ac:graphicFrameMkLst>
        </pc:graphicFrameChg>
      </pc:sldChg>
      <pc:sldChg chg="addSp delSp modSp new mod setBg">
        <pc:chgData name="Hongshu Wang" userId="9fb55f9d-887a-4829-8978-f609067a7f9f" providerId="ADAL" clId="{4D21196F-F95B-D146-B1AE-9D548349F36F}" dt="2023-07-17T18:44:13.405" v="5639" actId="26606"/>
        <pc:sldMkLst>
          <pc:docMk/>
          <pc:sldMk cId="358460090" sldId="272"/>
        </pc:sldMkLst>
        <pc:spChg chg="mod">
          <ac:chgData name="Hongshu Wang" userId="9fb55f9d-887a-4829-8978-f609067a7f9f" providerId="ADAL" clId="{4D21196F-F95B-D146-B1AE-9D548349F36F}" dt="2023-07-17T18:44:13.405" v="5639" actId="26606"/>
          <ac:spMkLst>
            <pc:docMk/>
            <pc:sldMk cId="358460090" sldId="272"/>
            <ac:spMk id="2" creationId="{2B3F050A-79CA-4FD2-B132-99555E28FE6D}"/>
          </ac:spMkLst>
        </pc:spChg>
        <pc:spChg chg="del">
          <ac:chgData name="Hongshu Wang" userId="9fb55f9d-887a-4829-8978-f609067a7f9f" providerId="ADAL" clId="{4D21196F-F95B-D146-B1AE-9D548349F36F}" dt="2023-07-17T18:39:50.862" v="5599" actId="478"/>
          <ac:spMkLst>
            <pc:docMk/>
            <pc:sldMk cId="358460090" sldId="272"/>
            <ac:spMk id="3" creationId="{99766901-136A-BF21-04EF-EC47A49DDF5E}"/>
          </ac:spMkLst>
        </pc:spChg>
        <pc:spChg chg="add del">
          <ac:chgData name="Hongshu Wang" userId="9fb55f9d-887a-4829-8978-f609067a7f9f" providerId="ADAL" clId="{4D21196F-F95B-D146-B1AE-9D548349F36F}" dt="2023-07-17T18:44:13.405" v="5639" actId="26606"/>
          <ac:spMkLst>
            <pc:docMk/>
            <pc:sldMk cId="358460090" sldId="272"/>
            <ac:spMk id="9" creationId="{665DBBEF-238B-476B-96AB-8AAC3224ECEA}"/>
          </ac:spMkLst>
        </pc:spChg>
        <pc:spChg chg="add del">
          <ac:chgData name="Hongshu Wang" userId="9fb55f9d-887a-4829-8978-f609067a7f9f" providerId="ADAL" clId="{4D21196F-F95B-D146-B1AE-9D548349F36F}" dt="2023-07-17T18:44:13.405" v="5639" actId="26606"/>
          <ac:spMkLst>
            <pc:docMk/>
            <pc:sldMk cId="358460090" sldId="272"/>
            <ac:spMk id="11" creationId="{3FCFB1DE-0B7E-48CC-BA90-B2AB0889F9D6}"/>
          </ac:spMkLst>
        </pc:spChg>
        <pc:spChg chg="add del">
          <ac:chgData name="Hongshu Wang" userId="9fb55f9d-887a-4829-8978-f609067a7f9f" providerId="ADAL" clId="{4D21196F-F95B-D146-B1AE-9D548349F36F}" dt="2023-07-17T18:44:01.069" v="5632" actId="26606"/>
          <ac:spMkLst>
            <pc:docMk/>
            <pc:sldMk cId="358460090" sldId="272"/>
            <ac:spMk id="16" creationId="{53F29798-D584-4792-9B62-3F5F5C36D619}"/>
          </ac:spMkLst>
        </pc:spChg>
        <pc:spChg chg="add del">
          <ac:chgData name="Hongshu Wang" userId="9fb55f9d-887a-4829-8978-f609067a7f9f" providerId="ADAL" clId="{4D21196F-F95B-D146-B1AE-9D548349F36F}" dt="2023-07-17T18:44:01.979" v="5634" actId="26606"/>
          <ac:spMkLst>
            <pc:docMk/>
            <pc:sldMk cId="358460090" sldId="272"/>
            <ac:spMk id="18" creationId="{E0B58608-23C8-4441-994D-C6823EEE1DB7}"/>
          </ac:spMkLst>
        </pc:spChg>
        <pc:spChg chg="add del">
          <ac:chgData name="Hongshu Wang" userId="9fb55f9d-887a-4829-8978-f609067a7f9f" providerId="ADAL" clId="{4D21196F-F95B-D146-B1AE-9D548349F36F}" dt="2023-07-17T18:44:01.979" v="5634" actId="26606"/>
          <ac:spMkLst>
            <pc:docMk/>
            <pc:sldMk cId="358460090" sldId="272"/>
            <ac:spMk id="19" creationId="{F0DCC097-1DB8-4B6D-85D0-6FBA0E1CA4BA}"/>
          </ac:spMkLst>
        </pc:spChg>
        <pc:spChg chg="add">
          <ac:chgData name="Hongshu Wang" userId="9fb55f9d-887a-4829-8978-f609067a7f9f" providerId="ADAL" clId="{4D21196F-F95B-D146-B1AE-9D548349F36F}" dt="2023-07-17T18:44:13.405" v="5639" actId="26606"/>
          <ac:spMkLst>
            <pc:docMk/>
            <pc:sldMk cId="358460090" sldId="272"/>
            <ac:spMk id="20" creationId="{3389D0BC-BA1D-4360-88F9-D9ECCBDAB50E}"/>
          </ac:spMkLst>
        </pc:spChg>
        <pc:spChg chg="add del">
          <ac:chgData name="Hongshu Wang" userId="9fb55f9d-887a-4829-8978-f609067a7f9f" providerId="ADAL" clId="{4D21196F-F95B-D146-B1AE-9D548349F36F}" dt="2023-07-17T18:44:03.022" v="5636" actId="26606"/>
          <ac:spMkLst>
            <pc:docMk/>
            <pc:sldMk cId="358460090" sldId="272"/>
            <ac:spMk id="21" creationId="{594D6AA1-A0E1-45F9-8E25-BAB8092293CC}"/>
          </ac:spMkLst>
        </pc:spChg>
        <pc:spChg chg="add del">
          <ac:chgData name="Hongshu Wang" userId="9fb55f9d-887a-4829-8978-f609067a7f9f" providerId="ADAL" clId="{4D21196F-F95B-D146-B1AE-9D548349F36F}" dt="2023-07-17T18:44:13.386" v="5638" actId="26606"/>
          <ac:spMkLst>
            <pc:docMk/>
            <pc:sldMk cId="358460090" sldId="272"/>
            <ac:spMk id="23" creationId="{F0DCC097-1DB8-4B6D-85D0-6FBA0E1CA4BA}"/>
          </ac:spMkLst>
        </pc:spChg>
        <pc:spChg chg="add del">
          <ac:chgData name="Hongshu Wang" userId="9fb55f9d-887a-4829-8978-f609067a7f9f" providerId="ADAL" clId="{4D21196F-F95B-D146-B1AE-9D548349F36F}" dt="2023-07-17T18:44:13.386" v="5638" actId="26606"/>
          <ac:spMkLst>
            <pc:docMk/>
            <pc:sldMk cId="358460090" sldId="272"/>
            <ac:spMk id="24" creationId="{E0B58608-23C8-4441-994D-C6823EEE1DB7}"/>
          </ac:spMkLst>
        </pc:spChg>
        <pc:spChg chg="add">
          <ac:chgData name="Hongshu Wang" userId="9fb55f9d-887a-4829-8978-f609067a7f9f" providerId="ADAL" clId="{4D21196F-F95B-D146-B1AE-9D548349F36F}" dt="2023-07-17T18:44:13.405" v="5639" actId="26606"/>
          <ac:spMkLst>
            <pc:docMk/>
            <pc:sldMk cId="358460090" sldId="272"/>
            <ac:spMk id="26" creationId="{65C9D962-F904-4553-A140-500CF3EFC58A}"/>
          </ac:spMkLst>
        </pc:spChg>
        <pc:spChg chg="add">
          <ac:chgData name="Hongshu Wang" userId="9fb55f9d-887a-4829-8978-f609067a7f9f" providerId="ADAL" clId="{4D21196F-F95B-D146-B1AE-9D548349F36F}" dt="2023-07-17T18:44:13.405" v="5639" actId="26606"/>
          <ac:spMkLst>
            <pc:docMk/>
            <pc:sldMk cId="358460090" sldId="272"/>
            <ac:spMk id="27" creationId="{02FE0FA2-B10C-4B9F-B9CC-E5D9AD400454}"/>
          </ac:spMkLst>
        </pc:spChg>
        <pc:graphicFrameChg chg="add mod">
          <ac:chgData name="Hongshu Wang" userId="9fb55f9d-887a-4829-8978-f609067a7f9f" providerId="ADAL" clId="{4D21196F-F95B-D146-B1AE-9D548349F36F}" dt="2023-07-17T18:44:13.405" v="5639" actId="26606"/>
          <ac:graphicFrameMkLst>
            <pc:docMk/>
            <pc:sldMk cId="358460090" sldId="272"/>
            <ac:graphicFrameMk id="4" creationId="{CD879643-5700-21CA-90EC-3441D3C32CFC}"/>
          </ac:graphicFrameMkLst>
        </pc:graphicFrameChg>
      </pc:sldChg>
      <pc:sldChg chg="addSp delSp modSp new mod setBg modNotesTx">
        <pc:chgData name="Hongshu Wang" userId="9fb55f9d-887a-4829-8978-f609067a7f9f" providerId="ADAL" clId="{4D21196F-F95B-D146-B1AE-9D548349F36F}" dt="2023-07-17T18:42:52.664" v="5626"/>
        <pc:sldMkLst>
          <pc:docMk/>
          <pc:sldMk cId="3397752151" sldId="273"/>
        </pc:sldMkLst>
        <pc:spChg chg="mod">
          <ac:chgData name="Hongshu Wang" userId="9fb55f9d-887a-4829-8978-f609067a7f9f" providerId="ADAL" clId="{4D21196F-F95B-D146-B1AE-9D548349F36F}" dt="2023-07-17T18:42:45.115" v="5625" actId="26606"/>
          <ac:spMkLst>
            <pc:docMk/>
            <pc:sldMk cId="3397752151" sldId="273"/>
            <ac:spMk id="2" creationId="{E066760F-982D-C875-906A-E82E3B1C9ECD}"/>
          </ac:spMkLst>
        </pc:spChg>
        <pc:spChg chg="del">
          <ac:chgData name="Hongshu Wang" userId="9fb55f9d-887a-4829-8978-f609067a7f9f" providerId="ADAL" clId="{4D21196F-F95B-D146-B1AE-9D548349F36F}" dt="2023-07-17T18:42:30.678" v="5624" actId="478"/>
          <ac:spMkLst>
            <pc:docMk/>
            <pc:sldMk cId="3397752151" sldId="273"/>
            <ac:spMk id="3" creationId="{9BC4430D-183C-7631-05E2-B61C261F9805}"/>
          </ac:spMkLst>
        </pc:spChg>
        <pc:spChg chg="add">
          <ac:chgData name="Hongshu Wang" userId="9fb55f9d-887a-4829-8978-f609067a7f9f" providerId="ADAL" clId="{4D21196F-F95B-D146-B1AE-9D548349F36F}" dt="2023-07-17T18:42:45.115" v="5625" actId="26606"/>
          <ac:spMkLst>
            <pc:docMk/>
            <pc:sldMk cId="3397752151" sldId="273"/>
            <ac:spMk id="10" creationId="{C4879EFC-8E62-4E00-973C-C45EE9EC676D}"/>
          </ac:spMkLst>
        </pc:spChg>
        <pc:spChg chg="add">
          <ac:chgData name="Hongshu Wang" userId="9fb55f9d-887a-4829-8978-f609067a7f9f" providerId="ADAL" clId="{4D21196F-F95B-D146-B1AE-9D548349F36F}" dt="2023-07-17T18:42:45.115" v="5625" actId="26606"/>
          <ac:spMkLst>
            <pc:docMk/>
            <pc:sldMk cId="3397752151" sldId="273"/>
            <ac:spMk id="12" creationId="{D6A9C53F-5F90-40A5-8C85-5412D39C8C68}"/>
          </ac:spMkLst>
        </pc:spChg>
        <pc:picChg chg="add mod ord">
          <ac:chgData name="Hongshu Wang" userId="9fb55f9d-887a-4829-8978-f609067a7f9f" providerId="ADAL" clId="{4D21196F-F95B-D146-B1AE-9D548349F36F}" dt="2023-07-17T18:42:45.115" v="5625" actId="26606"/>
          <ac:picMkLst>
            <pc:docMk/>
            <pc:sldMk cId="3397752151" sldId="273"/>
            <ac:picMk id="4" creationId="{D3B5471D-4AEC-B75F-F7BD-F67B7648F232}"/>
          </ac:picMkLst>
        </pc:picChg>
        <pc:picChg chg="add mod">
          <ac:chgData name="Hongshu Wang" userId="9fb55f9d-887a-4829-8978-f609067a7f9f" providerId="ADAL" clId="{4D21196F-F95B-D146-B1AE-9D548349F36F}" dt="2023-07-17T18:42:45.115" v="5625" actId="26606"/>
          <ac:picMkLst>
            <pc:docMk/>
            <pc:sldMk cId="3397752151" sldId="273"/>
            <ac:picMk id="5" creationId="{6F3E8476-7D7E-10F1-8865-08F47599F5C3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24037;&#20316;&#31807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24037;&#20316;&#31807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ongshuwang/Library/Containers/com.microsoft.Excel/Data/Library/Application%20Support/Microsoft/&#24037;&#20316;&#31807;1%20(version%201).xlsb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ongshuwang/Library/Containers/com.microsoft.Excel/Data/Library/Application%20Support/Microsoft/&#24037;&#20316;&#31807;1%20(version%201).xlsb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ongshuwang/Library/Containers/com.microsoft.Excel/Data/Library/Application%20Support/Microsoft/&#24037;&#20316;&#31807;1%20(version%201).xlsb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ongshuwang/Library/Containers/com.microsoft.Excel/Data/Library/Application%20Support/Microsoft/&#24037;&#20316;&#31807;1%20(version%201).xlsb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ongshuwang/Library/Containers/com.microsoft.Excel/Data/Library/Application%20Support/Microsoft/&#24037;&#20316;&#31807;1%20(version%201).xlsb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ongshuwang/Library/Containers/com.microsoft.Excel/Data/Library/Application%20Support/Microsoft/&#24037;&#20316;&#31807;1%20(version%201).xlsb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Respondents’</a:t>
            </a:r>
            <a:r>
              <a:rPr lang="zh-CN"/>
              <a:t> </a:t>
            </a:r>
            <a:r>
              <a:rPr lang="en-US"/>
              <a:t>Political</a:t>
            </a:r>
            <a:r>
              <a:rPr lang="zh-CN"/>
              <a:t> </a:t>
            </a:r>
            <a:r>
              <a:rPr lang="en-US"/>
              <a:t>Participation—Yes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Sheet1!$A$29:$A$32</c:f>
              <c:strCache>
                <c:ptCount val="4"/>
                <c:pt idx="0">
                  <c:v>Voting</c:v>
                </c:pt>
                <c:pt idx="1">
                  <c:v>Petition</c:v>
                </c:pt>
                <c:pt idx="2">
                  <c:v>Public meeting</c:v>
                </c:pt>
                <c:pt idx="3">
                  <c:v>Support or demonstration</c:v>
                </c:pt>
              </c:strCache>
            </c:strRef>
          </c:cat>
          <c:val>
            <c:numRef>
              <c:f>Sheet1!$B$29:$B$32</c:f>
              <c:numCache>
                <c:formatCode>0.00%</c:formatCode>
                <c:ptCount val="4"/>
                <c:pt idx="0">
                  <c:v>0.76490000000000002</c:v>
                </c:pt>
                <c:pt idx="1">
                  <c:v>0.34849999999999998</c:v>
                </c:pt>
                <c:pt idx="2">
                  <c:v>0.1096</c:v>
                </c:pt>
                <c:pt idx="3">
                  <c:v>0.14149999999999999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7C-7C45-A15E-3D174E251EA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19716832"/>
        <c:axId val="1320117024"/>
      </c:barChart>
      <c:catAx>
        <c:axId val="131971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0117024"/>
        <c:crosses val="autoZero"/>
        <c:auto val="1"/>
        <c:lblAlgn val="ctr"/>
        <c:lblOffset val="100"/>
        <c:noMultiLvlLbl val="0"/>
      </c:catAx>
      <c:valAx>
        <c:axId val="1320117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1971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CA"/>
              <a:t>Immigrants' birthplace — Geographical macro-region</a:t>
            </a:r>
            <a:endParaRPr lang="zh-CN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75E-5F4B-91F4-A0D10B45969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5E-5F4B-91F4-A0D10B45969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75E-5F4B-91F4-A0D10B45969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75E-5F4B-91F4-A0D10B45969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75E-5F4B-91F4-A0D10B459696}"/>
              </c:ext>
            </c:extLst>
          </c:dPt>
          <c:dLbls>
            <c:dLbl>
              <c:idx val="0"/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5E-5F4B-91F4-A0D10B459696}"/>
                </c:ext>
              </c:extLst>
            </c:dLbl>
            <c:dLbl>
              <c:idx val="1"/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5E-5F4B-91F4-A0D10B459696}"/>
                </c:ext>
              </c:extLst>
            </c:dLbl>
            <c:dLbl>
              <c:idx val="2"/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75E-5F4B-91F4-A0D10B459696}"/>
                </c:ext>
              </c:extLst>
            </c:dLbl>
            <c:dLbl>
              <c:idx val="3"/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75E-5F4B-91F4-A0D10B459696}"/>
                </c:ext>
              </c:extLst>
            </c:dLbl>
            <c:dLbl>
              <c:idx val="4"/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75E-5F4B-91F4-A0D10B4596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   Non-immigrants</c:v>
                </c:pt>
                <c:pt idx="1">
                  <c:v>   Americas</c:v>
                </c:pt>
                <c:pt idx="2">
                  <c:v>   Europe</c:v>
                </c:pt>
                <c:pt idx="3">
                  <c:v>   Africa</c:v>
                </c:pt>
                <c:pt idx="4">
                  <c:v>Asia, Oceania and other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23124288.899999999</c:v>
                </c:pt>
                <c:pt idx="1">
                  <c:v>1144416</c:v>
                </c:pt>
                <c:pt idx="2">
                  <c:v>1950364.4</c:v>
                </c:pt>
                <c:pt idx="3">
                  <c:v>895139.14</c:v>
                </c:pt>
                <c:pt idx="4">
                  <c:v>4141643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75E-5F4B-91F4-A0D10B459696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875E-5F4B-91F4-A0D10B45969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875E-5F4B-91F4-A0D10B45969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875E-5F4B-91F4-A0D10B45969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875E-5F4B-91F4-A0D10B45969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875E-5F4B-91F4-A0D10B45969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   Non-immigrants</c:v>
                </c:pt>
                <c:pt idx="1">
                  <c:v>   Americas</c:v>
                </c:pt>
                <c:pt idx="2">
                  <c:v>   Europe</c:v>
                </c:pt>
                <c:pt idx="3">
                  <c:v>   Africa</c:v>
                </c:pt>
                <c:pt idx="4">
                  <c:v>Asia, Oceania and other</c:v>
                </c:pt>
              </c:strCache>
            </c:strRef>
          </c:cat>
          <c:val>
            <c:numRef>
              <c:f>Sheet1!$C$2:$C$6</c:f>
              <c:numCache>
                <c:formatCode>0.00%</c:formatCode>
                <c:ptCount val="5"/>
                <c:pt idx="0">
                  <c:v>0.73980000000000001</c:v>
                </c:pt>
                <c:pt idx="1">
                  <c:v>3.6600000000000001E-2</c:v>
                </c:pt>
                <c:pt idx="2">
                  <c:v>6.2399999999999997E-2</c:v>
                </c:pt>
                <c:pt idx="3">
                  <c:v>2.86E-2</c:v>
                </c:pt>
                <c:pt idx="4">
                  <c:v>0.13250000000000001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875E-5F4B-91F4-A0D10B459696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CA"/>
              <a:t>Regression of </a:t>
            </a:r>
            <a:r>
              <a:rPr lang="en-US"/>
              <a:t>respondents</a:t>
            </a:r>
            <a:r>
              <a:rPr lang="en-CA"/>
              <a:t> with a university degree (Ref: without a university degree)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'uni binary'!$D$37:$G$37</c:f>
              <c:strCache>
                <c:ptCount val="4"/>
                <c:pt idx="0">
                  <c:v>Voting</c:v>
                </c:pt>
                <c:pt idx="1">
                  <c:v>Petition*</c:v>
                </c:pt>
                <c:pt idx="2">
                  <c:v>Public meeting*</c:v>
                </c:pt>
                <c:pt idx="3">
                  <c:v>Support or demonstration*</c:v>
                </c:pt>
              </c:strCache>
            </c:strRef>
          </c:cat>
          <c:val>
            <c:numRef>
              <c:f>'uni binary'!$D$38:$G$38</c:f>
              <c:numCache>
                <c:formatCode>0.00%</c:formatCode>
                <c:ptCount val="4"/>
                <c:pt idx="0">
                  <c:v>0.65013900000000002</c:v>
                </c:pt>
                <c:pt idx="1">
                  <c:v>0.75156899999999993</c:v>
                </c:pt>
                <c:pt idx="2">
                  <c:v>0.97500000000000009</c:v>
                </c:pt>
                <c:pt idx="3">
                  <c:v>1.0441259999999999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D7-1A4A-8395-4E7754CB7AD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68944576"/>
        <c:axId val="1477962624"/>
      </c:barChart>
      <c:catAx>
        <c:axId val="1868944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77962624"/>
        <c:crosses val="autoZero"/>
        <c:auto val="1"/>
        <c:lblAlgn val="ctr"/>
        <c:lblOffset val="100"/>
        <c:noMultiLvlLbl val="0"/>
      </c:catAx>
      <c:valAx>
        <c:axId val="1477962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68944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Regression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respondent</a:t>
            </a:r>
            <a:r>
              <a:rPr lang="en-US" altLang="zh-CN" baseline="0" dirty="0"/>
              <a:t>s</a:t>
            </a:r>
            <a:r>
              <a:rPr lang="zh-CN" altLang="en-US" baseline="0" dirty="0"/>
              <a:t> </a:t>
            </a:r>
            <a:r>
              <a:rPr lang="en-US" altLang="zh-CN" baseline="0" dirty="0"/>
              <a:t>above</a:t>
            </a:r>
            <a:r>
              <a:rPr lang="zh-CN" altLang="en-US" baseline="0" dirty="0"/>
              <a:t> </a:t>
            </a:r>
            <a:r>
              <a:rPr lang="en-US" altLang="zh-CN" baseline="0" dirty="0"/>
              <a:t>age</a:t>
            </a:r>
            <a:r>
              <a:rPr lang="zh-CN" altLang="en-US" baseline="0" dirty="0"/>
              <a:t> </a:t>
            </a:r>
            <a:r>
              <a:rPr lang="en-US" altLang="zh-CN" baseline="0" dirty="0"/>
              <a:t>65</a:t>
            </a:r>
            <a:r>
              <a:rPr lang="zh-CN" altLang="en-US" baseline="0" dirty="0"/>
              <a:t> </a:t>
            </a:r>
            <a:r>
              <a:rPr lang="en-US" altLang="zh-CN" baseline="0" dirty="0"/>
              <a:t>(Ref:</a:t>
            </a:r>
            <a:r>
              <a:rPr lang="zh-CN" altLang="en-US" baseline="0" dirty="0"/>
              <a:t> </a:t>
            </a:r>
            <a:r>
              <a:rPr lang="en-US" altLang="zh-CN" baseline="0" dirty="0"/>
              <a:t>15-64</a:t>
            </a:r>
            <a:r>
              <a:rPr lang="zh-CN" altLang="en-US" baseline="0" dirty="0"/>
              <a:t> </a:t>
            </a:r>
            <a:r>
              <a:rPr lang="en-US" altLang="zh-CN" baseline="0" dirty="0"/>
              <a:t>years</a:t>
            </a:r>
            <a:r>
              <a:rPr lang="zh-CN" altLang="en-US" baseline="0" dirty="0"/>
              <a:t> </a:t>
            </a:r>
            <a:r>
              <a:rPr lang="en-US" altLang="zh-CN" baseline="0" dirty="0"/>
              <a:t>old)</a:t>
            </a:r>
            <a:endParaRPr 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age!$E$30:$H$30</c:f>
              <c:strCache>
                <c:ptCount val="4"/>
                <c:pt idx="0">
                  <c:v>Voting***</c:v>
                </c:pt>
                <c:pt idx="1">
                  <c:v>Petition**</c:v>
                </c:pt>
                <c:pt idx="2">
                  <c:v>Public meeting</c:v>
                </c:pt>
                <c:pt idx="3">
                  <c:v>Support or demonstration</c:v>
                </c:pt>
              </c:strCache>
            </c:strRef>
          </c:cat>
          <c:val>
            <c:numRef>
              <c:f>age!$E$31:$H$31</c:f>
              <c:numCache>
                <c:formatCode>0.00%</c:formatCode>
                <c:ptCount val="4"/>
                <c:pt idx="0">
                  <c:v>2.4773019999999999</c:v>
                </c:pt>
                <c:pt idx="1">
                  <c:v>-0.51561119999999994</c:v>
                </c:pt>
                <c:pt idx="2">
                  <c:v>0.23766700000000007</c:v>
                </c:pt>
                <c:pt idx="3">
                  <c:v>-0.47870800000000002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8E-6242-B52A-A101C593653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26946224"/>
        <c:axId val="1943462976"/>
      </c:barChart>
      <c:catAx>
        <c:axId val="172694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3462976"/>
        <c:crosses val="autoZero"/>
        <c:auto val="1"/>
        <c:lblAlgn val="ctr"/>
        <c:lblOffset val="100"/>
        <c:noMultiLvlLbl val="0"/>
      </c:catAx>
      <c:valAx>
        <c:axId val="1943462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26946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'interact discrim'!$A$18</c:f>
              <c:strCache>
                <c:ptCount val="1"/>
                <c:pt idx="0">
                  <c:v>Immigrants experienced racial, ethnic, or cultural discrimination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'interact discrim'!$B$17:$E$17</c:f>
              <c:strCache>
                <c:ptCount val="4"/>
                <c:pt idx="0">
                  <c:v>Voting</c:v>
                </c:pt>
                <c:pt idx="1">
                  <c:v>Petition</c:v>
                </c:pt>
                <c:pt idx="2">
                  <c:v>Public meeting</c:v>
                </c:pt>
                <c:pt idx="3">
                  <c:v>Support or demonstration</c:v>
                </c:pt>
              </c:strCache>
            </c:strRef>
          </c:cat>
          <c:val>
            <c:numRef>
              <c:f>'interact discrim'!$B$18:$E$18</c:f>
              <c:numCache>
                <c:formatCode>0.00%</c:formatCode>
                <c:ptCount val="4"/>
                <c:pt idx="0">
                  <c:v>0.18288299999999991</c:v>
                </c:pt>
                <c:pt idx="1">
                  <c:v>-0.2369829</c:v>
                </c:pt>
                <c:pt idx="2">
                  <c:v>6.903400000000004E-2</c:v>
                </c:pt>
                <c:pt idx="3">
                  <c:v>-0.11975939999999996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9D-4F44-940E-E39A2A5D026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64344416"/>
        <c:axId val="1164240816"/>
      </c:barChart>
      <c:catAx>
        <c:axId val="116434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zh-CN"/>
          </a:p>
        </c:txPr>
        <c:crossAx val="1164240816"/>
        <c:crosses val="autoZero"/>
        <c:auto val="1"/>
        <c:lblAlgn val="ctr"/>
        <c:lblOffset val="100"/>
        <c:noMultiLvlLbl val="0"/>
      </c:catAx>
      <c:valAx>
        <c:axId val="1164240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4344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n-CA" altLang="zh-CN" sz="1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Immigrants with a university degree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'int uni'!$F$22:$I$22</c:f>
              <c:strCache>
                <c:ptCount val="4"/>
                <c:pt idx="0">
                  <c:v>Voting</c:v>
                </c:pt>
                <c:pt idx="1">
                  <c:v>Petition</c:v>
                </c:pt>
                <c:pt idx="2">
                  <c:v>Public meeting</c:v>
                </c:pt>
                <c:pt idx="3">
                  <c:v>Support or demonstration</c:v>
                </c:pt>
              </c:strCache>
            </c:strRef>
          </c:cat>
          <c:val>
            <c:numRef>
              <c:f>'int uni'!$F$23:$I$23</c:f>
              <c:numCache>
                <c:formatCode>0.00%</c:formatCode>
                <c:ptCount val="4"/>
                <c:pt idx="0">
                  <c:v>-0.53</c:v>
                </c:pt>
                <c:pt idx="1">
                  <c:v>0</c:v>
                </c:pt>
                <c:pt idx="2">
                  <c:v>3.6999999999999922E-2</c:v>
                </c:pt>
                <c:pt idx="3">
                  <c:v>-0.13800000000000001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EF-AB4E-A533-374DB136CF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2190703"/>
        <c:axId val="172205711"/>
      </c:barChart>
      <c:catAx>
        <c:axId val="1721907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zh-CN"/>
          </a:p>
        </c:txPr>
        <c:crossAx val="172205711"/>
        <c:crosses val="autoZero"/>
        <c:auto val="1"/>
        <c:lblAlgn val="ctr"/>
        <c:lblOffset val="100"/>
        <c:noMultiLvlLbl val="0"/>
      </c:catAx>
      <c:valAx>
        <c:axId val="1722057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zh-CN"/>
          </a:p>
        </c:txPr>
        <c:crossAx val="1721907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CA" altLang="zh-CN" sz="1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Immigrants </a:t>
            </a:r>
            <a:r>
              <a:rPr lang="en-US" altLang="zh-CN" sz="1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living</a:t>
            </a:r>
            <a:r>
              <a:rPr lang="zh-CN" altLang="en-US" sz="1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altLang="zh-CN" sz="1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Quebec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'int Quebec'!$D$24:$G$24</c:f>
              <c:strCache>
                <c:ptCount val="4"/>
                <c:pt idx="0">
                  <c:v>Voting</c:v>
                </c:pt>
                <c:pt idx="1">
                  <c:v>Petition</c:v>
                </c:pt>
                <c:pt idx="2">
                  <c:v>Public meeting</c:v>
                </c:pt>
                <c:pt idx="3">
                  <c:v>Support or demonstration</c:v>
                </c:pt>
              </c:strCache>
            </c:strRef>
          </c:cat>
          <c:val>
            <c:numRef>
              <c:f>'int Quebec'!$D$25:$G$25</c:f>
              <c:numCache>
                <c:formatCode>0.00%</c:formatCode>
                <c:ptCount val="4"/>
                <c:pt idx="0">
                  <c:v>-0.18017720000000004</c:v>
                </c:pt>
                <c:pt idx="1">
                  <c:v>0.66217100000000007</c:v>
                </c:pt>
                <c:pt idx="2">
                  <c:v>0.27212799999999993</c:v>
                </c:pt>
                <c:pt idx="3">
                  <c:v>1.6563300000000001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DF-0F4F-BC16-BB1E85B587A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3125615"/>
        <c:axId val="173332815"/>
      </c:barChart>
      <c:catAx>
        <c:axId val="173125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zh-CN"/>
          </a:p>
        </c:txPr>
        <c:crossAx val="173332815"/>
        <c:crosses val="autoZero"/>
        <c:auto val="1"/>
        <c:lblAlgn val="ctr"/>
        <c:lblOffset val="100"/>
        <c:noMultiLvlLbl val="0"/>
      </c:catAx>
      <c:valAx>
        <c:axId val="173332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zh-CN"/>
          </a:p>
        </c:txPr>
        <c:crossAx val="1731256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n-US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Immigrants</a:t>
            </a:r>
            <a:r>
              <a:rPr lang="zh-CN" altLang="en-US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en-US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above</a:t>
            </a:r>
            <a:r>
              <a:rPr lang="zh-CN" altLang="en-US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en-US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65</a:t>
            </a:r>
            <a:r>
              <a:rPr lang="zh-CN" altLang="en-US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en-US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years</a:t>
            </a:r>
            <a:r>
              <a:rPr lang="zh-CN" altLang="en-US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en-US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old</a:t>
            </a:r>
            <a:endParaRPr lang="zh-CN" altLang="zh-CN" sz="14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'int age'!$E$34:$H$34</c:f>
              <c:strCache>
                <c:ptCount val="4"/>
                <c:pt idx="0">
                  <c:v>Voting</c:v>
                </c:pt>
                <c:pt idx="1">
                  <c:v>Petition</c:v>
                </c:pt>
                <c:pt idx="2">
                  <c:v>Public meeting</c:v>
                </c:pt>
                <c:pt idx="3">
                  <c:v>Support or demonstration</c:v>
                </c:pt>
              </c:strCache>
            </c:strRef>
          </c:cat>
          <c:val>
            <c:numRef>
              <c:f>'int age'!$E$35:$H$35</c:f>
              <c:numCache>
                <c:formatCode>0.00%</c:formatCode>
                <c:ptCount val="4"/>
                <c:pt idx="0">
                  <c:v>0.2410000000000001</c:v>
                </c:pt>
                <c:pt idx="1">
                  <c:v>0.28299999999999992</c:v>
                </c:pt>
                <c:pt idx="2">
                  <c:v>0.34200000000000008</c:v>
                </c:pt>
                <c:pt idx="3">
                  <c:v>0.41900000000000004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CF-7949-AB04-4F69A931E01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78402928"/>
        <c:axId val="66492831"/>
      </c:barChart>
      <c:catAx>
        <c:axId val="147840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zh-CN"/>
          </a:p>
        </c:txPr>
        <c:crossAx val="66492831"/>
        <c:crosses val="autoZero"/>
        <c:auto val="1"/>
        <c:lblAlgn val="ctr"/>
        <c:lblOffset val="100"/>
        <c:noMultiLvlLbl val="0"/>
      </c:catAx>
      <c:valAx>
        <c:axId val="664928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zh-CN"/>
          </a:p>
        </c:txPr>
        <c:crossAx val="1478402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A7077-5B88-734D-8709-3649927D161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50DA87-75B9-3C46-A008-B41F0BA6A03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2076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r>
              <a:rPr kumimoji="1" lang="en-CA" altLang="zh-CN" dirty="0"/>
              <a:t>https://</a:t>
            </a:r>
            <a:r>
              <a:rPr kumimoji="1" lang="en-CA" altLang="zh-CN" dirty="0" err="1"/>
              <a:t>www.cfr.org</a:t>
            </a:r>
            <a:r>
              <a:rPr kumimoji="1" lang="en-CA" altLang="zh-CN" dirty="0"/>
              <a:t>/backgrounder/what-</a:t>
            </a:r>
            <a:r>
              <a:rPr kumimoji="1" lang="en-CA" altLang="zh-CN" dirty="0" err="1"/>
              <a:t>canadas</a:t>
            </a:r>
            <a:r>
              <a:rPr kumimoji="1" lang="en-CA" altLang="zh-CN" dirty="0"/>
              <a:t>-immigration-policy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56662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Respondents</a:t>
            </a:r>
            <a:r>
              <a:rPr kumimoji="1" lang="zh-CN" altLang="en-US" dirty="0"/>
              <a:t> </a:t>
            </a:r>
            <a:r>
              <a:rPr kumimoji="1" lang="en-US" altLang="zh-CN" dirty="0"/>
              <a:t>who</a:t>
            </a:r>
            <a:r>
              <a:rPr kumimoji="1" lang="zh-CN" altLang="en-US" dirty="0"/>
              <a:t> </a:t>
            </a:r>
            <a:r>
              <a:rPr kumimoji="1" lang="en-US" altLang="zh-CN" dirty="0"/>
              <a:t>are</a:t>
            </a:r>
            <a:r>
              <a:rPr kumimoji="1" lang="zh-CN" altLang="en-US" dirty="0"/>
              <a:t> </a:t>
            </a:r>
            <a:r>
              <a:rPr kumimoji="1" lang="en-US" altLang="zh-CN" dirty="0"/>
              <a:t>at</a:t>
            </a:r>
            <a:r>
              <a:rPr kumimoji="1" lang="zh-CN" altLang="en-US" dirty="0"/>
              <a:t> </a:t>
            </a:r>
            <a:r>
              <a:rPr kumimoji="1" lang="en-US" altLang="zh-CN" dirty="0"/>
              <a:t>least</a:t>
            </a:r>
            <a:r>
              <a:rPr kumimoji="1" lang="zh-CN" altLang="en-US" dirty="0"/>
              <a:t> </a:t>
            </a:r>
            <a:r>
              <a:rPr kumimoji="1" lang="en-US" altLang="zh-CN" dirty="0"/>
              <a:t>65</a:t>
            </a:r>
            <a:r>
              <a:rPr kumimoji="1" lang="zh-CN" altLang="en-US" dirty="0"/>
              <a:t> </a:t>
            </a:r>
            <a:r>
              <a:rPr kumimoji="1" lang="en-US" altLang="zh-CN" dirty="0"/>
              <a:t>years</a:t>
            </a:r>
            <a:r>
              <a:rPr kumimoji="1" lang="zh-CN" altLang="en-US" dirty="0"/>
              <a:t> </a:t>
            </a:r>
            <a:r>
              <a:rPr kumimoji="1" lang="en-US" altLang="zh-CN" dirty="0"/>
              <a:t>old</a:t>
            </a:r>
            <a:r>
              <a:rPr kumimoji="1" lang="zh-CN" altLang="en-US" dirty="0"/>
              <a:t> </a:t>
            </a:r>
            <a:r>
              <a:rPr kumimoji="1" lang="en-US" altLang="zh-CN" dirty="0"/>
              <a:t>are</a:t>
            </a:r>
            <a:r>
              <a:rPr kumimoji="1" lang="zh-CN" altLang="en-US" dirty="0"/>
              <a:t> </a:t>
            </a:r>
            <a:r>
              <a:rPr kumimoji="1" lang="en-US" altLang="zh-CN" dirty="0"/>
              <a:t>around</a:t>
            </a:r>
            <a:r>
              <a:rPr kumimoji="1" lang="zh-CN" altLang="en-US" dirty="0"/>
              <a:t> </a:t>
            </a:r>
            <a:r>
              <a:rPr kumimoji="1" lang="en-US" altLang="zh-CN" dirty="0"/>
              <a:t>2.4773</a:t>
            </a:r>
            <a:r>
              <a:rPr kumimoji="1" lang="zh-CN" altLang="en-US" dirty="0"/>
              <a:t> </a:t>
            </a:r>
            <a:r>
              <a:rPr kumimoji="1" lang="en-US" altLang="zh-CN" dirty="0"/>
              <a:t>times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odds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respondents</a:t>
            </a:r>
            <a:r>
              <a:rPr kumimoji="1" lang="zh-CN" altLang="en-US" dirty="0"/>
              <a:t> </a:t>
            </a:r>
            <a:r>
              <a:rPr kumimoji="1" lang="en-US" altLang="zh-CN" dirty="0"/>
              <a:t>between</a:t>
            </a:r>
            <a:r>
              <a:rPr kumimoji="1" lang="zh-CN" altLang="en-US" dirty="0"/>
              <a:t> </a:t>
            </a:r>
            <a:r>
              <a:rPr kumimoji="1" lang="en-US" altLang="zh-CN" dirty="0"/>
              <a:t>15-24</a:t>
            </a:r>
            <a:r>
              <a:rPr kumimoji="1" lang="zh-CN" altLang="en-US" dirty="0"/>
              <a:t> </a:t>
            </a:r>
            <a:r>
              <a:rPr kumimoji="1" lang="en-US" altLang="zh-CN" dirty="0"/>
              <a:t>years</a:t>
            </a:r>
            <a:r>
              <a:rPr kumimoji="1" lang="zh-CN" altLang="en-US" dirty="0"/>
              <a:t> </a:t>
            </a:r>
            <a:r>
              <a:rPr kumimoji="1" lang="en-US" altLang="zh-CN" dirty="0"/>
              <a:t>old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voting.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70062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r>
              <a:rPr kumimoji="1" lang="en-CA" altLang="zh-CN" dirty="0"/>
              <a:t>https://</a:t>
            </a:r>
            <a:r>
              <a:rPr kumimoji="1" lang="en-CA" altLang="zh-CN" dirty="0" err="1"/>
              <a:t>www.osce.org</a:t>
            </a:r>
            <a:r>
              <a:rPr kumimoji="1" lang="en-CA" altLang="zh-CN" dirty="0"/>
              <a:t>/</a:t>
            </a:r>
            <a:r>
              <a:rPr kumimoji="1" lang="en-CA" altLang="zh-CN" dirty="0" err="1"/>
              <a:t>odihr</a:t>
            </a:r>
            <a:r>
              <a:rPr kumimoji="1" lang="en-CA" altLang="zh-CN" dirty="0"/>
              <a:t>/76174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89516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r>
              <a:rPr kumimoji="1" lang="en-US" altLang="zh-CN" dirty="0"/>
              <a:t>https://</a:t>
            </a:r>
            <a:r>
              <a:rPr kumimoji="1" lang="en-US" altLang="zh-CN" dirty="0" err="1"/>
              <a:t>issuu.com</a:t>
            </a:r>
            <a:r>
              <a:rPr kumimoji="1" lang="en-US" altLang="zh-CN" dirty="0"/>
              <a:t>/</a:t>
            </a:r>
            <a:r>
              <a:rPr kumimoji="1" lang="en-US" altLang="zh-CN" dirty="0" err="1"/>
              <a:t>akhilhelpline</a:t>
            </a:r>
            <a:r>
              <a:rPr kumimoji="1" lang="en-US" altLang="zh-CN" dirty="0"/>
              <a:t>/docs/</a:t>
            </a:r>
            <a:r>
              <a:rPr kumimoji="1" lang="en-US" altLang="zh-CN" dirty="0" err="1"/>
              <a:t>wes_credential_evaluation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59056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r>
              <a:rPr kumimoji="1" lang="en-CA" altLang="zh-CN" dirty="0"/>
              <a:t>https://</a:t>
            </a:r>
            <a:r>
              <a:rPr kumimoji="1" lang="en-CA" altLang="zh-CN" dirty="0" err="1"/>
              <a:t>www.ctvnews.ca</a:t>
            </a:r>
            <a:r>
              <a:rPr kumimoji="1" lang="en-CA" altLang="zh-CN" dirty="0"/>
              <a:t>/</a:t>
            </a:r>
            <a:r>
              <a:rPr kumimoji="1" lang="en-CA" altLang="zh-CN" dirty="0" err="1"/>
              <a:t>canada</a:t>
            </a:r>
            <a:r>
              <a:rPr kumimoji="1" lang="en-CA" altLang="zh-CN" dirty="0"/>
              <a:t>/immigrants-visible-minorities-say-quebec-government-targeting-them-with-bills-1.4371718?cache=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0713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endParaRPr kumimoji="1" lang="en-US" altLang="zh-CN" dirty="0"/>
          </a:p>
          <a:p>
            <a:r>
              <a:rPr kumimoji="1" lang="en-US" altLang="zh-CN" dirty="0"/>
              <a:t>https://</a:t>
            </a:r>
            <a:r>
              <a:rPr kumimoji="1" lang="en-US" altLang="zh-CN" dirty="0" err="1"/>
              <a:t>macleans.ca</a:t>
            </a:r>
            <a:r>
              <a:rPr kumimoji="1" lang="en-US" altLang="zh-CN" dirty="0"/>
              <a:t>/politics/</a:t>
            </a:r>
            <a:r>
              <a:rPr kumimoji="1" lang="en-US" altLang="zh-CN" dirty="0" err="1"/>
              <a:t>ottawa</a:t>
            </a:r>
            <a:r>
              <a:rPr kumimoji="1" lang="en-US" altLang="zh-CN" dirty="0"/>
              <a:t>/338canada-the-liberals-are-winning-over-older-normally-conservative-voters/</a:t>
            </a:r>
          </a:p>
          <a:p>
            <a:r>
              <a:rPr kumimoji="1" lang="en-CA" altLang="zh-CN" dirty="0"/>
              <a:t>https://</a:t>
            </a:r>
            <a:r>
              <a:rPr kumimoji="1" lang="en-CA" altLang="zh-CN" dirty="0" err="1"/>
              <a:t>inequalitygaps.org</a:t>
            </a:r>
            <a:r>
              <a:rPr kumimoji="1" lang="en-CA" altLang="zh-CN" dirty="0"/>
              <a:t>/first-takes/racism-in-</a:t>
            </a:r>
            <a:r>
              <a:rPr kumimoji="1" lang="en-CA" altLang="zh-CN" dirty="0" err="1"/>
              <a:t>canada</a:t>
            </a:r>
            <a:r>
              <a:rPr kumimoji="1" lang="en-CA" altLang="zh-CN" dirty="0"/>
              <a:t>/redress-campaign/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12451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r>
              <a:rPr kumimoji="1" lang="en-CA" altLang="zh-CN" dirty="0"/>
              <a:t>https://</a:t>
            </a:r>
            <a:r>
              <a:rPr kumimoji="1" lang="en-CA" altLang="zh-CN" dirty="0" err="1"/>
              <a:t>www.kpsol.com</a:t>
            </a:r>
            <a:r>
              <a:rPr kumimoji="1" lang="en-CA" altLang="zh-CN" dirty="0"/>
              <a:t>/benefits-using-discussion-forums-knowledge-management-environment/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09728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Policy</a:t>
            </a:r>
            <a:r>
              <a:rPr kumimoji="1" lang="zh-CN" altLang="en-US" dirty="0"/>
              <a:t> </a:t>
            </a:r>
            <a:r>
              <a:rPr kumimoji="1" lang="en-US" altLang="zh-CN" dirty="0"/>
              <a:t>implications</a:t>
            </a:r>
            <a:endParaRPr kumimoji="1" lang="en-CA" altLang="zh-CN" dirty="0"/>
          </a:p>
          <a:p>
            <a:endParaRPr kumimoji="1" lang="en-CA" altLang="zh-CN" dirty="0"/>
          </a:p>
          <a:p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r>
              <a:rPr kumimoji="1" lang="en-CA" altLang="zh-CN" dirty="0"/>
              <a:t>https://</a:t>
            </a:r>
            <a:r>
              <a:rPr kumimoji="1" lang="en-CA" altLang="zh-CN" dirty="0" err="1"/>
              <a:t>policyoptions.irpp.org</a:t>
            </a:r>
            <a:r>
              <a:rPr kumimoji="1" lang="en-CA" altLang="zh-CN" dirty="0"/>
              <a:t>/magazines/2001-odyssee-espace/</a:t>
            </a:r>
            <a:r>
              <a:rPr kumimoji="1" lang="en-CA" altLang="zh-CN" dirty="0" err="1"/>
              <a:t>canadian</a:t>
            </a:r>
            <a:r>
              <a:rPr kumimoji="1" lang="en-CA" altLang="zh-CN" dirty="0"/>
              <a:t>-politics-and-one-party-government/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6243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comes</a:t>
            </a:r>
            <a:r>
              <a:rPr kumimoji="1" lang="zh-CN" altLang="en-US" dirty="0"/>
              <a:t> </a:t>
            </a:r>
            <a:r>
              <a:rPr kumimoji="1" lang="en-US" altLang="zh-CN" dirty="0"/>
              <a:t>from</a:t>
            </a:r>
            <a:r>
              <a:rPr kumimoji="1" lang="zh-CN" altLang="en-US" dirty="0"/>
              <a:t> </a:t>
            </a:r>
            <a:r>
              <a:rPr kumimoji="1" lang="en-US" altLang="zh-CN" dirty="0"/>
              <a:t>Microsoft</a:t>
            </a:r>
            <a:r>
              <a:rPr kumimoji="1" lang="zh-CN" altLang="en-US" dirty="0"/>
              <a:t> </a:t>
            </a:r>
            <a:r>
              <a:rPr kumimoji="1" lang="en-US" altLang="zh-CN" dirty="0"/>
              <a:t>PPT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8886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r>
              <a:rPr kumimoji="1" lang="en-CA" altLang="zh-CN" dirty="0"/>
              <a:t>https://www150.statcan.gc.ca/n1/pub/12-581-x/2022001/sec2-eng.htm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00618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endParaRPr kumimoji="1" lang="en-US" altLang="zh-CN" dirty="0"/>
          </a:p>
          <a:p>
            <a:r>
              <a:rPr kumimoji="1" lang="en-CA" altLang="zh-CN" dirty="0"/>
              <a:t>https://</a:t>
            </a:r>
            <a:r>
              <a:rPr kumimoji="1" lang="en-CA" altLang="zh-CN" dirty="0" err="1"/>
              <a:t>nationalpost.com</a:t>
            </a:r>
            <a:r>
              <a:rPr kumimoji="1" lang="en-CA" altLang="zh-CN" dirty="0"/>
              <a:t>/opinion/</a:t>
            </a:r>
            <a:r>
              <a:rPr kumimoji="1" lang="en-CA" altLang="zh-CN" dirty="0" err="1"/>
              <a:t>andrew</a:t>
            </a:r>
            <a:r>
              <a:rPr kumimoji="1" lang="en-CA" altLang="zh-CN" dirty="0"/>
              <a:t>-</a:t>
            </a:r>
            <a:r>
              <a:rPr kumimoji="1" lang="en-CA" altLang="zh-CN" dirty="0" err="1"/>
              <a:t>caddell</a:t>
            </a:r>
            <a:r>
              <a:rPr kumimoji="1" lang="en-CA" altLang="zh-CN" dirty="0"/>
              <a:t>-liberals-rushing-to-help-</a:t>
            </a:r>
            <a:r>
              <a:rPr kumimoji="1" lang="en-CA" altLang="zh-CN" dirty="0" err="1"/>
              <a:t>quebec</a:t>
            </a:r>
            <a:r>
              <a:rPr kumimoji="1" lang="en-CA" altLang="zh-CN" dirty="0"/>
              <a:t>-suppress-English</a:t>
            </a:r>
          </a:p>
          <a:p>
            <a:r>
              <a:rPr kumimoji="1" lang="en-CA" altLang="zh-CN" dirty="0"/>
              <a:t>https://</a:t>
            </a:r>
            <a:r>
              <a:rPr kumimoji="1" lang="en-CA" altLang="zh-CN" dirty="0" err="1"/>
              <a:t>theconversation.com</a:t>
            </a:r>
            <a:r>
              <a:rPr kumimoji="1" lang="en-CA" altLang="zh-CN" dirty="0"/>
              <a:t>/the-problem-with-the-push-for-more-college-degrees-122525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0725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r>
              <a:rPr kumimoji="1" lang="en-CA" altLang="zh-CN" dirty="0"/>
              <a:t>https://</a:t>
            </a:r>
            <a:r>
              <a:rPr kumimoji="1" lang="en-CA" altLang="zh-CN" dirty="0" err="1"/>
              <a:t>www.cbc.ca</a:t>
            </a:r>
            <a:r>
              <a:rPr kumimoji="1" lang="en-CA" altLang="zh-CN" dirty="0"/>
              <a:t>/news/</a:t>
            </a:r>
            <a:r>
              <a:rPr kumimoji="1" lang="en-CA" altLang="zh-CN" dirty="0" err="1"/>
              <a:t>canada</a:t>
            </a:r>
            <a:r>
              <a:rPr kumimoji="1" lang="en-CA" altLang="zh-CN" dirty="0"/>
              <a:t>/</a:t>
            </a:r>
            <a:r>
              <a:rPr kumimoji="1" lang="en-CA" altLang="zh-CN" dirty="0" err="1"/>
              <a:t>montreal</a:t>
            </a:r>
            <a:r>
              <a:rPr kumimoji="1" lang="en-CA" altLang="zh-CN" dirty="0"/>
              <a:t>/solidarity-across-borders-downtown-montreal-protest-1.6107740</a:t>
            </a:r>
          </a:p>
          <a:p>
            <a:endParaRPr kumimoji="1" lang="en-CA" altLang="zh-CN" dirty="0"/>
          </a:p>
          <a:p>
            <a:r>
              <a:rPr kumimoji="1" lang="en-US" altLang="zh-CN" dirty="0"/>
              <a:t>Show</a:t>
            </a:r>
            <a:r>
              <a:rPr kumimoji="1" lang="zh-CN" altLang="en-US" dirty="0"/>
              <a:t> </a:t>
            </a:r>
            <a:r>
              <a:rPr kumimoji="1" lang="en-US" altLang="zh-CN" dirty="0"/>
              <a:t>visible</a:t>
            </a:r>
            <a:r>
              <a:rPr kumimoji="1" lang="zh-CN" altLang="en-US" dirty="0"/>
              <a:t> </a:t>
            </a:r>
            <a:r>
              <a:rPr kumimoji="1" lang="en-US" altLang="zh-CN" dirty="0"/>
              <a:t>support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or</a:t>
            </a:r>
            <a:r>
              <a:rPr kumimoji="1" lang="zh-CN" altLang="en-US" dirty="0"/>
              <a:t> </a:t>
            </a:r>
            <a:r>
              <a:rPr kumimoji="1" lang="en-US" altLang="zh-CN" dirty="0"/>
              <a:t>opposition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</a:t>
            </a:r>
            <a:r>
              <a:rPr kumimoji="1" lang="zh-CN" altLang="en-US" dirty="0"/>
              <a:t> </a:t>
            </a:r>
            <a:r>
              <a:rPr kumimoji="1" lang="en-US" altLang="zh-CN" dirty="0"/>
              <a:t>a</a:t>
            </a:r>
            <a:r>
              <a:rPr kumimoji="1" lang="zh-CN" altLang="en-US" dirty="0"/>
              <a:t> </a:t>
            </a:r>
            <a:r>
              <a:rPr kumimoji="1" lang="en-US" altLang="zh-CN" dirty="0"/>
              <a:t>social</a:t>
            </a:r>
            <a:r>
              <a:rPr kumimoji="1" lang="zh-CN" altLang="en-US" dirty="0"/>
              <a:t> </a:t>
            </a:r>
            <a:r>
              <a:rPr kumimoji="1" lang="en-US" altLang="zh-CN" dirty="0"/>
              <a:t>or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political</a:t>
            </a:r>
            <a:r>
              <a:rPr kumimoji="1" lang="zh-CN" altLang="en-US" dirty="0"/>
              <a:t> </a:t>
            </a:r>
            <a:r>
              <a:rPr kumimoji="1" lang="en-US" altLang="zh-CN" dirty="0"/>
              <a:t>cause</a:t>
            </a:r>
            <a:r>
              <a:rPr kumimoji="1" lang="zh-CN" altLang="en-US" dirty="0"/>
              <a:t> </a:t>
            </a:r>
            <a:r>
              <a:rPr kumimoji="1" lang="en-US" altLang="zh-CN" dirty="0"/>
              <a:t>OR</a:t>
            </a:r>
            <a:r>
              <a:rPr kumimoji="1" lang="zh-CN" altLang="en-US" dirty="0"/>
              <a:t> </a:t>
            </a:r>
            <a:r>
              <a:rPr kumimoji="1" lang="en-US" altLang="zh-CN" dirty="0"/>
              <a:t>participating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a</a:t>
            </a:r>
            <a:r>
              <a:rPr kumimoji="1" lang="zh-CN" altLang="en-US" dirty="0"/>
              <a:t> </a:t>
            </a:r>
            <a:r>
              <a:rPr kumimoji="1" lang="en-US" altLang="zh-CN" dirty="0"/>
              <a:t>demonstration.</a:t>
            </a:r>
          </a:p>
          <a:p>
            <a:r>
              <a:rPr kumimoji="1" lang="en-US" altLang="zh-CN" dirty="0"/>
              <a:t>Immigrants who experienced racial, ethnic, or cultural discrimination in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past</a:t>
            </a:r>
            <a:r>
              <a:rPr kumimoji="1" lang="zh-CN" altLang="en-US" dirty="0"/>
              <a:t> </a:t>
            </a:r>
            <a:r>
              <a:rPr kumimoji="1" lang="en-US" altLang="zh-CN" dirty="0"/>
              <a:t>five</a:t>
            </a:r>
            <a:r>
              <a:rPr kumimoji="1" lang="zh-CN" altLang="en-US" dirty="0"/>
              <a:t> </a:t>
            </a:r>
            <a:r>
              <a:rPr kumimoji="1" lang="en-US" altLang="zh-CN" dirty="0"/>
              <a:t>years.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62721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altLang="zh-CN" sz="1200" dirty="0"/>
              <a:t>	</a:t>
            </a:r>
            <a:endParaRPr lang="zh-CN" altLang="en-US" dirty="0"/>
          </a:p>
          <a:p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dataset,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 category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Asia</a:t>
            </a:r>
            <a:r>
              <a:rPr kumimoji="1" lang="zh-CN" altLang="en-US" dirty="0"/>
              <a:t> </a:t>
            </a:r>
            <a:r>
              <a:rPr kumimoji="1" lang="en-US" altLang="zh-CN" dirty="0"/>
              <a:t>includes</a:t>
            </a:r>
            <a:r>
              <a:rPr kumimoji="1" lang="zh-CN" altLang="en-US" dirty="0"/>
              <a:t> </a:t>
            </a:r>
            <a:r>
              <a:rPr kumimoji="1" lang="en-US" altLang="zh-CN" dirty="0"/>
              <a:t>Asia,</a:t>
            </a:r>
            <a:r>
              <a:rPr kumimoji="1" lang="zh-CN" altLang="en-US" dirty="0"/>
              <a:t> </a:t>
            </a:r>
            <a:r>
              <a:rPr kumimoji="1" lang="en-US" altLang="zh-CN" dirty="0"/>
              <a:t>Ocean,</a:t>
            </a:r>
            <a:r>
              <a:rPr kumimoji="1" lang="zh-CN" altLang="en-US" dirty="0"/>
              <a:t> </a:t>
            </a:r>
            <a:r>
              <a:rPr kumimoji="1" lang="en-US" altLang="zh-CN" dirty="0"/>
              <a:t>and</a:t>
            </a:r>
            <a:r>
              <a:rPr kumimoji="1" lang="zh-CN" altLang="en-US" dirty="0"/>
              <a:t> </a:t>
            </a:r>
            <a:r>
              <a:rPr kumimoji="1" lang="en-US" altLang="zh-CN" dirty="0"/>
              <a:t>others.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6906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dirty="0"/>
              <a:t>Image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link:</a:t>
            </a:r>
            <a:r>
              <a:rPr kumimoji="1" lang="zh-CN" altLang="en-US" dirty="0"/>
              <a:t> </a:t>
            </a:r>
            <a:r>
              <a:rPr kumimoji="1" lang="en-CA" altLang="zh-CN" dirty="0"/>
              <a:t>https://www23.statcan.gc.ca/</a:t>
            </a:r>
            <a:r>
              <a:rPr kumimoji="1" lang="en-CA" altLang="zh-CN" dirty="0" err="1"/>
              <a:t>imdb</a:t>
            </a:r>
            <a:r>
              <a:rPr kumimoji="1" lang="en-CA" altLang="zh-CN" dirty="0"/>
              <a:t>/p2SV.pl?Function=</a:t>
            </a:r>
            <a:r>
              <a:rPr kumimoji="1" lang="en-CA" altLang="zh-CN" dirty="0" err="1"/>
              <a:t>getSurvey&amp;Id</a:t>
            </a:r>
            <a:r>
              <a:rPr kumimoji="1" lang="en-CA" altLang="zh-CN" dirty="0"/>
              <a:t>=1285645</a:t>
            </a:r>
            <a:endParaRPr kumimoji="1"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24492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01223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Interpretation: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model</a:t>
            </a:r>
            <a:r>
              <a:rPr kumimoji="1" lang="zh-CN" altLang="en-US" dirty="0"/>
              <a:t> </a:t>
            </a:r>
            <a:r>
              <a:rPr kumimoji="1" lang="en-US" altLang="zh-CN" dirty="0"/>
              <a:t>1,</a:t>
            </a:r>
            <a:r>
              <a:rPr kumimoji="1" lang="zh-CN" altLang="en-US" dirty="0"/>
              <a:t> </a:t>
            </a:r>
            <a:r>
              <a:rPr kumimoji="1" lang="en-US" altLang="zh-CN" dirty="0"/>
              <a:t>being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an</a:t>
            </a:r>
            <a:r>
              <a:rPr kumimoji="1" lang="zh-CN" altLang="en-US" dirty="0"/>
              <a:t> </a:t>
            </a:r>
            <a:r>
              <a:rPr kumimoji="1" lang="en-US" altLang="zh-CN" dirty="0"/>
              <a:t>immigrant</a:t>
            </a:r>
            <a:r>
              <a:rPr kumimoji="1" lang="zh-CN" altLang="en-US" dirty="0"/>
              <a:t> </a:t>
            </a:r>
            <a:r>
              <a:rPr kumimoji="1" lang="en-US" altLang="zh-CN" dirty="0"/>
              <a:t>born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Asia</a:t>
            </a:r>
            <a:r>
              <a:rPr kumimoji="1" lang="zh-CN" altLang="en-US" dirty="0"/>
              <a:t> </a:t>
            </a:r>
            <a:r>
              <a:rPr kumimoji="1" lang="en-US" altLang="zh-CN" dirty="0"/>
              <a:t>decreased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odds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voting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than</a:t>
            </a:r>
            <a:r>
              <a:rPr kumimoji="1" lang="zh-CN" altLang="en-US" dirty="0"/>
              <a:t> </a:t>
            </a:r>
            <a:r>
              <a:rPr kumimoji="1" lang="en-US" altLang="zh-CN" dirty="0"/>
              <a:t>non-immigrants</a:t>
            </a:r>
            <a:r>
              <a:rPr kumimoji="1" lang="zh-CN" altLang="en-US" dirty="0"/>
              <a:t> </a:t>
            </a:r>
            <a:r>
              <a:rPr kumimoji="1" lang="en-US" altLang="zh-CN" dirty="0"/>
              <a:t>by</a:t>
            </a:r>
            <a:r>
              <a:rPr kumimoji="1" lang="zh-CN" altLang="en-US" dirty="0"/>
              <a:t> </a:t>
            </a:r>
            <a:r>
              <a:rPr kumimoji="1" lang="en-US" altLang="zh-CN" dirty="0"/>
              <a:t>64.58%;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are</a:t>
            </a:r>
            <a:r>
              <a:rPr kumimoji="1" lang="zh-CN" altLang="en-US" dirty="0"/>
              <a:t> </a:t>
            </a:r>
            <a:r>
              <a:rPr kumimoji="1" lang="en-US" altLang="zh-CN" dirty="0"/>
              <a:t>99%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confident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relationship</a:t>
            </a:r>
            <a:r>
              <a:rPr kumimoji="1" lang="zh-CN" altLang="en-US" dirty="0"/>
              <a:t> </a:t>
            </a:r>
            <a:r>
              <a:rPr kumimoji="1" lang="en-US" altLang="zh-CN" dirty="0"/>
              <a:t>exists</a:t>
            </a:r>
            <a:r>
              <a:rPr kumimoji="1" lang="zh-CN" altLang="en-US" dirty="0"/>
              <a:t> </a:t>
            </a:r>
            <a:r>
              <a:rPr kumimoji="1" lang="en-US" altLang="zh-CN" dirty="0"/>
              <a:t>and</a:t>
            </a:r>
            <a:r>
              <a:rPr kumimoji="1" lang="zh-CN" altLang="en-US" dirty="0"/>
              <a:t> </a:t>
            </a:r>
            <a:r>
              <a:rPr kumimoji="1" lang="en-US" altLang="zh-CN" dirty="0"/>
              <a:t>is</a:t>
            </a:r>
            <a:r>
              <a:rPr kumimoji="1" lang="zh-CN" altLang="en-US" dirty="0"/>
              <a:t> </a:t>
            </a:r>
            <a:r>
              <a:rPr kumimoji="1" lang="en-US" altLang="zh-CN" dirty="0"/>
              <a:t>not</a:t>
            </a:r>
            <a:r>
              <a:rPr kumimoji="1" lang="zh-CN" altLang="en-US" dirty="0"/>
              <a:t> </a:t>
            </a:r>
            <a:r>
              <a:rPr kumimoji="1" lang="en-US" altLang="zh-CN" dirty="0"/>
              <a:t>random.</a:t>
            </a:r>
            <a:r>
              <a:rPr kumimoji="1" lang="zh-CN" altLang="en-US" dirty="0"/>
              <a:t> 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/>
              <a:t>While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considering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control</a:t>
            </a:r>
            <a:r>
              <a:rPr kumimoji="1" lang="zh-CN" altLang="en-US" dirty="0"/>
              <a:t> </a:t>
            </a:r>
            <a:r>
              <a:rPr kumimoji="1" lang="en-US" altLang="zh-CN" dirty="0"/>
              <a:t>variables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model</a:t>
            </a:r>
            <a:r>
              <a:rPr kumimoji="1" lang="zh-CN" altLang="en-US" dirty="0"/>
              <a:t> </a:t>
            </a:r>
            <a:r>
              <a:rPr kumimoji="1" lang="en-US" altLang="zh-CN" dirty="0"/>
              <a:t>4,</a:t>
            </a:r>
            <a:r>
              <a:rPr kumimoji="1" lang="zh-CN" altLang="en-US" dirty="0"/>
              <a:t> </a:t>
            </a:r>
            <a:r>
              <a:rPr kumimoji="1" lang="en-US" altLang="zh-CN" dirty="0"/>
              <a:t>immigrants</a:t>
            </a:r>
            <a:r>
              <a:rPr kumimoji="1" lang="zh-CN" altLang="en-US" dirty="0"/>
              <a:t> </a:t>
            </a:r>
            <a:r>
              <a:rPr kumimoji="1" lang="en-US" altLang="zh-CN" dirty="0"/>
              <a:t>born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Africa</a:t>
            </a:r>
            <a:r>
              <a:rPr kumimoji="1" lang="zh-CN" altLang="en-US" dirty="0"/>
              <a:t> </a:t>
            </a:r>
            <a:r>
              <a:rPr kumimoji="1" lang="en-US" altLang="zh-CN" dirty="0"/>
              <a:t>have</a:t>
            </a:r>
            <a:r>
              <a:rPr kumimoji="1" lang="zh-CN" altLang="en-US" dirty="0"/>
              <a:t> </a:t>
            </a:r>
            <a:r>
              <a:rPr kumimoji="1" lang="en-US" altLang="zh-CN" dirty="0"/>
              <a:t>39.45%</a:t>
            </a:r>
            <a:r>
              <a:rPr kumimoji="1" lang="zh-CN" altLang="en-US" dirty="0"/>
              <a:t> </a:t>
            </a:r>
            <a:r>
              <a:rPr kumimoji="1" lang="en-US" altLang="zh-CN" dirty="0"/>
              <a:t>more</a:t>
            </a:r>
            <a:r>
              <a:rPr kumimoji="1" lang="zh-CN" altLang="en-US" dirty="0"/>
              <a:t> </a:t>
            </a:r>
            <a:r>
              <a:rPr kumimoji="1" lang="en-US" altLang="zh-CN" dirty="0"/>
              <a:t>odds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visible</a:t>
            </a:r>
            <a:r>
              <a:rPr kumimoji="1" lang="zh-CN" altLang="en-US" dirty="0"/>
              <a:t> </a:t>
            </a:r>
            <a:r>
              <a:rPr kumimoji="1" lang="en-US" altLang="zh-CN" dirty="0"/>
              <a:t>support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</a:t>
            </a:r>
            <a:r>
              <a:rPr kumimoji="1" lang="zh-CN" altLang="en-US" dirty="0"/>
              <a:t> </a:t>
            </a:r>
            <a:r>
              <a:rPr kumimoji="1" lang="en-US" altLang="zh-CN" dirty="0"/>
              <a:t>a</a:t>
            </a:r>
            <a:r>
              <a:rPr kumimoji="1" lang="zh-CN" altLang="en-US" dirty="0"/>
              <a:t> </a:t>
            </a:r>
            <a:r>
              <a:rPr kumimoji="1" lang="en-US" altLang="zh-CN" dirty="0"/>
              <a:t>social</a:t>
            </a:r>
            <a:r>
              <a:rPr kumimoji="1" lang="zh-CN" altLang="en-US" dirty="0"/>
              <a:t> </a:t>
            </a:r>
            <a:r>
              <a:rPr kumimoji="1" lang="en-US" altLang="zh-CN" dirty="0"/>
              <a:t>or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political</a:t>
            </a:r>
            <a:r>
              <a:rPr kumimoji="1" lang="zh-CN" altLang="en-US" dirty="0"/>
              <a:t> </a:t>
            </a:r>
            <a:r>
              <a:rPr kumimoji="1" lang="en-US" altLang="zh-CN" dirty="0"/>
              <a:t>cause</a:t>
            </a:r>
            <a:r>
              <a:rPr kumimoji="1" lang="zh-CN" altLang="en-US" dirty="0"/>
              <a:t> </a:t>
            </a:r>
            <a:r>
              <a:rPr kumimoji="1" lang="en-US" altLang="zh-CN" dirty="0"/>
              <a:t>or</a:t>
            </a:r>
            <a:r>
              <a:rPr kumimoji="1" lang="zh-CN" altLang="en-US" dirty="0"/>
              <a:t> </a:t>
            </a:r>
            <a:r>
              <a:rPr kumimoji="1" lang="en-US" altLang="zh-CN" dirty="0"/>
              <a:t>participating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a</a:t>
            </a:r>
            <a:r>
              <a:rPr kumimoji="1" lang="zh-CN" altLang="en-US" dirty="0"/>
              <a:t> </a:t>
            </a:r>
            <a:r>
              <a:rPr kumimoji="1" lang="en-US" altLang="zh-CN" dirty="0"/>
              <a:t>demonstration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and</a:t>
            </a:r>
            <a:r>
              <a:rPr kumimoji="1" lang="zh-CN" altLang="en-US" dirty="0"/>
              <a:t> </a:t>
            </a:r>
            <a:r>
              <a:rPr kumimoji="1" lang="en-US" altLang="zh-CN" dirty="0"/>
              <a:t>34.26%</a:t>
            </a:r>
            <a:r>
              <a:rPr kumimoji="1" lang="zh-CN" altLang="en-US" dirty="0"/>
              <a:t> </a:t>
            </a:r>
            <a:r>
              <a:rPr kumimoji="1" lang="en-US" altLang="zh-CN" dirty="0"/>
              <a:t>more</a:t>
            </a:r>
            <a:r>
              <a:rPr kumimoji="1" lang="zh-CN" altLang="en-US" dirty="0"/>
              <a:t> </a:t>
            </a:r>
            <a:r>
              <a:rPr kumimoji="1" lang="en-US" altLang="zh-CN" dirty="0"/>
              <a:t>odds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attending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a</a:t>
            </a:r>
            <a:r>
              <a:rPr kumimoji="1" lang="zh-CN" altLang="en-US" dirty="0"/>
              <a:t> </a:t>
            </a:r>
            <a:r>
              <a:rPr kumimoji="1" lang="en-US" altLang="zh-CN" dirty="0"/>
              <a:t>public</a:t>
            </a:r>
            <a:r>
              <a:rPr kumimoji="1" lang="zh-CN" altLang="en-US" dirty="0"/>
              <a:t> </a:t>
            </a:r>
            <a:r>
              <a:rPr kumimoji="1" lang="en-US" altLang="zh-CN" dirty="0"/>
              <a:t>meeting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than</a:t>
            </a:r>
            <a:r>
              <a:rPr kumimoji="1" lang="zh-CN" altLang="en-US" dirty="0"/>
              <a:t> </a:t>
            </a:r>
            <a:r>
              <a:rPr kumimoji="1" lang="en-US" altLang="zh-CN" dirty="0"/>
              <a:t>non-immigrants.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9840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Having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a</a:t>
            </a:r>
            <a:r>
              <a:rPr kumimoji="1" lang="zh-CN" altLang="en-US" dirty="0"/>
              <a:t> </a:t>
            </a:r>
            <a:r>
              <a:rPr kumimoji="1" lang="en-US" altLang="zh-CN" dirty="0"/>
              <a:t>university</a:t>
            </a:r>
            <a:r>
              <a:rPr kumimoji="1" lang="zh-CN" altLang="en-US" dirty="0"/>
              <a:t> </a:t>
            </a:r>
            <a:r>
              <a:rPr kumimoji="1" lang="en-US" altLang="zh-CN" dirty="0"/>
              <a:t>degree</a:t>
            </a:r>
            <a:r>
              <a:rPr kumimoji="1" lang="zh-CN" altLang="en-US" dirty="0"/>
              <a:t> </a:t>
            </a:r>
            <a:r>
              <a:rPr kumimoji="1" lang="en-US" altLang="zh-CN" dirty="0"/>
              <a:t>increases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likelihood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voting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by</a:t>
            </a:r>
            <a:r>
              <a:rPr kumimoji="1" lang="zh-CN" altLang="en-US" dirty="0"/>
              <a:t> </a:t>
            </a:r>
            <a:r>
              <a:rPr kumimoji="1" lang="en-US" altLang="zh-CN" dirty="0"/>
              <a:t>82.90%,</a:t>
            </a:r>
            <a:r>
              <a:rPr kumimoji="1" lang="zh-CN" altLang="en-US" dirty="0"/>
              <a:t> </a:t>
            </a:r>
            <a:r>
              <a:rPr kumimoji="1" lang="en-US" altLang="zh-CN" dirty="0"/>
              <a:t>compared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people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without</a:t>
            </a:r>
            <a:r>
              <a:rPr kumimoji="1" lang="zh-CN" altLang="en-US" dirty="0"/>
              <a:t> </a:t>
            </a:r>
            <a:r>
              <a:rPr kumimoji="1" lang="en-US" altLang="zh-CN" dirty="0"/>
              <a:t>a</a:t>
            </a:r>
            <a:r>
              <a:rPr kumimoji="1" lang="zh-CN" altLang="en-US" dirty="0"/>
              <a:t> </a:t>
            </a:r>
            <a:r>
              <a:rPr kumimoji="1" lang="en-US" altLang="zh-CN" dirty="0"/>
              <a:t>university</a:t>
            </a:r>
            <a:r>
              <a:rPr kumimoji="1" lang="zh-CN" altLang="en-US" dirty="0"/>
              <a:t> </a:t>
            </a:r>
            <a:r>
              <a:rPr kumimoji="1" lang="en-US" altLang="zh-CN" dirty="0"/>
              <a:t>degree.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50DA87-75B9-3C46-A008-B41F0BA6A03F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88425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82E03A-E9CA-F0F6-22FE-1BDFF09E30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012C6AE-91A1-624C-E314-8088E332CE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15D1C9-9340-F98A-F0C7-19D852010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F54CEE-26EE-B6C1-93C0-E2E225ABD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F41582-DCB2-E2DB-A70E-CD2360ADE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29788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3F8ABE-A058-549C-5A4D-D70578456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7A55B91-E137-FDBE-10A7-CBB546ACC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B9D37A-5B34-C064-59E8-A0DA0CC39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9BFBEA-F2A6-BC5F-760F-CC97AD84B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A5D5F0-4946-3C21-A57A-6F0FC4043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1887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62CB5ED-888E-52F1-61AB-E6833645E8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8A32D14-92AD-BC14-5F3D-A44D2069C0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2C6FDA-B2F3-A4ED-5C1E-59CF42335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648BB1-0880-EAB9-564C-126E692C5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22C21E-D076-C1E0-9ECB-1A7124782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647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3A81A5-FD62-0ED5-D661-04783CF59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5D3043-F41A-020A-90CA-00D69ECA8A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AD0AA3-0F23-E25B-132B-A563CA126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5B8B21-0EC5-E861-57C3-0451C77E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813451-A62C-2BE4-19C0-4EE5D07CB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24558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2793B-0909-F1FD-226A-D34BFE3C8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3E979BD-FD70-4E23-12CD-1E1A46731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4346D1-A31A-4DC0-3B60-CE60A8319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A9FB2C-AEDC-92F7-29D6-3C7271D12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99442A-C942-3BE0-2083-16F4A4325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8066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95A621-A89B-ED1B-DB20-267F2C714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9D495-6B6D-239D-4281-419E57BED7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EB1E514-60ED-8B32-4F75-2A96A0B7C9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9EDB30D-9908-49A3-0D73-4634E2E0B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005D825-BD25-C1C7-1DBA-75DA96CB1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2AE6F53-237A-BDC7-E24B-164119702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7326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AF8CF9-82F4-EAEE-B477-453CB05B0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CAC4A9-7BE6-9C84-054B-BD105ED8E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E3B93-96D9-A817-8C59-668DDC12FE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365E22-4627-4DAF-8EFB-EE4894914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C6AC6A8-ED42-9CD0-9DAD-83A5490CDA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3F001EB-5311-4423-A2F0-0D2FC2730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A3D2661-6985-C37D-1E99-CD10FA529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03222A6-BA76-9879-D602-A1CB01A9C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5268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781160-64A0-0BE5-CD8B-7F456EA69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3259E55-AF0F-BB25-D0EE-ED4A633B7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237BD52-153E-D795-605C-45F55CA3A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B10287-4263-A8EA-9483-6E5BA5B13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43864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A78FDC-3307-A9F8-4FEE-F95FB4E37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F9C9844-28CF-8BE9-FAE4-F258D6D67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EE0ABC-FA3E-091E-79F2-76669F129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4342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36FD04-1BFC-FF1C-E51B-54D70A772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BE3D1E-14BE-F4B9-954A-3993AB70D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96EF68F-A46C-BBF5-C97E-AFCAF1FD57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66F9E8-227C-2B8F-2788-C6257BB39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6B66DF-3567-FF26-9642-3ADD75581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07179A-317C-0A2A-3CDA-4A395A722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1749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FB1D7C-9B67-D063-758C-2A22F17C9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205F90B-E082-1FB5-BB2C-0B2CF1895D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A18B9B4-86F6-DF87-23DA-DBC256EEE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6D2F9C-5460-46C3-5A51-EC0F886FE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2CE9C2-52F8-E40C-D350-2E75F85E8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E9F16A8-08BC-5F2D-28E6-A9DA5B027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29244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F2F34C5-0A46-8080-F301-F845CEBC5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F59BC8E-7324-68DB-9B0F-040F6F1643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D5DA1E-9E3C-93E4-9A27-510244A52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7223A-BA00-6E44-8E1E-70DF1AEB54A7}" type="datetimeFigureOut">
              <a:rPr kumimoji="1" lang="zh-CN" altLang="en-US" smtClean="0"/>
              <a:t>2023/9/28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EDFF7C-8658-59F9-0F7E-15EFCF09C1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646C96-71C7-014A-E91B-6C89DD686D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6D7ED-4D5F-F647-8FFF-A8008A4A02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4576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oward.ramos@uwo.ca" TargetMode="External"/><Relationship Id="rId5" Type="http://schemas.openxmlformats.org/officeDocument/2006/relationships/hyperlink" Target="mailto:hwan289@uwo.ca" TargetMode="External"/><Relationship Id="rId4" Type="http://schemas.openxmlformats.org/officeDocument/2006/relationships/hyperlink" Target="https://confessionsofamastercaregiver.com/2014/05/20/did-it-again-seniorhomes-com-2014-top-20-blog-by-an-individual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74" name="Rectangle 3273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15193D3-7379-6140-FE35-28E8E2213B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kumimoji="1" lang="en-US" altLang="zh-CN" sz="3400"/>
              <a:t>Immigrants’ Political Participation in Canada</a:t>
            </a:r>
          </a:p>
        </p:txBody>
      </p:sp>
      <p:sp>
        <p:nvSpPr>
          <p:cNvPr id="3276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CA716B0-7FAB-3CAB-73C8-C5804D3384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kumimoji="1" lang="en-US" altLang="zh-CN" sz="2000" dirty="0" err="1"/>
              <a:t>Hongshu</a:t>
            </a:r>
            <a:r>
              <a:rPr kumimoji="1" lang="en-US" altLang="zh-CN" sz="2000" dirty="0"/>
              <a:t> Wang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kumimoji="1" lang="en-US" altLang="zh-CN" sz="2000" dirty="0"/>
              <a:t>Supervisor: Dr. Howard Ramos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kumimoji="1" lang="en-US" altLang="zh-CN" sz="2000" dirty="0"/>
              <a:t>Department of Sociology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kumimoji="1" lang="en-US" altLang="zh-CN" sz="2000" dirty="0"/>
              <a:t>2023 USRI Research Output</a:t>
            </a:r>
          </a:p>
        </p:txBody>
      </p:sp>
      <p:pic>
        <p:nvPicPr>
          <p:cNvPr id="5" name="Picture 2" descr="New Canadians wave the national flag during a citizenship ceremony in Toronto.">
            <a:extLst>
              <a:ext uri="{FF2B5EF4-FFF2-40B4-BE49-F238E27FC236}">
                <a16:creationId xmlns:a16="http://schemas.microsoft.com/office/drawing/2014/main" id="{3B4DD82C-3436-A98E-A959-A1C57D7B75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47" b="-1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800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5C49340-FDC7-561E-A968-06CA9C2F7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kumimoji="1" lang="en-US" altLang="zh-CN" dirty="0"/>
              <a:t>Results:</a:t>
            </a:r>
            <a:r>
              <a:rPr kumimoji="1" lang="zh-CN" altLang="en-US" dirty="0"/>
              <a:t> </a:t>
            </a:r>
            <a:r>
              <a:rPr kumimoji="1" lang="en-US" altLang="zh-CN" dirty="0"/>
              <a:t>regression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(weighted),</a:t>
            </a:r>
            <a:r>
              <a:rPr kumimoji="1" lang="zh-CN" altLang="en-US" dirty="0"/>
              <a:t> </a:t>
            </a:r>
            <a:r>
              <a:rPr kumimoji="1" lang="en-US" altLang="zh-CN" dirty="0"/>
              <a:t>model</a:t>
            </a:r>
            <a:r>
              <a:rPr kumimoji="1" lang="zh-CN" altLang="en-US" dirty="0"/>
              <a:t> </a:t>
            </a:r>
            <a:r>
              <a:rPr kumimoji="1" lang="en-US" altLang="zh-CN" dirty="0"/>
              <a:t>5</a:t>
            </a:r>
            <a:endParaRPr kumimoji="1" lang="zh-CN" altLang="en-US" dirty="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9A7F69B-F9D8-0C6D-D1D0-801263215EB6}"/>
              </a:ext>
            </a:extLst>
          </p:cNvPr>
          <p:cNvSpPr txBox="1"/>
          <p:nvPr/>
        </p:nvSpPr>
        <p:spPr>
          <a:xfrm>
            <a:off x="838200" y="6399324"/>
            <a:ext cx="61001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sz="1800" dirty="0"/>
              <a:t>* P ≤ 0.05 | ** P ≤ 0.01 | *** P ≤ 0.001		</a:t>
            </a:r>
            <a:endParaRPr lang="zh-CN" altLang="en-US" dirty="0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4001E54-0889-4BA3-8C5A-E1619FE37D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6565192"/>
              </p:ext>
            </p:extLst>
          </p:nvPr>
        </p:nvGraphicFramePr>
        <p:xfrm>
          <a:off x="992124" y="2093976"/>
          <a:ext cx="10204704" cy="4216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21103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066760F-982D-C875-906A-E82E3B1C9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60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zh-CN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Results: interaction variables (weighted)</a:t>
            </a:r>
          </a:p>
        </p:txBody>
      </p:sp>
      <p:pic>
        <p:nvPicPr>
          <p:cNvPr id="4098" name="Picture 2" descr="OSCE/ODIHR, Council of Europe and EU Fundamental Rights Agency make joint  statement on International Day for the Elimination of Racial Discrimination  | OSCE">
            <a:extLst>
              <a:ext uri="{FF2B5EF4-FFF2-40B4-BE49-F238E27FC236}">
                <a16:creationId xmlns:a16="http://schemas.microsoft.com/office/drawing/2014/main" id="{B767107B-C8A6-E88E-0F96-213B65CCD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82505" y="2761033"/>
            <a:ext cx="5828261" cy="314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D3C6319-6306-F09B-23CF-33E166C4F2BF}"/>
              </a:ext>
            </a:extLst>
          </p:cNvPr>
          <p:cNvSpPr txBox="1"/>
          <p:nvPr/>
        </p:nvSpPr>
        <p:spPr>
          <a:xfrm>
            <a:off x="838200" y="6352201"/>
            <a:ext cx="61001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sz="1800" dirty="0"/>
              <a:t>* P ≤ 0.05 | ** P ≤ 0.01 | *** P ≤ 0.001		</a:t>
            </a:r>
            <a:endParaRPr lang="zh-CN" altLang="en-US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8000C20-8CF8-0163-2952-9A7C3C3C0F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7194470"/>
              </p:ext>
            </p:extLst>
          </p:nvPr>
        </p:nvGraphicFramePr>
        <p:xfrm>
          <a:off x="621792" y="2761032"/>
          <a:ext cx="5156438" cy="3147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97752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90FA45C-6D7E-70C7-27B7-F01807A70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181" y="560881"/>
            <a:ext cx="9795638" cy="11143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kumimoji="1" lang="en-US" altLang="zh-CN" sz="4000"/>
              <a:t>Results: interaction variables (weighted)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0CBE92-70BE-77AC-E173-CB0C99EC4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46" y="2674554"/>
            <a:ext cx="3068337" cy="264644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15BD9D0-BDC1-8399-2582-C0BB1342DFF7}"/>
              </a:ext>
            </a:extLst>
          </p:cNvPr>
          <p:cNvSpPr txBox="1"/>
          <p:nvPr/>
        </p:nvSpPr>
        <p:spPr>
          <a:xfrm>
            <a:off x="838200" y="6352201"/>
            <a:ext cx="61001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sz="1800" dirty="0"/>
              <a:t>* P ≤ 0.05 | ** P ≤ 0.01 | *** P ≤ 0.001		</a:t>
            </a:r>
            <a:endParaRPr lang="zh-CN" altLang="en-US" dirty="0"/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186FE897-B7F2-32B1-BB05-094DF70221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7973534"/>
              </p:ext>
            </p:extLst>
          </p:nvPr>
        </p:nvGraphicFramePr>
        <p:xfrm>
          <a:off x="1301417" y="2057400"/>
          <a:ext cx="5439325" cy="3263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76106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4" name="Rectangle 3083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B3F050A-79CA-4FD2-B132-99555E28F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72566" cy="1860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zh-CN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Results: interaction variables (weighted)</a:t>
            </a:r>
          </a:p>
        </p:txBody>
      </p:sp>
      <p:pic>
        <p:nvPicPr>
          <p:cNvPr id="3074" name="Picture 2" descr="Immigrants, visible minorities say Quebec government targeting them with  bills | CTV News">
            <a:extLst>
              <a:ext uri="{FF2B5EF4-FFF2-40B4-BE49-F238E27FC236}">
                <a16:creationId xmlns:a16="http://schemas.microsoft.com/office/drawing/2014/main" id="{F62D84F1-4100-0701-528C-3BC0F8BAE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1377" y="3149204"/>
            <a:ext cx="4951318" cy="278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2239143-0B9B-BC73-1DDF-D327556EC5F4}"/>
              </a:ext>
            </a:extLst>
          </p:cNvPr>
          <p:cNvSpPr txBox="1"/>
          <p:nvPr/>
        </p:nvSpPr>
        <p:spPr>
          <a:xfrm>
            <a:off x="838200" y="6352201"/>
            <a:ext cx="61001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sz="1800" dirty="0"/>
              <a:t>* P ≤ 0.05 | ** P ≤ 0.01 | *** P ≤ 0.001		</a:t>
            </a:r>
            <a:endParaRPr lang="zh-CN" altLang="en-US" dirty="0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622DE6F4-ED3B-2010-508A-7E216973A2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9119667"/>
              </p:ext>
            </p:extLst>
          </p:nvPr>
        </p:nvGraphicFramePr>
        <p:xfrm>
          <a:off x="733455" y="2590650"/>
          <a:ext cx="5361020" cy="3343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8460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34" name="Rectangle 5133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90FA45C-6D7E-70C7-27B7-F01807A70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60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zh-CN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Results: interaction variables (weighted)</a:t>
            </a:r>
          </a:p>
        </p:txBody>
      </p:sp>
      <p:pic>
        <p:nvPicPr>
          <p:cNvPr id="5122" name="Picture 2" descr="Head Tax Redress Campaign | Students exploring inequality in Canada">
            <a:extLst>
              <a:ext uri="{FF2B5EF4-FFF2-40B4-BE49-F238E27FC236}">
                <a16:creationId xmlns:a16="http://schemas.microsoft.com/office/drawing/2014/main" id="{2197650B-5210-4239-4E0A-5124FA63A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0267" y="4491801"/>
            <a:ext cx="4204295" cy="186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D334A20-C4AE-FD5E-C292-E72130469B2F}"/>
              </a:ext>
            </a:extLst>
          </p:cNvPr>
          <p:cNvSpPr txBox="1"/>
          <p:nvPr/>
        </p:nvSpPr>
        <p:spPr>
          <a:xfrm>
            <a:off x="838200" y="6352201"/>
            <a:ext cx="61001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sz="1800" dirty="0"/>
              <a:t>* P ≤ 0.05 | ** P ≤ 0.01 | *** P ≤ 0.001		</a:t>
            </a:r>
            <a:endParaRPr lang="zh-CN" altLang="en-US" dirty="0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A9B9BB2B-1F31-9D5A-3B4D-1346C03151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7234549"/>
              </p:ext>
            </p:extLst>
          </p:nvPr>
        </p:nvGraphicFramePr>
        <p:xfrm>
          <a:off x="880017" y="2225525"/>
          <a:ext cx="5215983" cy="3785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050" name="Picture 2" descr="338Canada: The Liberals are winning over older—normally Conservative—voters  - Macleans.ca">
            <a:extLst>
              <a:ext uri="{FF2B5EF4-FFF2-40B4-BE49-F238E27FC236}">
                <a16:creationId xmlns:a16="http://schemas.microsoft.com/office/drawing/2014/main" id="{BEB61D6D-D4BC-D4FE-C35D-F44185197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267" y="1989732"/>
            <a:ext cx="4204295" cy="2365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384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99" name="Rectangle 1077">
            <a:extLst>
              <a:ext uri="{FF2B5EF4-FFF2-40B4-BE49-F238E27FC236}">
                <a16:creationId xmlns:a16="http://schemas.microsoft.com/office/drawing/2014/main" id="{9D80C9EF-3CC6-4ECC-9C2D-9D0396C96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6490AAD-CFAC-5367-20C9-B2DA7AF8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8" y="386930"/>
            <a:ext cx="10141799" cy="1300554"/>
          </a:xfrm>
        </p:spPr>
        <p:txBody>
          <a:bodyPr anchor="b">
            <a:normAutofit/>
          </a:bodyPr>
          <a:lstStyle/>
          <a:p>
            <a:r>
              <a:rPr kumimoji="1" lang="en-US" altLang="zh-CN" sz="4800" dirty="0"/>
              <a:t>Key</a:t>
            </a:r>
            <a:r>
              <a:rPr kumimoji="1" lang="zh-CN" altLang="en-US" sz="4800" dirty="0"/>
              <a:t> </a:t>
            </a:r>
            <a:r>
              <a:rPr kumimoji="1" lang="en-US" altLang="zh-CN" sz="4800" dirty="0"/>
              <a:t>findings</a:t>
            </a:r>
            <a:endParaRPr kumimoji="1" lang="zh-CN" altLang="en-US" sz="4800" dirty="0"/>
          </a:p>
        </p:txBody>
      </p:sp>
      <p:sp>
        <p:nvSpPr>
          <p:cNvPr id="1100" name="Rectangle 1079">
            <a:extLst>
              <a:ext uri="{FF2B5EF4-FFF2-40B4-BE49-F238E27FC236}">
                <a16:creationId xmlns:a16="http://schemas.microsoft.com/office/drawing/2014/main" id="{5DA32751-37A2-45C0-BE94-63D375E27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1" name="Rectangle 1081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Benefits Of Using Discussion Forums in a Knowledge Management Environment -  Knowledge Management - Benefits of Using Discussion Forums">
            <a:extLst>
              <a:ext uri="{FF2B5EF4-FFF2-40B4-BE49-F238E27FC236}">
                <a16:creationId xmlns:a16="http://schemas.microsoft.com/office/drawing/2014/main" id="{DD4EC118-E38A-AD9F-CC24-5BCD6BABCF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" r="6502" b="3"/>
          <a:stretch/>
        </p:blipFill>
        <p:spPr bwMode="auto">
          <a:xfrm>
            <a:off x="4300869" y="751592"/>
            <a:ext cx="1565558" cy="112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9D757D8F-B8A2-CB8C-0FCC-F848ADEC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149" y="2389218"/>
            <a:ext cx="10116632" cy="3794962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sz="1600" dirty="0"/>
              <a:t>Immigrants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born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in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Asia</a:t>
            </a:r>
            <a:r>
              <a:rPr lang="en-US" altLang="zh-CN" sz="1600" dirty="0"/>
              <a:t>:</a:t>
            </a:r>
            <a:r>
              <a:rPr lang="zh-CN" altLang="en-US" sz="1600" b="1" dirty="0"/>
              <a:t> </a:t>
            </a:r>
            <a:r>
              <a:rPr lang="en-US" altLang="zh-CN" sz="1600" dirty="0"/>
              <a:t>less</a:t>
            </a:r>
            <a:r>
              <a:rPr lang="zh-CN" altLang="en-US" sz="1600" dirty="0"/>
              <a:t> </a:t>
            </a:r>
            <a:r>
              <a:rPr lang="en-US" altLang="zh-CN" sz="1600" dirty="0"/>
              <a:t>likely</a:t>
            </a:r>
            <a:r>
              <a:rPr lang="zh-CN" altLang="en-US" sz="1600" dirty="0"/>
              <a:t> </a:t>
            </a:r>
            <a:r>
              <a:rPr lang="en-US" altLang="zh-CN" sz="1600" dirty="0"/>
              <a:t>to</a:t>
            </a:r>
            <a:r>
              <a:rPr lang="zh-CN" altLang="en-US" sz="1600" dirty="0"/>
              <a:t> </a:t>
            </a:r>
            <a:r>
              <a:rPr lang="en-US" altLang="zh-CN" sz="1600" dirty="0"/>
              <a:t>vote</a:t>
            </a:r>
            <a:r>
              <a:rPr lang="zh-CN" altLang="en-US" sz="1600" dirty="0"/>
              <a:t> </a:t>
            </a:r>
            <a:r>
              <a:rPr lang="en-US" altLang="zh-CN" sz="1600" dirty="0"/>
              <a:t>than</a:t>
            </a:r>
            <a:r>
              <a:rPr lang="zh-CN" altLang="en-US" sz="1600" dirty="0"/>
              <a:t> </a:t>
            </a:r>
            <a:r>
              <a:rPr lang="en-US" altLang="zh-CN" sz="1600" dirty="0"/>
              <a:t>non-immigrants,</a:t>
            </a:r>
            <a:r>
              <a:rPr lang="zh-CN" altLang="en-US" sz="1600" dirty="0"/>
              <a:t> </a:t>
            </a:r>
            <a:r>
              <a:rPr lang="en-US" altLang="zh-CN" sz="1600" dirty="0"/>
              <a:t>least</a:t>
            </a:r>
            <a:r>
              <a:rPr lang="zh-CN" altLang="en-US" sz="1600" dirty="0"/>
              <a:t> </a:t>
            </a:r>
            <a:r>
              <a:rPr lang="en-US" altLang="zh-CN" sz="1600" dirty="0"/>
              <a:t>likely</a:t>
            </a:r>
            <a:r>
              <a:rPr lang="zh-CN" altLang="en-US" sz="1600" dirty="0"/>
              <a:t> </a:t>
            </a:r>
            <a:r>
              <a:rPr lang="en-US" altLang="zh-CN" sz="1600" dirty="0"/>
              <a:t>to</a:t>
            </a:r>
            <a:r>
              <a:rPr lang="zh-CN" altLang="en-US" sz="1600" dirty="0"/>
              <a:t> </a:t>
            </a:r>
            <a:r>
              <a:rPr lang="en-US" altLang="zh-CN" sz="1600" dirty="0"/>
              <a:t>participate</a:t>
            </a:r>
            <a:r>
              <a:rPr lang="zh-CN" altLang="en-US" sz="1600" dirty="0"/>
              <a:t> </a:t>
            </a:r>
            <a:r>
              <a:rPr lang="en-US" altLang="zh-CN" sz="1600" dirty="0"/>
              <a:t>in</a:t>
            </a:r>
            <a:r>
              <a:rPr lang="zh-CN" altLang="en-US" sz="1600" dirty="0"/>
              <a:t> </a:t>
            </a:r>
            <a:r>
              <a:rPr lang="en-US" altLang="zh-CN" sz="1600" dirty="0"/>
              <a:t>(the</a:t>
            </a:r>
            <a:r>
              <a:rPr lang="zh-CN" altLang="en-US" sz="1600" dirty="0"/>
              <a:t> </a:t>
            </a:r>
            <a:r>
              <a:rPr lang="en-US" altLang="zh-CN" sz="1600" dirty="0"/>
              <a:t>three)</a:t>
            </a:r>
            <a:r>
              <a:rPr lang="zh-CN" altLang="en-US" sz="1600" dirty="0"/>
              <a:t> </a:t>
            </a:r>
            <a:r>
              <a:rPr lang="en-US" altLang="zh-CN" sz="1600" dirty="0"/>
              <a:t>noninstitutional</a:t>
            </a:r>
            <a:r>
              <a:rPr lang="zh-CN" altLang="en-US" sz="1600" dirty="0"/>
              <a:t> </a:t>
            </a:r>
            <a:r>
              <a:rPr lang="en-US" altLang="zh-CN" sz="1600" dirty="0"/>
              <a:t>political</a:t>
            </a:r>
            <a:r>
              <a:rPr lang="zh-CN" altLang="en-US" sz="1600" dirty="0"/>
              <a:t> </a:t>
            </a:r>
            <a:r>
              <a:rPr lang="en-US" altLang="zh-CN" sz="1600" dirty="0"/>
              <a:t>activities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1600" dirty="0"/>
              <a:t>Immigrants</a:t>
            </a:r>
            <a:r>
              <a:rPr lang="zh-CN" altLang="en-US" sz="1600" dirty="0"/>
              <a:t> </a:t>
            </a:r>
            <a:r>
              <a:rPr lang="en-US" altLang="zh-CN" sz="1600" b="1" dirty="0"/>
              <a:t>experienced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racial,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ethnic,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or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cultural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discrimination</a:t>
            </a:r>
            <a:r>
              <a:rPr lang="en-US" altLang="zh-CN" sz="1600" dirty="0"/>
              <a:t>:</a:t>
            </a:r>
            <a:r>
              <a:rPr lang="zh-CN" altLang="en-US" sz="1600" b="1" dirty="0"/>
              <a:t> </a:t>
            </a:r>
            <a:r>
              <a:rPr lang="en-US" altLang="zh-CN" sz="1600" dirty="0"/>
              <a:t>less</a:t>
            </a:r>
            <a:r>
              <a:rPr lang="zh-CN" altLang="en-US" sz="1600" dirty="0"/>
              <a:t> </a:t>
            </a:r>
            <a:r>
              <a:rPr lang="en-US" altLang="zh-CN" sz="1600" dirty="0"/>
              <a:t>likely</a:t>
            </a:r>
            <a:r>
              <a:rPr lang="zh-CN" altLang="en-US" sz="1600" dirty="0"/>
              <a:t> </a:t>
            </a:r>
            <a:r>
              <a:rPr lang="en-US" altLang="zh-CN" sz="1600" dirty="0"/>
              <a:t>to</a:t>
            </a:r>
            <a:r>
              <a:rPr lang="zh-CN" altLang="en-US" sz="1600" dirty="0"/>
              <a:t> </a:t>
            </a:r>
            <a:r>
              <a:rPr lang="en-US" altLang="zh-CN" sz="1600" dirty="0"/>
              <a:t>sign</a:t>
            </a:r>
            <a:r>
              <a:rPr lang="zh-CN" altLang="en-US" sz="1600" dirty="0"/>
              <a:t> </a:t>
            </a:r>
            <a:r>
              <a:rPr lang="en-US" altLang="zh-CN" sz="1600" dirty="0"/>
              <a:t>a</a:t>
            </a:r>
            <a:r>
              <a:rPr lang="zh-CN" altLang="en-US" sz="1600" dirty="0"/>
              <a:t> </a:t>
            </a:r>
            <a:r>
              <a:rPr lang="en-US" altLang="zh-CN" sz="1600" dirty="0"/>
              <a:t>petition</a:t>
            </a:r>
            <a:r>
              <a:rPr lang="zh-CN" altLang="en-US" sz="1600" dirty="0"/>
              <a:t> </a:t>
            </a:r>
            <a:r>
              <a:rPr lang="en-US" altLang="zh-CN" sz="1600" dirty="0"/>
              <a:t>or</a:t>
            </a:r>
            <a:r>
              <a:rPr lang="zh-CN" altLang="en-US" sz="1600" dirty="0"/>
              <a:t> </a:t>
            </a:r>
            <a:r>
              <a:rPr lang="en-US" altLang="zh-CN" sz="1600" dirty="0"/>
              <a:t>show</a:t>
            </a:r>
            <a:r>
              <a:rPr lang="zh-CN" altLang="en-US" sz="1600" dirty="0"/>
              <a:t> </a:t>
            </a:r>
            <a:r>
              <a:rPr lang="en-US" altLang="zh-CN" sz="1600" dirty="0"/>
              <a:t>support</a:t>
            </a:r>
            <a:r>
              <a:rPr lang="zh-CN" altLang="en-US" sz="1600" dirty="0"/>
              <a:t> </a:t>
            </a:r>
            <a:r>
              <a:rPr lang="en-US" altLang="zh-CN" sz="1600" dirty="0"/>
              <a:t>or</a:t>
            </a:r>
            <a:r>
              <a:rPr lang="zh-CN" altLang="en-US" sz="1600" dirty="0"/>
              <a:t> </a:t>
            </a:r>
            <a:r>
              <a:rPr lang="en-US" altLang="zh-CN" sz="1600" dirty="0"/>
              <a:t>demonstrate</a:t>
            </a:r>
            <a:r>
              <a:rPr lang="zh-CN" altLang="en-US" sz="1600" dirty="0"/>
              <a:t> </a:t>
            </a:r>
            <a:r>
              <a:rPr lang="en-US" altLang="zh-CN" sz="1600" dirty="0"/>
              <a:t>but</a:t>
            </a:r>
            <a:r>
              <a:rPr lang="zh-CN" altLang="en-US" sz="1600" dirty="0"/>
              <a:t> </a:t>
            </a:r>
            <a:r>
              <a:rPr lang="en-US" altLang="zh-CN" sz="1600" dirty="0"/>
              <a:t>more</a:t>
            </a:r>
            <a:r>
              <a:rPr lang="zh-CN" altLang="en-US" sz="1600" dirty="0"/>
              <a:t> </a:t>
            </a:r>
            <a:r>
              <a:rPr lang="en-US" altLang="zh-CN" sz="1600" dirty="0"/>
              <a:t>likely</a:t>
            </a:r>
            <a:r>
              <a:rPr lang="zh-CN" altLang="en-US" sz="1600" dirty="0"/>
              <a:t> </a:t>
            </a:r>
            <a:r>
              <a:rPr lang="en-US" altLang="zh-CN" sz="1600" dirty="0"/>
              <a:t>to</a:t>
            </a:r>
            <a:r>
              <a:rPr lang="zh-CN" altLang="en-US" sz="1600" dirty="0"/>
              <a:t> </a:t>
            </a:r>
            <a:r>
              <a:rPr lang="en-US" altLang="zh-CN" sz="1600" dirty="0"/>
              <a:t>vote</a:t>
            </a:r>
            <a:r>
              <a:rPr lang="zh-CN" altLang="en-US" sz="1600" dirty="0"/>
              <a:t> </a:t>
            </a:r>
            <a:r>
              <a:rPr lang="en-US" altLang="zh-CN" sz="1600" dirty="0"/>
              <a:t>and</a:t>
            </a:r>
            <a:r>
              <a:rPr lang="zh-CN" altLang="en-US" sz="1600" dirty="0"/>
              <a:t> </a:t>
            </a:r>
            <a:r>
              <a:rPr lang="en-US" altLang="zh-CN" sz="1600" dirty="0"/>
              <a:t>attend</a:t>
            </a:r>
            <a:r>
              <a:rPr lang="zh-CN" altLang="en-US" sz="1600" dirty="0"/>
              <a:t> </a:t>
            </a:r>
            <a:r>
              <a:rPr lang="en-US" altLang="zh-CN" sz="1600" dirty="0"/>
              <a:t>a</a:t>
            </a:r>
            <a:r>
              <a:rPr lang="zh-CN" altLang="en-US" sz="1600" dirty="0"/>
              <a:t> </a:t>
            </a:r>
            <a:r>
              <a:rPr lang="en-US" altLang="zh-CN" sz="1600" dirty="0"/>
              <a:t>public</a:t>
            </a:r>
            <a:r>
              <a:rPr lang="zh-CN" altLang="en-US" sz="1600" dirty="0"/>
              <a:t> </a:t>
            </a:r>
            <a:r>
              <a:rPr lang="en-US" altLang="zh-CN" sz="1600" dirty="0"/>
              <a:t>meeting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1600" dirty="0"/>
              <a:t>People</a:t>
            </a:r>
            <a:r>
              <a:rPr lang="zh-CN" altLang="en-US" sz="1600" dirty="0"/>
              <a:t> </a:t>
            </a:r>
            <a:r>
              <a:rPr lang="en-US" altLang="zh-CN" sz="1600" dirty="0"/>
              <a:t>with</a:t>
            </a:r>
            <a:r>
              <a:rPr lang="zh-CN" altLang="en-US" sz="1600" dirty="0"/>
              <a:t> </a:t>
            </a:r>
            <a:r>
              <a:rPr lang="en-US" altLang="zh-CN" sz="1600" dirty="0"/>
              <a:t>a</a:t>
            </a:r>
            <a:r>
              <a:rPr lang="zh-CN" altLang="en-US" sz="1600" dirty="0"/>
              <a:t> </a:t>
            </a:r>
            <a:r>
              <a:rPr lang="en-US" altLang="zh-CN" sz="1600" b="1" dirty="0"/>
              <a:t>university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degree</a:t>
            </a:r>
            <a:r>
              <a:rPr lang="en-US" altLang="zh-CN" sz="1600" dirty="0"/>
              <a:t>:</a:t>
            </a:r>
            <a:r>
              <a:rPr lang="zh-CN" altLang="en-US" sz="1600" b="1" dirty="0"/>
              <a:t> </a:t>
            </a:r>
            <a:r>
              <a:rPr lang="en-US" altLang="zh-CN" sz="1600" dirty="0"/>
              <a:t>more</a:t>
            </a:r>
            <a:r>
              <a:rPr lang="zh-CN" altLang="en-US" sz="1600" dirty="0"/>
              <a:t> </a:t>
            </a:r>
            <a:r>
              <a:rPr lang="en-US" altLang="zh-CN" sz="1600" dirty="0"/>
              <a:t>likely</a:t>
            </a:r>
            <a:r>
              <a:rPr lang="zh-CN" altLang="en-US" sz="1600" dirty="0"/>
              <a:t> </a:t>
            </a:r>
            <a:r>
              <a:rPr lang="en-US" altLang="zh-CN" sz="1600" dirty="0"/>
              <a:t>to</a:t>
            </a:r>
            <a:r>
              <a:rPr lang="zh-CN" altLang="en-US" sz="1600" dirty="0"/>
              <a:t> </a:t>
            </a:r>
            <a:r>
              <a:rPr lang="en-US" altLang="zh-CN" sz="1600" dirty="0"/>
              <a:t>participate</a:t>
            </a:r>
            <a:r>
              <a:rPr lang="zh-CN" altLang="en-US" sz="1600" dirty="0"/>
              <a:t> </a:t>
            </a:r>
            <a:r>
              <a:rPr lang="en-US" altLang="zh-CN" sz="1600" dirty="0"/>
              <a:t>in</a:t>
            </a:r>
            <a:r>
              <a:rPr lang="zh-CN" altLang="en-US" sz="1600" dirty="0"/>
              <a:t> </a:t>
            </a:r>
            <a:r>
              <a:rPr lang="en-US" altLang="zh-CN" sz="1600" dirty="0"/>
              <a:t>political</a:t>
            </a:r>
            <a:r>
              <a:rPr lang="zh-CN" altLang="en-US" sz="1600" dirty="0"/>
              <a:t> </a:t>
            </a:r>
            <a:r>
              <a:rPr lang="en-US" altLang="zh-CN" sz="1600" dirty="0"/>
              <a:t>activities,</a:t>
            </a:r>
            <a:r>
              <a:rPr lang="zh-CN" altLang="en-US" sz="1600" dirty="0"/>
              <a:t> </a:t>
            </a:r>
            <a:r>
              <a:rPr lang="en-US" altLang="zh-CN" sz="1600" dirty="0"/>
              <a:t>but</a:t>
            </a:r>
            <a:r>
              <a:rPr lang="zh-CN" altLang="en-US" sz="1600" dirty="0"/>
              <a:t> </a:t>
            </a:r>
            <a:r>
              <a:rPr lang="en-US" altLang="zh-CN" sz="1600" dirty="0"/>
              <a:t>not</a:t>
            </a:r>
            <a:r>
              <a:rPr lang="zh-CN" altLang="en-US" sz="1600" dirty="0"/>
              <a:t> </a:t>
            </a:r>
            <a:r>
              <a:rPr lang="en-US" altLang="zh-CN" sz="1600" dirty="0"/>
              <a:t>immigrants</a:t>
            </a:r>
            <a:r>
              <a:rPr lang="zh-CN" altLang="en-US" sz="1600" dirty="0"/>
              <a:t> </a:t>
            </a:r>
            <a:r>
              <a:rPr lang="en-US" altLang="zh-CN" sz="1600" dirty="0"/>
              <a:t>with</a:t>
            </a:r>
            <a:r>
              <a:rPr lang="zh-CN" altLang="en-US" sz="1600" dirty="0"/>
              <a:t> </a:t>
            </a:r>
            <a:r>
              <a:rPr lang="en-US" altLang="zh-CN" sz="1600" dirty="0"/>
              <a:t>a</a:t>
            </a:r>
            <a:r>
              <a:rPr lang="zh-CN" altLang="en-US" sz="1600" dirty="0"/>
              <a:t> </a:t>
            </a:r>
            <a:r>
              <a:rPr lang="en-US" altLang="zh-CN" sz="1600" b="1" dirty="0"/>
              <a:t>university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degree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1600" dirty="0"/>
              <a:t>Immigrants</a:t>
            </a:r>
            <a:r>
              <a:rPr lang="zh-CN" altLang="en-US" sz="1600" dirty="0"/>
              <a:t> </a:t>
            </a:r>
            <a:r>
              <a:rPr lang="en-US" altLang="zh-CN" sz="1600" dirty="0"/>
              <a:t>in</a:t>
            </a:r>
            <a:r>
              <a:rPr lang="zh-CN" altLang="en-US" sz="1600" dirty="0"/>
              <a:t> </a:t>
            </a:r>
            <a:r>
              <a:rPr lang="en-US" altLang="zh-CN" sz="1600" b="1" dirty="0"/>
              <a:t>Quebec</a:t>
            </a:r>
            <a:r>
              <a:rPr lang="en-US" altLang="zh-CN" sz="1600" dirty="0"/>
              <a:t>:</a:t>
            </a:r>
            <a:r>
              <a:rPr lang="zh-CN" altLang="en-US" sz="1600" b="1" dirty="0"/>
              <a:t> </a:t>
            </a:r>
            <a:r>
              <a:rPr lang="en-US" altLang="zh-CN" sz="1600" dirty="0"/>
              <a:t>less</a:t>
            </a:r>
            <a:r>
              <a:rPr lang="zh-CN" altLang="en-US" sz="1600" dirty="0"/>
              <a:t> </a:t>
            </a:r>
            <a:r>
              <a:rPr lang="en-US" altLang="zh-CN" sz="1600" dirty="0"/>
              <a:t>likely</a:t>
            </a:r>
            <a:r>
              <a:rPr lang="zh-CN" altLang="en-US" sz="1600" dirty="0"/>
              <a:t> </a:t>
            </a:r>
            <a:r>
              <a:rPr lang="en-US" altLang="zh-CN" sz="1600" dirty="0"/>
              <a:t>to</a:t>
            </a:r>
            <a:r>
              <a:rPr lang="zh-CN" altLang="en-US" sz="1600" dirty="0"/>
              <a:t> </a:t>
            </a:r>
            <a:r>
              <a:rPr lang="en-US" altLang="zh-CN" sz="1600" dirty="0"/>
              <a:t>vote</a:t>
            </a:r>
            <a:r>
              <a:rPr lang="zh-CN" altLang="en-US" sz="1600" dirty="0"/>
              <a:t> </a:t>
            </a:r>
            <a:r>
              <a:rPr lang="en-US" altLang="zh-CN" sz="1600" dirty="0"/>
              <a:t>but</a:t>
            </a:r>
            <a:r>
              <a:rPr lang="zh-CN" altLang="en-US" sz="1600" dirty="0"/>
              <a:t> </a:t>
            </a:r>
            <a:r>
              <a:rPr lang="en-US" altLang="zh-CN" sz="1600" dirty="0"/>
              <a:t>more</a:t>
            </a:r>
            <a:r>
              <a:rPr lang="zh-CN" altLang="en-US" sz="1600" dirty="0"/>
              <a:t> </a:t>
            </a:r>
            <a:r>
              <a:rPr lang="en-US" altLang="zh-CN" sz="1600" dirty="0"/>
              <a:t>likely</a:t>
            </a:r>
            <a:r>
              <a:rPr lang="zh-CN" altLang="en-US" sz="1600" dirty="0"/>
              <a:t> </a:t>
            </a:r>
            <a:r>
              <a:rPr lang="en-US" altLang="zh-CN" sz="1600" dirty="0"/>
              <a:t>to</a:t>
            </a:r>
            <a:r>
              <a:rPr lang="zh-CN" altLang="en-US" sz="1600" dirty="0"/>
              <a:t> </a:t>
            </a:r>
            <a:r>
              <a:rPr lang="en-US" altLang="zh-CN" sz="1600" dirty="0"/>
              <a:t>participate</a:t>
            </a:r>
            <a:r>
              <a:rPr lang="zh-CN" altLang="en-US" sz="1600" dirty="0"/>
              <a:t> </a:t>
            </a:r>
            <a:r>
              <a:rPr lang="en-US" altLang="zh-CN" sz="1600" dirty="0"/>
              <a:t>in</a:t>
            </a:r>
            <a:r>
              <a:rPr lang="zh-CN" altLang="en-US" sz="1600" dirty="0"/>
              <a:t> </a:t>
            </a:r>
            <a:r>
              <a:rPr lang="en-US" altLang="zh-CN" sz="1600" dirty="0"/>
              <a:t>noninstitutional</a:t>
            </a:r>
            <a:r>
              <a:rPr lang="zh-CN" altLang="en-US" sz="1600" dirty="0"/>
              <a:t> </a:t>
            </a:r>
            <a:r>
              <a:rPr lang="en-US" altLang="zh-CN" sz="1600" dirty="0"/>
              <a:t>politics,</a:t>
            </a:r>
            <a:r>
              <a:rPr lang="zh-CN" altLang="en-US" sz="1600" dirty="0"/>
              <a:t> </a:t>
            </a:r>
            <a:r>
              <a:rPr lang="en-US" altLang="zh-CN" sz="1600" dirty="0"/>
              <a:t>especially</a:t>
            </a:r>
            <a:r>
              <a:rPr lang="zh-CN" altLang="en-US" sz="1600" dirty="0"/>
              <a:t> </a:t>
            </a:r>
            <a:r>
              <a:rPr lang="en-US" altLang="zh-CN" sz="1600" dirty="0"/>
              <a:t>showing</a:t>
            </a:r>
            <a:r>
              <a:rPr lang="zh-CN" altLang="en-US" sz="1600" dirty="0"/>
              <a:t> </a:t>
            </a:r>
            <a:r>
              <a:rPr lang="en-US" altLang="zh-CN" sz="1600" dirty="0"/>
              <a:t>support</a:t>
            </a:r>
            <a:r>
              <a:rPr lang="zh-CN" altLang="en-US" sz="1600" dirty="0"/>
              <a:t> </a:t>
            </a:r>
            <a:r>
              <a:rPr lang="en-US" altLang="zh-CN" sz="1600" dirty="0"/>
              <a:t>or</a:t>
            </a:r>
            <a:r>
              <a:rPr lang="zh-CN" altLang="en-US" sz="1600" dirty="0"/>
              <a:t> </a:t>
            </a:r>
            <a:r>
              <a:rPr lang="en-US" altLang="zh-CN" sz="1600" dirty="0"/>
              <a:t>demonstrate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1600" dirty="0"/>
              <a:t>People</a:t>
            </a:r>
            <a:r>
              <a:rPr lang="zh-CN" altLang="en-US" sz="1600" dirty="0"/>
              <a:t> </a:t>
            </a:r>
            <a:r>
              <a:rPr lang="en-US" altLang="zh-CN" sz="1600" b="1" dirty="0"/>
              <a:t>above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age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65</a:t>
            </a:r>
            <a:r>
              <a:rPr lang="en-US" altLang="zh-CN" sz="1600" dirty="0"/>
              <a:t>:</a:t>
            </a:r>
            <a:r>
              <a:rPr lang="zh-CN" altLang="en-US" sz="1600" dirty="0"/>
              <a:t> </a:t>
            </a:r>
            <a:r>
              <a:rPr lang="en-US" altLang="zh-CN" sz="1600" dirty="0"/>
              <a:t>more</a:t>
            </a:r>
            <a:r>
              <a:rPr lang="zh-CN" altLang="en-US" sz="1600" dirty="0"/>
              <a:t> </a:t>
            </a:r>
            <a:r>
              <a:rPr lang="en-US" altLang="zh-CN" sz="1600" dirty="0"/>
              <a:t>likely</a:t>
            </a:r>
            <a:r>
              <a:rPr lang="zh-CN" altLang="en-US" sz="1600" dirty="0"/>
              <a:t> </a:t>
            </a:r>
            <a:r>
              <a:rPr lang="en-US" altLang="zh-CN" sz="1600" dirty="0"/>
              <a:t>to</a:t>
            </a:r>
            <a:r>
              <a:rPr lang="zh-CN" altLang="en-US" sz="1600" dirty="0"/>
              <a:t> </a:t>
            </a:r>
            <a:r>
              <a:rPr lang="en-US" altLang="zh-CN" sz="1600" dirty="0"/>
              <a:t>vote</a:t>
            </a:r>
            <a:r>
              <a:rPr lang="zh-CN" altLang="en-US" sz="1600" dirty="0"/>
              <a:t> </a:t>
            </a:r>
            <a:r>
              <a:rPr lang="en-US" altLang="zh-CN" sz="1600" dirty="0"/>
              <a:t>and</a:t>
            </a:r>
            <a:r>
              <a:rPr lang="zh-CN" altLang="en-US" sz="1600" dirty="0"/>
              <a:t> </a:t>
            </a:r>
            <a:r>
              <a:rPr lang="en-US" altLang="zh-CN" sz="1600" dirty="0"/>
              <a:t>attend</a:t>
            </a:r>
            <a:r>
              <a:rPr lang="zh-CN" altLang="en-US" sz="1600" dirty="0"/>
              <a:t> </a:t>
            </a:r>
            <a:r>
              <a:rPr lang="en-US" altLang="zh-CN" sz="1600" dirty="0"/>
              <a:t>a</a:t>
            </a:r>
            <a:r>
              <a:rPr lang="zh-CN" altLang="en-US" sz="1600" dirty="0"/>
              <a:t> </a:t>
            </a:r>
            <a:r>
              <a:rPr lang="en-US" altLang="zh-CN" sz="1600" dirty="0"/>
              <a:t>public</a:t>
            </a:r>
            <a:r>
              <a:rPr lang="zh-CN" altLang="en-US" sz="1600" dirty="0"/>
              <a:t> </a:t>
            </a:r>
            <a:r>
              <a:rPr lang="en-US" altLang="zh-CN" sz="1600" dirty="0"/>
              <a:t>meeting</a:t>
            </a:r>
            <a:r>
              <a:rPr lang="zh-CN" altLang="en-US" sz="1600" dirty="0"/>
              <a:t> </a:t>
            </a:r>
            <a:r>
              <a:rPr lang="en-US" altLang="zh-CN" sz="1600" dirty="0"/>
              <a:t>but</a:t>
            </a:r>
            <a:r>
              <a:rPr lang="zh-CN" altLang="en-US" sz="1600" dirty="0"/>
              <a:t> </a:t>
            </a:r>
            <a:r>
              <a:rPr lang="en-US" altLang="zh-CN" sz="1600" dirty="0"/>
              <a:t>less</a:t>
            </a:r>
            <a:r>
              <a:rPr lang="zh-CN" altLang="en-US" sz="1600" dirty="0"/>
              <a:t> </a:t>
            </a:r>
            <a:r>
              <a:rPr lang="en-US" altLang="zh-CN" sz="1600" dirty="0"/>
              <a:t>likely</a:t>
            </a:r>
            <a:r>
              <a:rPr lang="zh-CN" altLang="en-US" sz="1600" dirty="0"/>
              <a:t> </a:t>
            </a:r>
            <a:r>
              <a:rPr lang="en-US" altLang="zh-CN" sz="1600" dirty="0"/>
              <a:t>to</a:t>
            </a:r>
            <a:r>
              <a:rPr lang="zh-CN" altLang="en-US" sz="1600" dirty="0"/>
              <a:t> </a:t>
            </a:r>
            <a:r>
              <a:rPr lang="en-US" altLang="zh-CN" sz="1600" dirty="0"/>
              <a:t>sign</a:t>
            </a:r>
            <a:r>
              <a:rPr lang="zh-CN" altLang="en-US" sz="1600" dirty="0"/>
              <a:t> </a:t>
            </a:r>
            <a:r>
              <a:rPr lang="en-US" altLang="zh-CN" sz="1600" dirty="0"/>
              <a:t>a</a:t>
            </a:r>
            <a:r>
              <a:rPr lang="zh-CN" altLang="en-US" sz="1600" dirty="0"/>
              <a:t> </a:t>
            </a:r>
            <a:r>
              <a:rPr lang="en-US" altLang="zh-CN" sz="1600" dirty="0"/>
              <a:t>petition</a:t>
            </a:r>
            <a:r>
              <a:rPr lang="zh-CN" altLang="en-US" sz="1600" dirty="0"/>
              <a:t> </a:t>
            </a:r>
            <a:r>
              <a:rPr lang="en-US" altLang="zh-CN" sz="1600" dirty="0"/>
              <a:t>or</a:t>
            </a:r>
            <a:r>
              <a:rPr lang="zh-CN" altLang="en-US" sz="1600" dirty="0"/>
              <a:t> </a:t>
            </a:r>
            <a:r>
              <a:rPr lang="en-US" altLang="zh-CN" sz="1600" dirty="0"/>
              <a:t>show</a:t>
            </a:r>
            <a:r>
              <a:rPr lang="zh-CN" altLang="en-US" sz="1600" dirty="0"/>
              <a:t> </a:t>
            </a:r>
            <a:r>
              <a:rPr lang="en-US" altLang="zh-CN" sz="1600" dirty="0"/>
              <a:t>support</a:t>
            </a:r>
            <a:r>
              <a:rPr lang="zh-CN" altLang="en-US" sz="1600" dirty="0"/>
              <a:t> </a:t>
            </a:r>
            <a:r>
              <a:rPr lang="en-US" altLang="zh-CN" sz="1600" dirty="0"/>
              <a:t>or</a:t>
            </a:r>
            <a:r>
              <a:rPr lang="zh-CN" altLang="en-US" sz="1600" dirty="0"/>
              <a:t> </a:t>
            </a:r>
            <a:r>
              <a:rPr lang="en-US" altLang="zh-CN" sz="1600" dirty="0"/>
              <a:t>demonstrate,</a:t>
            </a:r>
            <a:r>
              <a:rPr lang="zh-CN" altLang="en-US" sz="1600" dirty="0"/>
              <a:t> </a:t>
            </a:r>
            <a:r>
              <a:rPr lang="en-US" altLang="zh-CN" sz="1600" dirty="0"/>
              <a:t>while</a:t>
            </a:r>
            <a:r>
              <a:rPr lang="zh-CN" altLang="en-US" sz="1600" dirty="0"/>
              <a:t> </a:t>
            </a:r>
            <a:r>
              <a:rPr lang="en-US" altLang="zh-CN" sz="1600" dirty="0"/>
              <a:t>immigrants</a:t>
            </a:r>
            <a:r>
              <a:rPr lang="zh-CN" altLang="en-US" sz="1600" dirty="0"/>
              <a:t> </a:t>
            </a:r>
            <a:r>
              <a:rPr lang="en-US" altLang="zh-CN" sz="1600" b="1" dirty="0"/>
              <a:t>above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65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years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old</a:t>
            </a:r>
            <a:r>
              <a:rPr lang="zh-CN" altLang="en-US" sz="1600" b="1" dirty="0"/>
              <a:t> </a:t>
            </a:r>
            <a:r>
              <a:rPr lang="en-US" altLang="zh-CN" sz="1600" dirty="0"/>
              <a:t>are</a:t>
            </a:r>
            <a:r>
              <a:rPr lang="zh-CN" altLang="en-US" sz="1600" dirty="0"/>
              <a:t> </a:t>
            </a:r>
            <a:r>
              <a:rPr lang="en-US" altLang="zh-CN" sz="1600" dirty="0"/>
              <a:t>generally</a:t>
            </a:r>
            <a:r>
              <a:rPr lang="zh-CN" altLang="en-US" sz="1600" dirty="0"/>
              <a:t> </a:t>
            </a:r>
            <a:r>
              <a:rPr lang="en-US" altLang="zh-CN" sz="1600" dirty="0"/>
              <a:t>more</a:t>
            </a:r>
            <a:r>
              <a:rPr lang="zh-CN" altLang="en-US" sz="1600" dirty="0"/>
              <a:t> </a:t>
            </a:r>
            <a:r>
              <a:rPr lang="en-US" altLang="zh-CN" sz="1600" dirty="0"/>
              <a:t>political:</a:t>
            </a:r>
            <a:r>
              <a:rPr lang="zh-CN" altLang="en-US" sz="1600" dirty="0"/>
              <a:t> </a:t>
            </a:r>
            <a:r>
              <a:rPr lang="en-US" altLang="zh-CN" sz="1600" dirty="0"/>
              <a:t>more</a:t>
            </a:r>
            <a:r>
              <a:rPr lang="zh-CN" altLang="en-US" sz="1600" dirty="0"/>
              <a:t> </a:t>
            </a:r>
            <a:r>
              <a:rPr lang="en-US" altLang="zh-CN" sz="1600" dirty="0"/>
              <a:t>likely</a:t>
            </a:r>
            <a:r>
              <a:rPr lang="zh-CN" altLang="en-US" sz="1600" dirty="0"/>
              <a:t> </a:t>
            </a:r>
            <a:r>
              <a:rPr lang="en-US" altLang="zh-CN" sz="1600" dirty="0"/>
              <a:t>to</a:t>
            </a:r>
            <a:r>
              <a:rPr lang="zh-CN" altLang="en-US" sz="1600" dirty="0"/>
              <a:t> </a:t>
            </a:r>
            <a:r>
              <a:rPr lang="en-US" altLang="zh-CN" sz="1600" dirty="0"/>
              <a:t>vote</a:t>
            </a:r>
            <a:r>
              <a:rPr lang="zh-CN" altLang="en-US" sz="1600" dirty="0"/>
              <a:t> </a:t>
            </a:r>
            <a:r>
              <a:rPr lang="en-US" altLang="zh-CN" sz="1600" dirty="0"/>
              <a:t>and</a:t>
            </a:r>
            <a:r>
              <a:rPr lang="zh-CN" altLang="en-US" sz="1600" dirty="0"/>
              <a:t> </a:t>
            </a:r>
            <a:r>
              <a:rPr lang="en-US" altLang="zh-CN" sz="1600" dirty="0"/>
              <a:t>participate</a:t>
            </a:r>
            <a:r>
              <a:rPr lang="zh-CN" altLang="en-US" sz="1600" dirty="0"/>
              <a:t> </a:t>
            </a:r>
            <a:r>
              <a:rPr lang="en-US" altLang="zh-CN" sz="1600" dirty="0"/>
              <a:t>in</a:t>
            </a:r>
            <a:r>
              <a:rPr lang="zh-CN" altLang="en-US" sz="1600" dirty="0"/>
              <a:t> </a:t>
            </a:r>
            <a:r>
              <a:rPr lang="en-US" altLang="zh-CN" sz="1600" dirty="0"/>
              <a:t>noninstitutional</a:t>
            </a:r>
            <a:r>
              <a:rPr lang="zh-CN" altLang="en-US" sz="1600" dirty="0"/>
              <a:t> </a:t>
            </a:r>
            <a:r>
              <a:rPr lang="en-US" altLang="zh-CN" sz="1600" dirty="0"/>
              <a:t>politics</a:t>
            </a:r>
          </a:p>
        </p:txBody>
      </p:sp>
      <p:sp>
        <p:nvSpPr>
          <p:cNvPr id="1102" name="Rectangle 1083">
            <a:extLst>
              <a:ext uri="{FF2B5EF4-FFF2-40B4-BE49-F238E27FC236}">
                <a16:creationId xmlns:a16="http://schemas.microsoft.com/office/drawing/2014/main" id="{5A55FBCD-CD42-40F5-8A1B-3203F9CAEE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6815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D75AFF-15CC-96B7-3D60-376407961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r>
              <a:rPr kumimoji="1" lang="en-US" altLang="zh-CN" sz="3600" dirty="0"/>
              <a:t>Implications</a:t>
            </a:r>
            <a:endParaRPr kumimoji="1" lang="zh-CN" altLang="en-US" sz="3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229BA96-EFC7-A092-4B8C-D3796CECE2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5" b="3498"/>
          <a:stretch/>
        </p:blipFill>
        <p:spPr bwMode="auto"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内容占位符 8">
            <a:extLst>
              <a:ext uri="{FF2B5EF4-FFF2-40B4-BE49-F238E27FC236}">
                <a16:creationId xmlns:a16="http://schemas.microsoft.com/office/drawing/2014/main" id="{0BA594E5-7F52-44D3-69A3-101759AE8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982" y="3996690"/>
            <a:ext cx="7485413" cy="2452687"/>
          </a:xfrm>
        </p:spPr>
        <p:txBody>
          <a:bodyPr anchor="ctr">
            <a:normAutofit fontScale="9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Offer</a:t>
            </a:r>
            <a:r>
              <a:rPr lang="zh-CN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general</a:t>
            </a:r>
            <a:r>
              <a:rPr lang="zh-CN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political</a:t>
            </a:r>
            <a:r>
              <a:rPr lang="zh-CN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missing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highly-educated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immigrants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Additional</a:t>
            </a:r>
            <a:r>
              <a:rPr kumimoji="1" lang="zh-CN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Political</a:t>
            </a:r>
            <a:r>
              <a:rPr kumimoji="1" lang="zh-CN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kumimoji="1" lang="zh-CN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designed</a:t>
            </a:r>
            <a:r>
              <a:rPr kumimoji="1"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kumimoji="1"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Asian</a:t>
            </a:r>
            <a:r>
              <a:rPr kumimoji="1"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immigrants,</a:t>
            </a:r>
            <a:r>
              <a:rPr kumimoji="1"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paying</a:t>
            </a:r>
            <a:r>
              <a:rPr kumimoji="1"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  <a:r>
              <a:rPr kumimoji="1"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kumimoji="1"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kumimoji="1"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diverse</a:t>
            </a:r>
            <a:r>
              <a:rPr kumimoji="1"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cultures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Create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enforce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policies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increase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inclusion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immigrants,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especially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Quebec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immigrants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who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experienced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racial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discrimination</a:t>
            </a:r>
            <a:endParaRPr lang="zh-CN" altLang="en-US" sz="1800" dirty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69599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25F0B1-80DC-8E4D-40EB-0DAD2789F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07603"/>
            <a:ext cx="10515600" cy="65848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  <a:endParaRPr kumimoji="1"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86D6D3-C6C9-AE1B-49EE-33C728996320}"/>
              </a:ext>
            </a:extLst>
          </p:cNvPr>
          <p:cNvSpPr txBox="1"/>
          <p:nvPr/>
        </p:nvSpPr>
        <p:spPr>
          <a:xfrm>
            <a:off x="838199" y="1166083"/>
            <a:ext cx="10515600" cy="4766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</a:pP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Bloemraad, I. (2007). UNITY IN DIVERSITY? Bridging Models of Multiculturalism and Immigrant Integration. 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Du </a:t>
            </a:r>
            <a:r>
              <a:rPr lang="en-CA" altLang="zh-CN" sz="14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Bois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Review: Social Science Research on Race, 4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(2), 317-336. https://</a:t>
            </a: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doi.org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/10.1017/S1742058X0707018X</a:t>
            </a:r>
            <a:endParaRPr lang="en-CA" altLang="zh-CN" sz="14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200000"/>
              </a:lnSpc>
            </a:pP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Bloemraad, I., de </a:t>
            </a: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Graauw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 E., &amp; Hamlin, R. (2015). Immigrants in the Media: Civic Visibility in the USA and Canada.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Journal of Ethnic and Migration Studies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41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(6), 874-896. https://</a:t>
            </a: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doi.org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/10.1080/1369183X.2014.1002198</a:t>
            </a:r>
          </a:p>
          <a:p>
            <a:pPr marL="457200" indent="-457200">
              <a:lnSpc>
                <a:spcPct val="200000"/>
              </a:lnSpc>
            </a:pP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Bilodeau, A., White, S., Turgeon, L., &amp; Henderson, A. (2022). Ethnic minority belonging in a multilevel political community: the role of exclusionary experiences and welcoming provincial contexts in Canada.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Territory, Politics, Governance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 1-20. https://</a:t>
            </a: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doi.org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/10.1080/21622671.2022.2080758</a:t>
            </a:r>
          </a:p>
          <a:p>
            <a:pPr marL="457200" indent="-457200">
              <a:lnSpc>
                <a:spcPct val="200000"/>
              </a:lnSpc>
            </a:pP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Gidengil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 E., &amp; Stolle, D. (2009). The role of social networks in immigrant women's political incorporation.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International Migration Review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43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(4), 727-763. https://</a:t>
            </a: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doi.org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/10.1111/j.1747-7379.2009.00783.x</a:t>
            </a:r>
          </a:p>
          <a:p>
            <a:pPr marL="457200" indent="-457200">
              <a:lnSpc>
                <a:spcPct val="200000"/>
              </a:lnSpc>
            </a:pP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Ginieniewicz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 J. (2007). The scope of political participation.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Journal of International Migration and Integration/Revue de </a:t>
            </a:r>
            <a:r>
              <a:rPr lang="en-CA" altLang="zh-CN" sz="14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l'integration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et de la migration </a:t>
            </a:r>
            <a:r>
              <a:rPr lang="en-CA" altLang="zh-CN" sz="14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internationale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 327-345. https://</a:t>
            </a: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doi.org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/10.1007/s12134-007-0025-9</a:t>
            </a:r>
            <a:endParaRPr lang="en-CA" altLang="zh-CN" sz="1400" kern="100" dirty="0">
              <a:solidFill>
                <a:srgbClr val="000000"/>
              </a:solidFill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489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25F0B1-80DC-8E4D-40EB-0DAD2789F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07603"/>
            <a:ext cx="10515600" cy="65848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  <a:endParaRPr kumimoji="1"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86D6D3-C6C9-AE1B-49EE-33C728996320}"/>
              </a:ext>
            </a:extLst>
          </p:cNvPr>
          <p:cNvSpPr txBox="1"/>
          <p:nvPr/>
        </p:nvSpPr>
        <p:spPr>
          <a:xfrm>
            <a:off x="838199" y="1402052"/>
            <a:ext cx="10515600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</a:pP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Grant, P. R., Abrams, D., Robertson, D. W., &amp; </a:t>
            </a: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Garay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 J. (2015). Predicting protests by disadvantaged skilled immigrants: A test of an integrated social identity, relative deprivation, collective efficacy (SIRDE) model.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Social Justice Research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 76-101. https://</a:t>
            </a: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doi.org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/10.1007/s11211-014-0229-z</a:t>
            </a:r>
          </a:p>
          <a:p>
            <a:pPr marL="457200" indent="-457200">
              <a:lnSpc>
                <a:spcPct val="200000"/>
              </a:lnSpc>
            </a:pP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Laxer, E., Reitz, J. G., &amp; Simon, P. (2020). Muslims’ political and civic incorporation in France and Canada: testing models of participation.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Journal of Ethnic and Migration Studies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(17), 3677-3702. https://</a:t>
            </a: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doi.org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/10.1080/1369183X.2019.1620418</a:t>
            </a:r>
          </a:p>
          <a:p>
            <a:pPr marL="457200" indent="-457200">
              <a:lnSpc>
                <a:spcPct val="200000"/>
              </a:lnSpc>
            </a:pP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Li, Y. (2020). Civic engagement and wellbeing among female immigrants in Canada.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Canadian Ethnic Studies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(1), 49-72. https://</a:t>
            </a:r>
            <a:r>
              <a:rPr lang="en-CA" altLang="zh-CN" sz="1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muse.jhu.edu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/article/753545</a:t>
            </a:r>
          </a:p>
          <a:p>
            <a:pPr marL="457200" indent="-457200">
              <a:lnSpc>
                <a:spcPct val="200000"/>
              </a:lnSpc>
            </a:pP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Pye, M. W., &amp; Pye, L. W. (2009). 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Asian power and politics: The cultural dimensions of authority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. Harvard University Press.</a:t>
            </a:r>
          </a:p>
          <a:p>
            <a:pPr marL="457200" indent="-457200">
              <a:lnSpc>
                <a:spcPct val="200000"/>
              </a:lnSpc>
            </a:pP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Statistics Canada. (2022b, November 23). </a:t>
            </a:r>
            <a:r>
              <a:rPr lang="en-CA" altLang="zh-CN" sz="1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Canada at a Glance, 2022: Immigration</a:t>
            </a:r>
            <a:r>
              <a:rPr lang="en-CA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. https://www150.statcan.gc.ca/n1/pub/12-581-x/2022001/sec2-eng.htm</a:t>
            </a:r>
            <a:endParaRPr lang="en-CA" altLang="zh-CN" sz="14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1753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11" descr="文本&#10;&#10;描述已自动生成">
            <a:extLst>
              <a:ext uri="{FF2B5EF4-FFF2-40B4-BE49-F238E27FC236}">
                <a16:creationId xmlns:a16="http://schemas.microsoft.com/office/drawing/2014/main" id="{2A93807C-0DA6-4C5E-FAC6-E58CE160E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162890" y="383454"/>
            <a:ext cx="7866219" cy="449498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AFFE4D-F509-BA0B-D0F1-55EE8C7184D0}"/>
              </a:ext>
            </a:extLst>
          </p:cNvPr>
          <p:cNvSpPr txBox="1"/>
          <p:nvPr/>
        </p:nvSpPr>
        <p:spPr>
          <a:xfrm>
            <a:off x="5470634" y="5288034"/>
            <a:ext cx="1250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b="1" dirty="0"/>
              <a:t>Contact</a:t>
            </a:r>
            <a:endParaRPr kumimoji="1" lang="zh-CN" altLang="en-US" b="1" dirty="0"/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F467A7C8-341D-EA48-0E34-39A298597D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99236"/>
              </p:ext>
            </p:extLst>
          </p:nvPr>
        </p:nvGraphicFramePr>
        <p:xfrm>
          <a:off x="2587295" y="5860754"/>
          <a:ext cx="701740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8704">
                  <a:extLst>
                    <a:ext uri="{9D8B030D-6E8A-4147-A177-3AD203B41FA5}">
                      <a16:colId xmlns:a16="http://schemas.microsoft.com/office/drawing/2014/main" val="3644570599"/>
                    </a:ext>
                  </a:extLst>
                </a:gridCol>
                <a:gridCol w="3508704">
                  <a:extLst>
                    <a:ext uri="{9D8B030D-6E8A-4147-A177-3AD203B41FA5}">
                      <a16:colId xmlns:a16="http://schemas.microsoft.com/office/drawing/2014/main" val="57531190"/>
                    </a:ext>
                  </a:extLst>
                </a:gridCol>
              </a:tblGrid>
              <a:tr h="52845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cap="none" spc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Hongshu</a:t>
                      </a:r>
                      <a:r>
                        <a:rPr lang="zh-CN" altLang="en-US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altLang="zh-CN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Wang</a:t>
                      </a:r>
                    </a:p>
                    <a:p>
                      <a:pPr algn="ctr"/>
                      <a:r>
                        <a:rPr lang="en-US" altLang="zh-CN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hwan289@uwo.ca</a:t>
                      </a:r>
                      <a:endParaRPr lang="en-US" altLang="zh-CN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Dr. Howard Ramos</a:t>
                      </a:r>
                    </a:p>
                    <a:p>
                      <a:pPr algn="ctr"/>
                      <a:r>
                        <a:rPr lang="en-CA" altLang="zh-CN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howard.ramos@uwo.ca</a:t>
                      </a:r>
                      <a:endParaRPr lang="en-CA" altLang="zh-CN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065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7287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AAAE94E3-A7DB-4868-B1E3-E49703488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F366110-65A1-CBE7-E206-579516B1C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5279408" cy="1128068"/>
          </a:xfrm>
        </p:spPr>
        <p:txBody>
          <a:bodyPr anchor="ctr">
            <a:normAutofit/>
          </a:bodyPr>
          <a:lstStyle/>
          <a:p>
            <a:r>
              <a:rPr kumimoji="1" lang="en-US" altLang="zh-CN" sz="3700" dirty="0"/>
              <a:t>The</a:t>
            </a:r>
            <a:r>
              <a:rPr kumimoji="1" lang="zh-CN" altLang="en-US" sz="3700" dirty="0"/>
              <a:t> </a:t>
            </a:r>
            <a:r>
              <a:rPr kumimoji="1" lang="en-US" altLang="zh-CN" sz="3700" dirty="0"/>
              <a:t>project</a:t>
            </a:r>
            <a:r>
              <a:rPr kumimoji="1" lang="zh-CN" altLang="en-US" sz="3700" dirty="0"/>
              <a:t> </a:t>
            </a:r>
            <a:r>
              <a:rPr kumimoji="1" lang="en-US" altLang="zh-CN" sz="3700" dirty="0"/>
              <a:t>and</a:t>
            </a:r>
            <a:r>
              <a:rPr kumimoji="1" lang="zh-CN" altLang="en-US" sz="3700" dirty="0"/>
              <a:t> </a:t>
            </a:r>
            <a:r>
              <a:rPr kumimoji="1" lang="en-US" altLang="zh-CN" sz="3700" dirty="0"/>
              <a:t>its</a:t>
            </a:r>
            <a:r>
              <a:rPr kumimoji="1" lang="zh-CN" altLang="en-US" sz="3700" dirty="0"/>
              <a:t> </a:t>
            </a:r>
            <a:r>
              <a:rPr kumimoji="1" lang="en-US" altLang="zh-CN" sz="3700" dirty="0"/>
              <a:t>importance</a:t>
            </a:r>
            <a:endParaRPr kumimoji="1" lang="zh-CN" altLang="en-US" sz="3700" dirty="0"/>
          </a:p>
        </p:txBody>
      </p:sp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036" name="Rectangle 1035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7" name="Rectangle 1036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123821"/>
            <a:ext cx="4975066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92B01A42-3284-FEE6-1571-DE21B8454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5278066" cy="3979585"/>
          </a:xfrm>
        </p:spPr>
        <p:txBody>
          <a:bodyPr anchor="ctr">
            <a:normAutofit/>
          </a:bodyPr>
          <a:lstStyle/>
          <a:p>
            <a:r>
              <a:rPr kumimoji="1" lang="en-US" altLang="zh-CN" sz="2000" dirty="0"/>
              <a:t>Study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Canadian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immigrants’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likelihood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of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voting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and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participating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noninstitutional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political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activities</a:t>
            </a:r>
            <a:r>
              <a:rPr kumimoji="1" lang="zh-CN" altLang="en-US" sz="2000" dirty="0"/>
              <a:t> </a:t>
            </a:r>
            <a:endParaRPr kumimoji="1" lang="en-US" altLang="zh-CN" sz="2000" dirty="0"/>
          </a:p>
          <a:p>
            <a:r>
              <a:rPr kumimoji="1" lang="en-US" altLang="zh-CN" sz="2000" b="1" dirty="0"/>
              <a:t>Importance</a:t>
            </a:r>
            <a:r>
              <a:rPr kumimoji="1" lang="en-US" altLang="zh-CN" sz="2000" dirty="0"/>
              <a:t>:</a:t>
            </a:r>
          </a:p>
          <a:p>
            <a:pPr lvl="1"/>
            <a:r>
              <a:rPr kumimoji="1" lang="en-US" altLang="zh-CN" sz="2000" dirty="0"/>
              <a:t>Over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20%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of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foreign-born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Canadians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(Statistics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Canada,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2022)</a:t>
            </a:r>
          </a:p>
          <a:p>
            <a:pPr lvl="1"/>
            <a:r>
              <a:rPr kumimoji="1" lang="en-US" altLang="zh-CN" sz="2000" dirty="0"/>
              <a:t>Political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participation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indicate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the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health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of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modern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democracies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(</a:t>
            </a:r>
            <a:r>
              <a:rPr kumimoji="1" lang="en-US" altLang="zh-CN" sz="2000" dirty="0" err="1"/>
              <a:t>Ginieniewicz</a:t>
            </a:r>
            <a:r>
              <a:rPr kumimoji="1" lang="en-US" altLang="zh-CN" sz="2000" dirty="0"/>
              <a:t>, 2007)</a:t>
            </a:r>
          </a:p>
          <a:p>
            <a:pPr lvl="1"/>
            <a:r>
              <a:rPr kumimoji="1" lang="en-US" altLang="zh-CN" sz="2000" dirty="0"/>
              <a:t>Unsuccessful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integration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might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cause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conflicts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(</a:t>
            </a:r>
            <a:r>
              <a:rPr kumimoji="1" lang="en-US" altLang="zh-CN" sz="2000" dirty="0" err="1"/>
              <a:t>Bloemraad</a:t>
            </a:r>
            <a:r>
              <a:rPr kumimoji="1" lang="en-US" altLang="zh-CN" sz="2000" dirty="0"/>
              <a:t>, 2007)</a:t>
            </a:r>
          </a:p>
          <a:p>
            <a:pPr marL="457200" lvl="1" indent="0">
              <a:buNone/>
            </a:pPr>
            <a:endParaRPr kumimoji="1" lang="zh-CN" altLang="en-US" sz="2000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7447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hart 4 Immigrant population and its percentage of the population, Canada, 1871 to 2021">
            <a:extLst>
              <a:ext uri="{FF2B5EF4-FFF2-40B4-BE49-F238E27FC236}">
                <a16:creationId xmlns:a16="http://schemas.microsoft.com/office/drawing/2014/main" id="{06FAFFCA-22C1-8557-3100-CBD116094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3423" y="765138"/>
            <a:ext cx="4397433" cy="215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" name="Rectangle 1044">
            <a:extLst>
              <a:ext uri="{FF2B5EF4-FFF2-40B4-BE49-F238E27FC236}">
                <a16:creationId xmlns:a16="http://schemas.microsoft.com/office/drawing/2014/main" id="{8CB5D2D7-DF65-4E86-BFBA-FFB9B5AC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05479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Chart 5 Distribution of  immigrant population by region of birth, Canada, 1871 to 2021">
            <a:extLst>
              <a:ext uri="{FF2B5EF4-FFF2-40B4-BE49-F238E27FC236}">
                <a16:creationId xmlns:a16="http://schemas.microsoft.com/office/drawing/2014/main" id="{DC35100D-525D-8B4B-BE57-9F53E1DDA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58083" y="3707894"/>
            <a:ext cx="4246248" cy="251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582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28" name="Rectangle 2130">
            <a:extLst>
              <a:ext uri="{FF2B5EF4-FFF2-40B4-BE49-F238E27FC236}">
                <a16:creationId xmlns:a16="http://schemas.microsoft.com/office/drawing/2014/main" id="{6ECA6DCB-B7E1-40A9-9524-540C6DA40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AF48E33-32E9-1685-4D3B-DCDD17877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5279408" cy="1128068"/>
          </a:xfrm>
        </p:spPr>
        <p:txBody>
          <a:bodyPr anchor="ctr">
            <a:normAutofit/>
          </a:bodyPr>
          <a:lstStyle/>
          <a:p>
            <a:r>
              <a:rPr kumimoji="1" lang="en-US" altLang="zh-CN" sz="3700"/>
              <a:t>Existing</a:t>
            </a:r>
            <a:r>
              <a:rPr kumimoji="1" lang="zh-CN" altLang="en-US" sz="3700"/>
              <a:t> </a:t>
            </a:r>
            <a:r>
              <a:rPr kumimoji="1" lang="en-US" altLang="zh-CN" sz="3700"/>
              <a:t>literature</a:t>
            </a:r>
            <a:r>
              <a:rPr kumimoji="1" lang="zh-CN" altLang="en-US" sz="3700"/>
              <a:t> </a:t>
            </a:r>
            <a:r>
              <a:rPr kumimoji="1" lang="en-US" altLang="zh-CN" sz="3700"/>
              <a:t>and</a:t>
            </a:r>
            <a:r>
              <a:rPr kumimoji="1" lang="zh-CN" altLang="en-US" sz="3700"/>
              <a:t> </a:t>
            </a:r>
            <a:r>
              <a:rPr kumimoji="1" lang="en-US" altLang="zh-CN" sz="3700"/>
              <a:t>theories</a:t>
            </a:r>
            <a:endParaRPr kumimoji="1" lang="zh-CN" altLang="en-US" sz="3700"/>
          </a:p>
        </p:txBody>
      </p:sp>
      <p:grpSp>
        <p:nvGrpSpPr>
          <p:cNvPr id="2130" name="Group 213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2134" name="Rectangle 213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2" name="Rectangle 213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36" name="Rectangle 213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123821"/>
            <a:ext cx="4975066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9978CC-3E0B-7131-A6D3-FFEE4EE92D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8" y="2330505"/>
            <a:ext cx="5505281" cy="4221908"/>
          </a:xfrm>
        </p:spPr>
        <p:txBody>
          <a:bodyPr anchor="ctr">
            <a:normAutofit/>
          </a:bodyPr>
          <a:lstStyle/>
          <a:p>
            <a:r>
              <a:rPr kumimoji="1" lang="en-US" altLang="zh-CN" sz="1400" dirty="0"/>
              <a:t>Socio-cultural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lens: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immigrants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from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Asia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are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less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likely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to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participate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in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politics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(Pye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&amp;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Pye,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2009)</a:t>
            </a:r>
          </a:p>
          <a:p>
            <a:r>
              <a:rPr kumimoji="1" lang="en-US" altLang="zh-CN" sz="1400" dirty="0"/>
              <a:t>Education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level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matters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for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political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participation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(Laxer et al., 2020)</a:t>
            </a:r>
          </a:p>
          <a:p>
            <a:r>
              <a:rPr kumimoji="1" lang="en-US" altLang="zh-CN" sz="1400" dirty="0"/>
              <a:t>Political</a:t>
            </a:r>
            <a:r>
              <a:rPr kumimoji="1" lang="zh-CN" altLang="en-US" sz="1400" dirty="0"/>
              <a:t> </a:t>
            </a:r>
            <a:r>
              <a:rPr kumimoji="1" lang="en-CA" altLang="zh-CN" sz="1400" dirty="0"/>
              <a:t>opportunity structure theory</a:t>
            </a:r>
            <a:r>
              <a:rPr kumimoji="1" lang="en-US" altLang="zh-CN" sz="1400" dirty="0"/>
              <a:t>.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Immigrants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in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Quebec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less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likely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to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participate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in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politics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due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to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policies</a:t>
            </a:r>
          </a:p>
          <a:p>
            <a:pPr lvl="1"/>
            <a:r>
              <a:rPr kumimoji="1" lang="en-US" altLang="zh-CN" sz="1400" dirty="0"/>
              <a:t>Less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inclusive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to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immigrants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(Bilodeau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et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al.,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2022)</a:t>
            </a:r>
          </a:p>
          <a:p>
            <a:r>
              <a:rPr kumimoji="1" lang="en-US" altLang="zh-CN" sz="1400" dirty="0"/>
              <a:t>Other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factors:</a:t>
            </a:r>
            <a:r>
              <a:rPr kumimoji="1" lang="zh-CN" altLang="en-US" sz="1400" dirty="0"/>
              <a:t> </a:t>
            </a:r>
            <a:endParaRPr kumimoji="1" lang="en-US" altLang="zh-CN" sz="1400" dirty="0"/>
          </a:p>
          <a:p>
            <a:pPr lvl="1"/>
            <a:r>
              <a:rPr kumimoji="1" lang="en-US" altLang="zh-CN" sz="1400" dirty="0"/>
              <a:t>Sex/gender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(Li,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2020)</a:t>
            </a:r>
          </a:p>
          <a:p>
            <a:pPr lvl="1"/>
            <a:r>
              <a:rPr kumimoji="1" lang="en-US" altLang="zh-CN" sz="1400" dirty="0"/>
              <a:t>Experienced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discrimination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(Bloemraad et al., 2015;</a:t>
            </a:r>
            <a:r>
              <a:rPr kumimoji="1" lang="zh-CN" altLang="en-US" sz="1400" dirty="0"/>
              <a:t> </a:t>
            </a:r>
            <a:r>
              <a:rPr kumimoji="1" lang="en-CA" altLang="zh-CN" sz="1400" dirty="0"/>
              <a:t>Grant et al., 2014</a:t>
            </a:r>
            <a:r>
              <a:rPr kumimoji="1" lang="en-US" altLang="zh-CN" sz="1400" dirty="0"/>
              <a:t>)</a:t>
            </a:r>
          </a:p>
          <a:p>
            <a:pPr lvl="1"/>
            <a:r>
              <a:rPr kumimoji="1" lang="en-US" altLang="zh-CN" sz="1400" dirty="0"/>
              <a:t>Partner’s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birthplace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(</a:t>
            </a:r>
            <a:r>
              <a:rPr kumimoji="1" lang="en-US" altLang="zh-CN" sz="1400" dirty="0" err="1"/>
              <a:t>Gidengil</a:t>
            </a:r>
            <a:r>
              <a:rPr kumimoji="1" lang="en-US" altLang="zh-CN" sz="1400" dirty="0"/>
              <a:t> and Stolle,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2009)</a:t>
            </a:r>
          </a:p>
          <a:p>
            <a:r>
              <a:rPr kumimoji="1" lang="en-US" altLang="zh-CN" sz="1400" b="1" dirty="0"/>
              <a:t>Gaps</a:t>
            </a:r>
            <a:r>
              <a:rPr kumimoji="1" lang="en-US" altLang="zh-CN" sz="1400" dirty="0"/>
              <a:t>:</a:t>
            </a:r>
            <a:r>
              <a:rPr kumimoji="1" lang="zh-CN" altLang="en-US" sz="1400" dirty="0"/>
              <a:t> </a:t>
            </a:r>
            <a:endParaRPr kumimoji="1" lang="en-US" altLang="zh-CN" sz="1400" dirty="0"/>
          </a:p>
          <a:p>
            <a:pPr lvl="1"/>
            <a:r>
              <a:rPr kumimoji="1" lang="en-US" altLang="zh-CN" sz="1400" dirty="0"/>
              <a:t>Few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papers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compare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different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theories</a:t>
            </a:r>
            <a:r>
              <a:rPr kumimoji="1" lang="zh-CN" altLang="en-US" sz="1400" dirty="0"/>
              <a:t> </a:t>
            </a:r>
            <a:endParaRPr kumimoji="1" lang="en-US" altLang="zh-CN" sz="1400" dirty="0"/>
          </a:p>
          <a:p>
            <a:pPr lvl="1"/>
            <a:r>
              <a:rPr kumimoji="1" lang="en-US" altLang="zh-CN" sz="1400" dirty="0"/>
              <a:t>No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recent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articles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consider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noninstitutional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political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activity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variables</a:t>
            </a:r>
            <a:r>
              <a:rPr kumimoji="1" lang="zh-CN" altLang="en-US" sz="1400" dirty="0"/>
              <a:t> </a:t>
            </a:r>
            <a:endParaRPr kumimoji="1" lang="en-US" altLang="zh-CN" sz="1400" dirty="0"/>
          </a:p>
        </p:txBody>
      </p:sp>
      <p:sp>
        <p:nvSpPr>
          <p:cNvPr id="2145" name="Rectangle 213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2" name="Rectangle 214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7447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The problem with the push for more college degrees">
            <a:extLst>
              <a:ext uri="{FF2B5EF4-FFF2-40B4-BE49-F238E27FC236}">
                <a16:creationId xmlns:a16="http://schemas.microsoft.com/office/drawing/2014/main" id="{5BA52576-7F9C-61F4-BB2E-5B42237C07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10507"/>
          <a:stretch/>
        </p:blipFill>
        <p:spPr bwMode="auto">
          <a:xfrm>
            <a:off x="7083423" y="581892"/>
            <a:ext cx="4397433" cy="251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43" name="Rectangle 2142">
            <a:extLst>
              <a:ext uri="{FF2B5EF4-FFF2-40B4-BE49-F238E27FC236}">
                <a16:creationId xmlns:a16="http://schemas.microsoft.com/office/drawing/2014/main" id="{8CB5D2D7-DF65-4E86-BFBA-FFB9B5AC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05479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Andrew Caddell: Liberals rushing to help Quebec suppress English | National  Post">
            <a:extLst>
              <a:ext uri="{FF2B5EF4-FFF2-40B4-BE49-F238E27FC236}">
                <a16:creationId xmlns:a16="http://schemas.microsoft.com/office/drawing/2014/main" id="{269B49E5-91B0-6D11-840F-5F6BF02285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0" r="1" b="20078"/>
          <a:stretch/>
        </p:blipFill>
        <p:spPr bwMode="auto">
          <a:xfrm>
            <a:off x="7083423" y="3707894"/>
            <a:ext cx="4395569" cy="251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2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7" name="Rectangle 1126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8C0C121-3148-0F80-AB42-E2F9BE42E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kumimoji="1" lang="en-US" altLang="zh-CN" sz="5400" dirty="0"/>
              <a:t>Methods:</a:t>
            </a:r>
            <a:r>
              <a:rPr kumimoji="1" lang="zh-CN" altLang="en-US" sz="5400" dirty="0"/>
              <a:t> </a:t>
            </a:r>
            <a:r>
              <a:rPr kumimoji="1" lang="en-US" altLang="zh-CN" sz="5400" dirty="0"/>
              <a:t>variables</a:t>
            </a:r>
            <a:endParaRPr kumimoji="1" lang="zh-CN" altLang="en-US" sz="5400" dirty="0"/>
          </a:p>
        </p:txBody>
      </p:sp>
      <p:sp>
        <p:nvSpPr>
          <p:cNvPr id="1129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B53317-ABFB-F2B3-AC16-DC650A6DB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2" y="2071316"/>
            <a:ext cx="7103165" cy="4119172"/>
          </a:xfrm>
        </p:spPr>
        <p:txBody>
          <a:bodyPr anchor="t">
            <a:normAutofit/>
          </a:bodyPr>
          <a:lstStyle/>
          <a:p>
            <a:r>
              <a:rPr kumimoji="1" lang="en-US" altLang="zh-CN" sz="2000" dirty="0"/>
              <a:t>Independent:</a:t>
            </a:r>
            <a:r>
              <a:rPr kumimoji="1" lang="zh-CN" altLang="en-US" sz="2000" dirty="0"/>
              <a:t> </a:t>
            </a:r>
            <a:endParaRPr kumimoji="1" lang="en-US" altLang="zh-CN" sz="2000" dirty="0"/>
          </a:p>
          <a:p>
            <a:pPr lvl="1"/>
            <a:r>
              <a:rPr kumimoji="1" lang="en-US" altLang="zh-CN" sz="2000" dirty="0"/>
              <a:t>Landed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Immigrants’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birthplace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(continents)</a:t>
            </a:r>
          </a:p>
          <a:p>
            <a:pPr lvl="1"/>
            <a:r>
              <a:rPr kumimoji="1" lang="en-US" altLang="zh-CN" sz="2000" dirty="0"/>
              <a:t>Experienced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racial,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ethnic,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cultural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discrimination</a:t>
            </a:r>
          </a:p>
          <a:p>
            <a:pPr lvl="1"/>
            <a:r>
              <a:rPr kumimoji="1" lang="en-US" altLang="zh-CN" sz="2000" dirty="0"/>
              <a:t>Household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income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and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highest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education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level</a:t>
            </a:r>
          </a:p>
          <a:p>
            <a:r>
              <a:rPr kumimoji="1" lang="en-US" altLang="zh-CN" sz="2000" dirty="0"/>
              <a:t>Dependent:</a:t>
            </a:r>
            <a:r>
              <a:rPr kumimoji="1" lang="zh-CN" altLang="en-US" sz="2000" dirty="0"/>
              <a:t> </a:t>
            </a:r>
            <a:endParaRPr kumimoji="1" lang="en-US" altLang="zh-CN" sz="2000" dirty="0"/>
          </a:p>
          <a:p>
            <a:pPr lvl="1"/>
            <a:r>
              <a:rPr kumimoji="1" lang="en-US" altLang="zh-CN" sz="2000" dirty="0"/>
              <a:t>Voted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the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last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election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(federal,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provincial,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municipal)</a:t>
            </a:r>
          </a:p>
          <a:p>
            <a:pPr lvl="1"/>
            <a:r>
              <a:rPr kumimoji="1" lang="en-US" altLang="zh-CN" sz="2000" dirty="0"/>
              <a:t>Three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noninstitutional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political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activities: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sign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paper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internet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petition,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public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meeting,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&amp;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show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support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demonstration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(at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least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once,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last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12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months)</a:t>
            </a:r>
          </a:p>
        </p:txBody>
      </p:sp>
      <p:pic>
        <p:nvPicPr>
          <p:cNvPr id="1026" name="Picture 2" descr="Protesters in Montreal pressure Ottawa to regularize migrant workers'  status | CBC News">
            <a:extLst>
              <a:ext uri="{FF2B5EF4-FFF2-40B4-BE49-F238E27FC236}">
                <a16:creationId xmlns:a16="http://schemas.microsoft.com/office/drawing/2014/main" id="{9EBBC5CA-32DE-932A-4AC0-CAAEAF728B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0" r="14366" b="-3"/>
          <a:stretch/>
        </p:blipFill>
        <p:spPr bwMode="auto">
          <a:xfrm>
            <a:off x="7814288" y="2056568"/>
            <a:ext cx="3941064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135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37">
            <a:extLst>
              <a:ext uri="{FF2B5EF4-FFF2-40B4-BE49-F238E27FC236}">
                <a16:creationId xmlns:a16="http://schemas.microsoft.com/office/drawing/2014/main" id="{2550BE34-C2B8-49B8-8519-67A8CAD51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Rectangle 39">
            <a:extLst>
              <a:ext uri="{FF2B5EF4-FFF2-40B4-BE49-F238E27FC236}">
                <a16:creationId xmlns:a16="http://schemas.microsoft.com/office/drawing/2014/main" id="{A7457DD9-5A45-400A-AB4B-4B4EDECA2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36512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09E06C1-0260-6216-F9D6-7CE7EEEB1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746" y="586822"/>
            <a:ext cx="3560252" cy="16459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zh-CN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Methods: six models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41CF7D6-A660-431A-B0BB-140A0D555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105773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4" name="Rectangle 43">
            <a:extLst>
              <a:ext uri="{FF2B5EF4-FFF2-40B4-BE49-F238E27FC236}">
                <a16:creationId xmlns:a16="http://schemas.microsoft.com/office/drawing/2014/main" id="{0570A85B-3810-4F95-97B0-CBF4CCDB3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140063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BEA3AB-7324-0792-4338-D408085BAB6E}"/>
              </a:ext>
            </a:extLst>
          </p:cNvPr>
          <p:cNvSpPr txBox="1"/>
          <p:nvPr/>
        </p:nvSpPr>
        <p:spPr>
          <a:xfrm>
            <a:off x="5343124" y="446476"/>
            <a:ext cx="6002636" cy="1867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914400" lvl="1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kumimoji="1" lang="en-US" altLang="zh-CN" sz="1200" dirty="0"/>
              <a:t>Immigrants’ birthplace and political participation </a:t>
            </a:r>
          </a:p>
          <a:p>
            <a:pPr marL="914400" lvl="1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kumimoji="1" lang="en-US" altLang="zh-CN" sz="1200" dirty="0"/>
              <a:t>Experienced discrimination and political participation </a:t>
            </a:r>
          </a:p>
          <a:p>
            <a:pPr marL="914400" lvl="1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kumimoji="1" lang="en-US" altLang="zh-CN" sz="1200" dirty="0"/>
              <a:t>Household income, highest education level, and political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participation</a:t>
            </a:r>
          </a:p>
          <a:p>
            <a:pPr marL="914400" lvl="1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kumimoji="1" lang="en-US" altLang="zh-CN" sz="1200" dirty="0"/>
              <a:t>Models 1+2+3+other control variables: sex, province, partner’s birthplace, and age</a:t>
            </a:r>
          </a:p>
          <a:p>
            <a:pPr marL="914400" lvl="1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kumimoji="1" lang="en-US" altLang="zh-CN" sz="1200" dirty="0"/>
              <a:t>Similar to model 4, but comparable with interaction variables</a:t>
            </a:r>
          </a:p>
          <a:p>
            <a:pPr marL="914400" lvl="1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kumimoji="1" lang="en-US" altLang="zh-CN" sz="1200" dirty="0"/>
              <a:t>Model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5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&amp;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interaction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variables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F60ED1-B663-80B5-CBDA-07C6362E2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844" y="2561830"/>
            <a:ext cx="8120589" cy="378298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C7B00E0-B32F-2634-4044-C3BE4946B1E6}"/>
              </a:ext>
            </a:extLst>
          </p:cNvPr>
          <p:cNvSpPr txBox="1"/>
          <p:nvPr/>
        </p:nvSpPr>
        <p:spPr>
          <a:xfrm>
            <a:off x="2077844" y="6452204"/>
            <a:ext cx="84946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00" dirty="0"/>
              <a:t>Source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Statistics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Canada,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2020.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General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Social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Survey,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cycle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35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Social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Identity</a:t>
            </a:r>
            <a:r>
              <a:rPr kumimoji="1" lang="zh-CN" altLang="en-US" sz="1100" dirty="0"/>
              <a:t>     </a:t>
            </a:r>
            <a:r>
              <a:rPr lang="en-CA" altLang="zh-CN" sz="1100" dirty="0"/>
              <a:t>* P ≤ 0.05 | ** P ≤ 0.01 | *** P ≤ 0.001	</a:t>
            </a:r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2600298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5" name="Rectangle 64">
            <a:extLst>
              <a:ext uri="{FF2B5EF4-FFF2-40B4-BE49-F238E27FC236}">
                <a16:creationId xmlns:a16="http://schemas.microsoft.com/office/drawing/2014/main" id="{32AEEBC8-9D30-42EF-95F2-386C2653F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82FF817-4F62-34B3-EC4E-58CF1D62A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502920"/>
            <a:ext cx="3419856" cy="1463040"/>
          </a:xfrm>
        </p:spPr>
        <p:txBody>
          <a:bodyPr anchor="ctr">
            <a:normAutofit/>
          </a:bodyPr>
          <a:lstStyle/>
          <a:p>
            <a:r>
              <a:rPr kumimoji="1" lang="en-US" altLang="zh-CN" sz="4800"/>
              <a:t>Methods:</a:t>
            </a:r>
            <a:r>
              <a:rPr kumimoji="1" lang="zh-CN" altLang="en-US" sz="4800"/>
              <a:t> </a:t>
            </a:r>
            <a:r>
              <a:rPr kumimoji="1" lang="en-US" altLang="zh-CN" sz="4800"/>
              <a:t>regression</a:t>
            </a:r>
            <a:endParaRPr kumimoji="1" lang="zh-CN" altLang="en-US" sz="4800"/>
          </a:p>
        </p:txBody>
      </p:sp>
      <p:sp>
        <p:nvSpPr>
          <p:cNvPr id="67" name="sketch line">
            <a:extLst>
              <a:ext uri="{FF2B5EF4-FFF2-40B4-BE49-F238E27FC236}">
                <a16:creationId xmlns:a16="http://schemas.microsoft.com/office/drawing/2014/main" id="{2E92FA66-67D7-4CB4-94D3-E643A9AD4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66159" y="1225296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7B161E-F262-8AE4-B466-B0CB8856C5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5" y="502920"/>
            <a:ext cx="7199868" cy="1463040"/>
          </a:xfrm>
        </p:spPr>
        <p:txBody>
          <a:bodyPr anchor="ctr">
            <a:normAutofit/>
          </a:bodyPr>
          <a:lstStyle/>
          <a:p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General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Survey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Dataset: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Identity,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Stats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</a:p>
          <a:p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Logistic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binary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regression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en-US" altLang="zh-CN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Importance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weight,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Chi-squared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test,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bootstrap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weights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used.</a:t>
            </a:r>
            <a:r>
              <a:rPr kumimoji="1" lang="zh-CN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en-US" altLang="zh-CN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17C3C1F0-3C9A-9DAC-B350-561A4B5DD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434" y="2238827"/>
            <a:ext cx="6009132" cy="411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84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A95671B-3CC6-4792-9114-B74FAEA224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CD0AF76-0623-D6CB-66E7-B922C7139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184" y="174032"/>
            <a:ext cx="10175631" cy="1111843"/>
          </a:xfrm>
        </p:spPr>
        <p:txBody>
          <a:bodyPr anchor="ctr">
            <a:normAutofit fontScale="90000"/>
          </a:bodyPr>
          <a:lstStyle/>
          <a:p>
            <a:pPr algn="ctr"/>
            <a:r>
              <a:rPr kumimoji="1" lang="en-US" altLang="zh-CN" sz="4000" dirty="0"/>
              <a:t>Results:</a:t>
            </a:r>
            <a:r>
              <a:rPr kumimoji="1" lang="zh-CN" altLang="en-US" sz="4000" dirty="0"/>
              <a:t> </a:t>
            </a:r>
            <a:r>
              <a:rPr kumimoji="1" lang="en-US" altLang="zh-CN" sz="4000" dirty="0"/>
              <a:t>descriptive</a:t>
            </a:r>
            <a:r>
              <a:rPr kumimoji="1" lang="zh-CN" altLang="en-US" sz="4000" dirty="0"/>
              <a:t> </a:t>
            </a:r>
            <a:r>
              <a:rPr kumimoji="1" lang="en-US" altLang="zh-CN" sz="4000" dirty="0"/>
              <a:t>independent</a:t>
            </a:r>
            <a:r>
              <a:rPr kumimoji="1" lang="zh-CN" altLang="en-US" sz="4000" dirty="0"/>
              <a:t> </a:t>
            </a:r>
            <a:r>
              <a:rPr kumimoji="1" lang="en-US" altLang="zh-CN" sz="4000" dirty="0"/>
              <a:t>variables</a:t>
            </a:r>
            <a:r>
              <a:rPr kumimoji="1" lang="zh-CN" altLang="en-US" sz="4000" dirty="0"/>
              <a:t> </a:t>
            </a:r>
            <a:r>
              <a:rPr kumimoji="1" lang="en-US" altLang="zh-CN" sz="4000" dirty="0"/>
              <a:t>(weighted)</a:t>
            </a:r>
            <a:endParaRPr kumimoji="1" lang="zh-CN" altLang="en-US" sz="4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F9B3E8-55EE-6DE9-A192-0BF336CA24D1}"/>
              </a:ext>
            </a:extLst>
          </p:cNvPr>
          <p:cNvSpPr txBox="1"/>
          <p:nvPr/>
        </p:nvSpPr>
        <p:spPr>
          <a:xfrm>
            <a:off x="3197494" y="1501704"/>
            <a:ext cx="6073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zh-CN" dirty="0"/>
              <a:t>Sample</a:t>
            </a:r>
            <a:r>
              <a:rPr kumimoji="1" lang="zh-CN" altLang="en-US" dirty="0"/>
              <a:t> </a:t>
            </a:r>
            <a:r>
              <a:rPr kumimoji="1" lang="en-US" altLang="zh-CN" dirty="0"/>
              <a:t>size:</a:t>
            </a:r>
            <a:r>
              <a:rPr kumimoji="1" lang="zh-CN" altLang="en-US" dirty="0"/>
              <a:t> </a:t>
            </a:r>
            <a:r>
              <a:rPr kumimoji="1" lang="en-US" altLang="zh-CN" dirty="0"/>
              <a:t>34,044.</a:t>
            </a:r>
            <a:r>
              <a:rPr kumimoji="1" lang="zh-CN" altLang="en-US" dirty="0"/>
              <a:t> </a:t>
            </a:r>
            <a:r>
              <a:rPr kumimoji="1" lang="en-US" altLang="zh-CN" dirty="0"/>
              <a:t>Weighted</a:t>
            </a:r>
            <a:r>
              <a:rPr kumimoji="1" lang="zh-CN" altLang="en-US" dirty="0"/>
              <a:t> </a:t>
            </a:r>
            <a:r>
              <a:rPr kumimoji="1" lang="en-US" altLang="zh-CN" dirty="0"/>
              <a:t>population:</a:t>
            </a:r>
            <a:r>
              <a:rPr kumimoji="1" lang="zh-CN" altLang="en-US" dirty="0"/>
              <a:t> </a:t>
            </a:r>
            <a:r>
              <a:rPr kumimoji="1" lang="en-US" altLang="zh-CN" dirty="0"/>
              <a:t>31,255,852</a:t>
            </a:r>
            <a:endParaRPr kumimoji="1" lang="zh-CN" altLang="en-US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0A9B772-3187-4B3E-CF94-394B031234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3752062"/>
              </p:ext>
            </p:extLst>
          </p:nvPr>
        </p:nvGraphicFramePr>
        <p:xfrm>
          <a:off x="6593035" y="2422441"/>
          <a:ext cx="5097358" cy="3090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308267EB-B84B-3C55-8D83-08FBC371E5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387495"/>
              </p:ext>
            </p:extLst>
          </p:nvPr>
        </p:nvGraphicFramePr>
        <p:xfrm>
          <a:off x="747838" y="2422441"/>
          <a:ext cx="5097359" cy="3048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68934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955A2079-FA98-4876-80F0-72364A7D2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52F4B1C-3927-7E6C-FFB7-39B0745BA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8"/>
            <a:ext cx="10515600" cy="1133499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kumimoji="1" lang="en-US" altLang="zh-CN" sz="2400" kern="1200" dirty="0">
                <a:latin typeface="+mj-lt"/>
                <a:ea typeface="+mj-ea"/>
                <a:cs typeface="+mj-cs"/>
              </a:rPr>
              <a:t>Results: regression</a:t>
            </a:r>
            <a:r>
              <a:rPr kumimoji="1" lang="zh-CN" altLang="en-US" sz="2400" kern="1200" dirty="0">
                <a:latin typeface="+mj-lt"/>
                <a:ea typeface="+mj-ea"/>
                <a:cs typeface="+mj-cs"/>
              </a:rPr>
              <a:t> </a:t>
            </a:r>
            <a:r>
              <a:rPr kumimoji="1" lang="en-US" altLang="zh-CN" sz="2400" kern="1200" dirty="0">
                <a:latin typeface="+mj-lt"/>
                <a:ea typeface="+mj-ea"/>
                <a:cs typeface="+mj-cs"/>
              </a:rPr>
              <a:t>of</a:t>
            </a:r>
            <a:r>
              <a:rPr kumimoji="1" lang="zh-CN" altLang="en-US" sz="2400" kern="1200" dirty="0">
                <a:latin typeface="+mj-lt"/>
                <a:ea typeface="+mj-ea"/>
                <a:cs typeface="+mj-cs"/>
              </a:rPr>
              <a:t> </a:t>
            </a:r>
            <a:r>
              <a:rPr kumimoji="1" lang="en-US" altLang="zh-CN" sz="2400" dirty="0"/>
              <a:t>political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participation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by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immigrants’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birthplace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(Weighted),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(Ref: Non-immigrants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or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not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stated) </a:t>
            </a:r>
            <a:endParaRPr kumimoji="1" lang="en-US" altLang="zh-CN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1276B981-135D-C7D5-6D51-965A9318E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46" y="1690687"/>
            <a:ext cx="5917678" cy="4063252"/>
          </a:xfrm>
          <a:prstGeom prst="rect">
            <a:avLst/>
          </a:prstGeom>
        </p:spPr>
      </p:pic>
      <p:sp>
        <p:nvSpPr>
          <p:cNvPr id="8" name="文本框 4">
            <a:extLst>
              <a:ext uri="{FF2B5EF4-FFF2-40B4-BE49-F238E27FC236}">
                <a16:creationId xmlns:a16="http://schemas.microsoft.com/office/drawing/2014/main" id="{C5CBBE51-C817-3EB4-B6F7-74FE95DC7DFF}"/>
              </a:ext>
            </a:extLst>
          </p:cNvPr>
          <p:cNvSpPr txBox="1"/>
          <p:nvPr/>
        </p:nvSpPr>
        <p:spPr>
          <a:xfrm>
            <a:off x="1430834" y="5143540"/>
            <a:ext cx="689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200" dirty="0"/>
              <a:t>**</a:t>
            </a:r>
            <a:endParaRPr kumimoji="1" lang="en-US" altLang="zh-CN" sz="12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5BD55B5-B1DF-FAFB-66C9-B5D3C30B5791}"/>
              </a:ext>
            </a:extLst>
          </p:cNvPr>
          <p:cNvSpPr txBox="1"/>
          <p:nvPr/>
        </p:nvSpPr>
        <p:spPr>
          <a:xfrm>
            <a:off x="838200" y="6352201"/>
            <a:ext cx="61001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sz="1800" dirty="0"/>
              <a:t>* P ≤ 0.05 | ** P ≤ 0.01 | *** P ≤ 0.001		</a:t>
            </a:r>
            <a:endParaRPr lang="zh-CN" altLang="en-US" dirty="0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F650743F-37CC-3874-77E3-D5CE4E9CB2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9778" y="1690687"/>
            <a:ext cx="5774937" cy="406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067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0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4E7106C-63D7-1CEA-8F6F-358E07A3A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kumimoji="1" lang="en-US" altLang="zh-CN" dirty="0"/>
              <a:t>Results:</a:t>
            </a:r>
            <a:r>
              <a:rPr kumimoji="1" lang="zh-CN" altLang="en-US" dirty="0"/>
              <a:t> </a:t>
            </a:r>
            <a:r>
              <a:rPr kumimoji="1" lang="en-US" altLang="zh-CN" dirty="0"/>
              <a:t>regression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(weighted),</a:t>
            </a:r>
            <a:r>
              <a:rPr kumimoji="1" lang="zh-CN" altLang="en-US" dirty="0"/>
              <a:t> </a:t>
            </a:r>
            <a:r>
              <a:rPr kumimoji="1" lang="en-US" altLang="zh-CN" dirty="0"/>
              <a:t>model</a:t>
            </a:r>
            <a:r>
              <a:rPr kumimoji="1" lang="zh-CN" altLang="en-US" dirty="0"/>
              <a:t> </a:t>
            </a:r>
            <a:r>
              <a:rPr kumimoji="1" lang="en-US" altLang="zh-CN" dirty="0"/>
              <a:t>5</a:t>
            </a:r>
            <a:endParaRPr kumimoji="1" lang="zh-CN" altLang="en-US" dirty="0"/>
          </a:p>
        </p:txBody>
      </p:sp>
      <p:sp>
        <p:nvSpPr>
          <p:cNvPr id="73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内容占位符 9">
            <a:extLst>
              <a:ext uri="{FF2B5EF4-FFF2-40B4-BE49-F238E27FC236}">
                <a16:creationId xmlns:a16="http://schemas.microsoft.com/office/drawing/2014/main" id="{16755D8A-F838-FA4A-5EB0-617A32432A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6436066"/>
              </p:ext>
            </p:extLst>
          </p:nvPr>
        </p:nvGraphicFramePr>
        <p:xfrm>
          <a:off x="838200" y="194754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C3797F4E-4822-50AA-B81A-D0E4546F0646}"/>
              </a:ext>
            </a:extLst>
          </p:cNvPr>
          <p:cNvSpPr txBox="1"/>
          <p:nvPr/>
        </p:nvSpPr>
        <p:spPr>
          <a:xfrm>
            <a:off x="838200" y="6352201"/>
            <a:ext cx="61001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sz="1800" dirty="0"/>
              <a:t>* P ≤ 0.05 | ** P ≤ 0.01 | *** P ≤ 0.001		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8420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1711</Words>
  <Application>Microsoft Macintosh PowerPoint</Application>
  <PresentationFormat>宽屏</PresentationFormat>
  <Paragraphs>147</Paragraphs>
  <Slides>19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等线</vt:lpstr>
      <vt:lpstr>Arial</vt:lpstr>
      <vt:lpstr>Calibri</vt:lpstr>
      <vt:lpstr>Times New Roman</vt:lpstr>
      <vt:lpstr>Office 主题​​</vt:lpstr>
      <vt:lpstr>Immigrants’ Political Participation in Canada</vt:lpstr>
      <vt:lpstr>The project and its importance</vt:lpstr>
      <vt:lpstr>Existing literature and theories</vt:lpstr>
      <vt:lpstr>Methods: variables</vt:lpstr>
      <vt:lpstr>Methods: six models </vt:lpstr>
      <vt:lpstr>Methods: regression</vt:lpstr>
      <vt:lpstr>Results: descriptive independent variables (weighted)</vt:lpstr>
      <vt:lpstr>Results: regression of political participation by immigrants’ birthplace (Weighted), (Ref: Non-immigrants or not stated) </vt:lpstr>
      <vt:lpstr>Results: regression (weighted), model 5</vt:lpstr>
      <vt:lpstr>Results: regression (weighted), model 5</vt:lpstr>
      <vt:lpstr>Results: interaction variables (weighted)</vt:lpstr>
      <vt:lpstr>Results: interaction variables (weighted)</vt:lpstr>
      <vt:lpstr>Results: interaction variables (weighted)</vt:lpstr>
      <vt:lpstr>Results: interaction variables (weighted)</vt:lpstr>
      <vt:lpstr>Key findings</vt:lpstr>
      <vt:lpstr>Implications</vt:lpstr>
      <vt:lpstr>References</vt:lpstr>
      <vt:lpstr>References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Immigrants’ Political Participation in Canada</dc:title>
  <dc:creator>Hongshu Wang</dc:creator>
  <cp:lastModifiedBy>Hongshu Wang</cp:lastModifiedBy>
  <cp:revision>6</cp:revision>
  <dcterms:created xsi:type="dcterms:W3CDTF">2023-07-06T19:00:15Z</dcterms:created>
  <dcterms:modified xsi:type="dcterms:W3CDTF">2023-09-28T21:13:56Z</dcterms:modified>
</cp:coreProperties>
</file>