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 name="Shape 3"/>
          <p:cNvSpPr txBox="1"/>
          <p:nvPr>
            <p:ph idx="1" type="body"/>
          </p:nvPr>
        </p:nvSpPr>
        <p:spPr>
          <a:xfrm>
            <a:off y="4343400" x="914400"/>
            <a:ext cy="4114800" cx="5029199"/>
          </a:xfrm>
          <a:prstGeom prst="rect">
            <a:avLst/>
          </a:prstGeom>
          <a:noFill/>
          <a:ln>
            <a:noFill/>
          </a:ln>
        </p:spPr>
        <p:txBody>
          <a:bodyPr bIns="91425" rIns="91425" lIns="91425" tIns="91425" anchor="t" anchorCtr="0"/>
          <a:lstStyle>
            <a:lvl1pPr algn="l" rtl="0" marR="0" indent="0" marL="0">
              <a:lnSpc>
                <a:spcPct val="125000"/>
              </a:lnSpc>
              <a:spcBef>
                <a:spcPts val="0"/>
              </a:spcBef>
              <a:defRPr/>
            </a:lvl1pPr>
            <a:lvl2pPr algn="l" rtl="0" marR="0" indent="228600" marL="0">
              <a:lnSpc>
                <a:spcPct val="125000"/>
              </a:lnSpc>
              <a:spcBef>
                <a:spcPts val="0"/>
              </a:spcBef>
              <a:defRPr/>
            </a:lvl2pPr>
            <a:lvl3pPr algn="l" rtl="0" marR="0" indent="457200" marL="0">
              <a:lnSpc>
                <a:spcPct val="125000"/>
              </a:lnSpc>
              <a:spcBef>
                <a:spcPts val="0"/>
              </a:spcBef>
              <a:defRPr/>
            </a:lvl3pPr>
            <a:lvl4pPr algn="l" rtl="0" marR="0" indent="685800" marL="0">
              <a:lnSpc>
                <a:spcPct val="125000"/>
              </a:lnSpc>
              <a:spcBef>
                <a:spcPts val="0"/>
              </a:spcBef>
              <a:defRPr/>
            </a:lvl4pPr>
            <a:lvl5pPr algn="l" rtl="0" marR="0" indent="914400" marL="0">
              <a:lnSpc>
                <a:spcPct val="125000"/>
              </a:lnSpc>
              <a:spcBef>
                <a:spcPts val="0"/>
              </a:spcBef>
              <a:defRPr/>
            </a:lvl5pPr>
            <a:lvl6pPr algn="l" rtl="0" marR="0" indent="1143000" marL="0">
              <a:lnSpc>
                <a:spcPct val="125000"/>
              </a:lnSpc>
              <a:spcBef>
                <a:spcPts val="0"/>
              </a:spcBef>
              <a:defRPr/>
            </a:lvl6pPr>
            <a:lvl7pPr algn="l" rtl="0" marR="0" indent="1371600" marL="0">
              <a:lnSpc>
                <a:spcPct val="125000"/>
              </a:lnSpc>
              <a:spcBef>
                <a:spcPts val="0"/>
              </a:spcBef>
              <a:defRPr/>
            </a:lvl7pPr>
            <a:lvl8pPr algn="l" rtl="0" marR="0" indent="1600200" marL="0">
              <a:lnSpc>
                <a:spcPct val="125000"/>
              </a:lnSpc>
              <a:spcBef>
                <a:spcPts val="0"/>
              </a:spcBef>
              <a:defRPr/>
            </a:lvl8pPr>
            <a:lvl9pPr algn="l" rtl="0" marR="0" indent="1828800" marL="0">
              <a:lnSpc>
                <a:spcPct val="125000"/>
              </a:lnSpc>
              <a:spcBef>
                <a:spcPts val="0"/>
              </a:spcBef>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 name="Shape 61"/>
        <p:cNvGrpSpPr/>
        <p:nvPr/>
      </p:nvGrpSpPr>
      <p:grpSpPr>
        <a:xfrm>
          <a:off y="0" x="0"/>
          <a:ext cy="0" cx="0"/>
          <a:chOff y="0" x="0"/>
          <a:chExt cy="0" cx="0"/>
        </a:xfrm>
      </p:grpSpPr>
      <p:sp>
        <p:nvSpPr>
          <p:cNvPr id="62" name="Shape 62"/>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63" name="Shape 6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133" name="Shape 13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140" name="Shape 14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4" name="Shape 144"/>
        <p:cNvGrpSpPr/>
        <p:nvPr/>
      </p:nvGrpSpPr>
      <p:grpSpPr>
        <a:xfrm>
          <a:off y="0" x="0"/>
          <a:ext cy="0" cx="0"/>
          <a:chOff y="0" x="0"/>
          <a:chExt cy="0" cx="0"/>
        </a:xfrm>
      </p:grpSpPr>
      <p:sp>
        <p:nvSpPr>
          <p:cNvPr id="145" name="Shape 145"/>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146" name="Shape 14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3" name="Shape 153"/>
        <p:cNvGrpSpPr/>
        <p:nvPr/>
      </p:nvGrpSpPr>
      <p:grpSpPr>
        <a:xfrm>
          <a:off y="0" x="0"/>
          <a:ext cy="0" cx="0"/>
          <a:chOff y="0" x="0"/>
          <a:chExt cy="0" cx="0"/>
        </a:xfrm>
      </p:grpSpPr>
      <p:sp>
        <p:nvSpPr>
          <p:cNvPr id="154" name="Shape 154"/>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155" name="Shape 15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0" name="Shape 160"/>
        <p:cNvGrpSpPr/>
        <p:nvPr/>
      </p:nvGrpSpPr>
      <p:grpSpPr>
        <a:xfrm>
          <a:off y="0" x="0"/>
          <a:ext cy="0" cx="0"/>
          <a:chOff y="0" x="0"/>
          <a:chExt cy="0" cx="0"/>
        </a:xfrm>
      </p:grpSpPr>
      <p:sp>
        <p:nvSpPr>
          <p:cNvPr id="161" name="Shape 16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2" name="Shape 162"/>
          <p:cNvSpPr txBox="1"/>
          <p:nvPr>
            <p:ph idx="1" type="body"/>
          </p:nvPr>
        </p:nvSpPr>
        <p:spPr>
          <a:xfrm>
            <a:off y="4343400" x="914400"/>
            <a:ext cy="4114800" cx="5029199"/>
          </a:xfrm>
          <a:prstGeom prst="rect">
            <a:avLst/>
          </a:prstGeom>
        </p:spPr>
        <p:txBody>
          <a:bodyPr bIns="91425" rIns="91425" lIns="91425" tIns="91425" anchor="t" anchorCtr="0">
            <a:noAutofit/>
          </a:bodyPr>
          <a:lstStyle/>
          <a:p>
            <a:pPr rtl="0" lvl="0">
              <a:spcBef>
                <a:spcPts val="0"/>
              </a:spcBef>
              <a:buClr>
                <a:schemeClr val="dk1"/>
              </a:buClr>
              <a:buSzPct val="122222"/>
              <a:buFont typeface="Arial"/>
              <a:buNone/>
            </a:pPr>
            <a:r>
              <a:rPr b="1" sz="900" lang="en-US">
                <a:solidFill>
                  <a:schemeClr val="dk1"/>
                </a:solidFill>
              </a:rPr>
              <a:t>Pre-print</a:t>
            </a:r>
            <a:r>
              <a:rPr sz="900" lang="en-US">
                <a:solidFill>
                  <a:schemeClr val="dk1"/>
                </a:solidFill>
              </a:rPr>
              <a:t> </a:t>
            </a:r>
            <a:r>
              <a:rPr b="1" sz="900" lang="en-US">
                <a:solidFill>
                  <a:schemeClr val="dk1"/>
                </a:solidFill>
              </a:rPr>
              <a:t>Definition:</a:t>
            </a:r>
            <a:r>
              <a:rPr sz="900" lang="en-US">
                <a:solidFill>
                  <a:schemeClr val="dk1"/>
                </a:solidFill>
              </a:rPr>
              <a:t> A preprint is an author’s own write-up of research results and analysis that has not been peer-reviewed, nor had any other value added to it by a publisher (such as formatting, copy editing, technical enhancement etc...).</a:t>
            </a:r>
          </a:p>
          <a:p>
            <a:pPr lvl="0">
              <a:spcBef>
                <a:spcPts val="0"/>
              </a:spcBef>
              <a:buClr>
                <a:schemeClr val="dk1"/>
              </a:buClr>
              <a:buSzPct val="122222"/>
              <a:buFont typeface="Arial"/>
              <a:buNone/>
            </a:pPr>
            <a:r>
              <a:rPr b="1" sz="900" lang="en-US">
                <a:solidFill>
                  <a:schemeClr val="dk1"/>
                </a:solidFill>
              </a:rPr>
              <a:t>Accepted Author Manuscript</a:t>
            </a:r>
            <a:r>
              <a:rPr sz="900" lang="en-US">
                <a:solidFill>
                  <a:schemeClr val="dk1"/>
                </a:solidFill>
              </a:rPr>
              <a:t> </a:t>
            </a:r>
            <a:r>
              <a:rPr b="1" sz="900" lang="en-US">
                <a:solidFill>
                  <a:schemeClr val="dk1"/>
                </a:solidFill>
              </a:rPr>
              <a:t>(AAM)</a:t>
            </a:r>
            <a:r>
              <a:rPr sz="900" lang="en-US">
                <a:solidFill>
                  <a:schemeClr val="dk1"/>
                </a:solidFill>
              </a:rPr>
              <a:t> </a:t>
            </a:r>
            <a:r>
              <a:rPr b="1" sz="900" lang="en-US">
                <a:solidFill>
                  <a:schemeClr val="dk1"/>
                </a:solidFill>
              </a:rPr>
              <a:t>Definition:</a:t>
            </a:r>
            <a:r>
              <a:rPr sz="900" lang="en-US">
                <a:solidFill>
                  <a:schemeClr val="dk1"/>
                </a:solidFill>
              </a:rPr>
              <a:t> An accepted author manuscript (AAM) is the author’s version of the manuscript of an article that has been accepted for publication and which may include any author-incorporated changes suggested through the processes of submission processing, peer review,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7" name="Shape 167"/>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rPr lang="en-US"/>
              <a:t>Publish to a department site ; or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 name="Shape 172"/>
        <p:cNvGrpSpPr/>
        <p:nvPr/>
      </p:nvGrpSpPr>
      <p:grpSpPr>
        <a:xfrm>
          <a:off y="0" x="0"/>
          <a:ext cy="0" cx="0"/>
          <a:chOff y="0" x="0"/>
          <a:chExt cy="0" cx="0"/>
        </a:xfrm>
      </p:grpSpPr>
      <p:sp>
        <p:nvSpPr>
          <p:cNvPr id="173" name="Shape 17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74" name="Shape 174"/>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0" cap="none" baseline="0" sz="1100" lang="en-US" i="0">
                <a:latin typeface="Arial"/>
                <a:ea typeface="Arial"/>
                <a:cs typeface="Arial"/>
                <a:sym typeface="Arial"/>
              </a:rPr>
              <a:t>This is one of the Open Access journals that is published here using the IR software. This is the platform for publishing as well as for dissemination. The editorial and blind peer review process is fully managed by the software.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8" name="Shape 178"/>
        <p:cNvGrpSpPr/>
        <p:nvPr/>
      </p:nvGrpSpPr>
      <p:grpSpPr>
        <a:xfrm>
          <a:off y="0" x="0"/>
          <a:ext cy="0" cx="0"/>
          <a:chOff y="0" x="0"/>
          <a:chExt cy="0" cx="0"/>
        </a:xfrm>
      </p:grpSpPr>
      <p:sp>
        <p:nvSpPr>
          <p:cNvPr id="179" name="Shape 179"/>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180" name="Shape 18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5" name="Shape 185"/>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rPr lang="en-US"/>
              <a:t>one of the brand new journals launched this year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9" name="Shape 189"/>
        <p:cNvGrpSpPr/>
        <p:nvPr/>
      </p:nvGrpSpPr>
      <p:grpSpPr>
        <a:xfrm>
          <a:off y="0" x="0"/>
          <a:ext cy="0" cx="0"/>
          <a:chOff y="0" x="0"/>
          <a:chExt cy="0" cx="0"/>
        </a:xfrm>
      </p:grpSpPr>
      <p:sp>
        <p:nvSpPr>
          <p:cNvPr id="190" name="Shape 190"/>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191" name="Shape 19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 name="Shape 68"/>
        <p:cNvGrpSpPr/>
        <p:nvPr/>
      </p:nvGrpSpPr>
      <p:grpSpPr>
        <a:xfrm>
          <a:off y="0" x="0"/>
          <a:ext cy="0" cx="0"/>
          <a:chOff y="0" x="0"/>
          <a:chExt cy="0" cx="0"/>
        </a:xfrm>
      </p:grpSpPr>
      <p:sp>
        <p:nvSpPr>
          <p:cNvPr id="69" name="Shape 6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70" name="Shape 70"/>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0" cap="none" baseline="0" sz="1200" lang="en-US" i="0">
                <a:latin typeface="Arial"/>
                <a:ea typeface="Arial"/>
                <a:cs typeface="Arial"/>
                <a:sym typeface="Arial"/>
              </a:rPr>
              <a:t> the right of users to "read, download, copy, distribute, print, search, or link to the full texts of these articles"as mandatory for a journal to be included in the directory.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8" name="Shape 198"/>
        <p:cNvGrpSpPr/>
        <p:nvPr/>
      </p:nvGrpSpPr>
      <p:grpSpPr>
        <a:xfrm>
          <a:off y="0" x="0"/>
          <a:ext cy="0" cx="0"/>
          <a:chOff y="0" x="0"/>
          <a:chExt cy="0" cx="0"/>
        </a:xfrm>
      </p:grpSpPr>
      <p:sp>
        <p:nvSpPr>
          <p:cNvPr id="199" name="Shape 199"/>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200" name="Shape 20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206" name="Shape 20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2" name="Shape 212"/>
        <p:cNvGrpSpPr/>
        <p:nvPr/>
      </p:nvGrpSpPr>
      <p:grpSpPr>
        <a:xfrm>
          <a:off y="0" x="0"/>
          <a:ext cy="0" cx="0"/>
          <a:chOff y="0" x="0"/>
          <a:chExt cy="0" cx="0"/>
        </a:xfrm>
      </p:grpSpPr>
      <p:sp>
        <p:nvSpPr>
          <p:cNvPr id="213" name="Shape 213"/>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214" name="Shape 21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9" name="Shape 219"/>
        <p:cNvGrpSpPr/>
        <p:nvPr/>
      </p:nvGrpSpPr>
      <p:grpSpPr>
        <a:xfrm>
          <a:off y="0" x="0"/>
          <a:ext cy="0" cx="0"/>
          <a:chOff y="0" x="0"/>
          <a:chExt cy="0" cx="0"/>
        </a:xfrm>
      </p:grpSpPr>
      <p:sp>
        <p:nvSpPr>
          <p:cNvPr id="220" name="Shape 220"/>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221" name="Shape 22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6" name="Shape 226"/>
        <p:cNvGrpSpPr/>
        <p:nvPr/>
      </p:nvGrpSpPr>
      <p:grpSpPr>
        <a:xfrm>
          <a:off y="0" x="0"/>
          <a:ext cy="0" cx="0"/>
          <a:chOff y="0" x="0"/>
          <a:chExt cy="0" cx="0"/>
        </a:xfrm>
      </p:grpSpPr>
      <p:sp>
        <p:nvSpPr>
          <p:cNvPr id="227" name="Shape 227"/>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228" name="Shape 22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4" name="Shape 234"/>
        <p:cNvGrpSpPr/>
        <p:nvPr/>
      </p:nvGrpSpPr>
      <p:grpSpPr>
        <a:xfrm>
          <a:off y="0" x="0"/>
          <a:ext cy="0" cx="0"/>
          <a:chOff y="0" x="0"/>
          <a:chExt cy="0" cx="0"/>
        </a:xfrm>
      </p:grpSpPr>
      <p:sp>
        <p:nvSpPr>
          <p:cNvPr id="235" name="Shape 23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36" name="Shape 236"/>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0" cap="none" baseline="0" sz="1200" lang="en-US" i="0">
                <a:latin typeface="Arial"/>
                <a:ea typeface="Arial"/>
                <a:cs typeface="Arial"/>
                <a:sym typeface="Arial"/>
              </a:rPr>
              <a:t>http://news.westernu.ca/2015/01/libraries-find-million-ways-to-educate-the-world/</a:t>
            </a:r>
          </a:p>
          <a:p>
            <a:pPr algn="l" rtl="0" lvl="0" marR="0" indent="0" marL="0">
              <a:lnSpc>
                <a:spcPct val="100000"/>
              </a:lnSpc>
              <a:spcBef>
                <a:spcPts val="0"/>
              </a:spcBef>
              <a:buNone/>
            </a:pPr>
            <a:r>
              <a:t/>
            </a:r>
            <a:endParaRPr strike="noStrike" u="none" b="0" cap="none" baseline="0" sz="1200" i="0">
              <a:latin typeface="Arial"/>
              <a:ea typeface="Arial"/>
              <a:cs typeface="Arial"/>
              <a:sym typeface="Arial"/>
            </a:endParaRPr>
          </a:p>
          <a:p>
            <a:pPr algn="l" rtl="0" lvl="0" marR="0" indent="0" marL="0">
              <a:lnSpc>
                <a:spcPct val="100000"/>
              </a:lnSpc>
              <a:spcBef>
                <a:spcPts val="0"/>
              </a:spcBef>
              <a:buSzPct val="25000"/>
              <a:buNone/>
            </a:pPr>
            <a:r>
              <a:rPr strike="noStrike" u="none" b="0" cap="none" baseline="0" sz="1200" lang="en-US" i="0">
                <a:latin typeface="Arial"/>
                <a:ea typeface="Arial"/>
                <a:cs typeface="Arial"/>
                <a:sym typeface="Arial"/>
              </a:rPr>
              <a:t>Using Worked-Out Examples of Written Explanation for Writing-to-Learn in Evolutionary Biology http://ir.lib.uwo.ca/etd/2605 01/08/2015 14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2" name="Shape 242"/>
        <p:cNvGrpSpPr/>
        <p:nvPr/>
      </p:nvGrpSpPr>
      <p:grpSpPr>
        <a:xfrm>
          <a:off y="0" x="0"/>
          <a:ext cy="0" cx="0"/>
          <a:chOff y="0" x="0"/>
          <a:chExt cy="0" cx="0"/>
        </a:xfrm>
      </p:grpSpPr>
      <p:sp>
        <p:nvSpPr>
          <p:cNvPr id="243" name="Shape 243"/>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rPr lang="en-US"/>
              <a:t>⅔ of OA journals do NOT charge an APC ; we do not fund hybrid journals</a:t>
            </a:r>
          </a:p>
        </p:txBody>
      </p:sp>
      <p:sp>
        <p:nvSpPr>
          <p:cNvPr id="244" name="Shape 24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0" name="Shape 250"/>
        <p:cNvGrpSpPr/>
        <p:nvPr/>
      </p:nvGrpSpPr>
      <p:grpSpPr>
        <a:xfrm>
          <a:off y="0" x="0"/>
          <a:ext cy="0" cx="0"/>
          <a:chOff y="0" x="0"/>
          <a:chExt cy="0" cx="0"/>
        </a:xfrm>
      </p:grpSpPr>
      <p:sp>
        <p:nvSpPr>
          <p:cNvPr id="251" name="Shape 251"/>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252" name="Shape 25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260" name="Shape 26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6" name="Shape 266"/>
        <p:cNvGrpSpPr/>
        <p:nvPr/>
      </p:nvGrpSpPr>
      <p:grpSpPr>
        <a:xfrm>
          <a:off y="0" x="0"/>
          <a:ext cy="0" cx="0"/>
          <a:chOff y="0" x="0"/>
          <a:chExt cy="0" cx="0"/>
        </a:xfrm>
      </p:grpSpPr>
      <p:sp>
        <p:nvSpPr>
          <p:cNvPr id="267" name="Shape 267"/>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268" name="Shape 26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5" name="Shape 75"/>
        <p:cNvGrpSpPr/>
        <p:nvPr/>
      </p:nvGrpSpPr>
      <p:grpSpPr>
        <a:xfrm>
          <a:off y="0" x="0"/>
          <a:ext cy="0" cx="0"/>
          <a:chOff y="0" x="0"/>
          <a:chExt cy="0" cx="0"/>
        </a:xfrm>
      </p:grpSpPr>
      <p:sp>
        <p:nvSpPr>
          <p:cNvPr id="76" name="Shape 76"/>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77" name="Shape 7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85" name="Shape 8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95" name="Shape 9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102" name="Shape 10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110" name="Shape 11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117" name="Shape 11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5" name="Shape 125"/>
        <p:cNvGrpSpPr/>
        <p:nvPr/>
      </p:nvGrpSpPr>
      <p:grpSpPr>
        <a:xfrm>
          <a:off y="0" x="0"/>
          <a:ext cy="0" cx="0"/>
          <a:chOff y="0" x="0"/>
          <a:chExt cy="0" cx="0"/>
        </a:xfrm>
      </p:grpSpPr>
      <p:sp>
        <p:nvSpPr>
          <p:cNvPr id="126" name="Shape 126"/>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127" name="Shape 12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Slide">
    <p:spTree>
      <p:nvGrpSpPr>
        <p:cNvPr id="8" name="Shape 8"/>
        <p:cNvGrpSpPr/>
        <p:nvPr/>
      </p:nvGrpSpPr>
      <p:grpSpPr>
        <a:xfrm>
          <a:off y="0" x="0"/>
          <a:ext cy="0" cx="0"/>
          <a:chOff y="0" x="0"/>
          <a:chExt cy="0" cx="0"/>
        </a:xfrm>
      </p:grpSpPr>
      <p:sp>
        <p:nvSpPr>
          <p:cNvPr id="9" name="Shape 9"/>
          <p:cNvSpPr txBox="1"/>
          <p:nvPr>
            <p:ph type="title"/>
          </p:nvPr>
        </p:nvSpPr>
        <p:spPr>
          <a:xfrm>
            <a:off y="1383507" x="685800"/>
            <a:ext cy="1531144" cx="7772400"/>
          </a:xfrm>
          <a:prstGeom prst="rect">
            <a:avLst/>
          </a:prstGeom>
          <a:noFill/>
          <a:ln>
            <a:noFill/>
          </a:ln>
        </p:spPr>
        <p:txBody>
          <a:bodyPr bIns="91425" rIns="91425" lIns="91425" tIns="91425" anchor="ctr"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p:txBody>
      </p:sp>
      <p:sp>
        <p:nvSpPr>
          <p:cNvPr id="10" name="Shape 10"/>
          <p:cNvSpPr txBox="1"/>
          <p:nvPr>
            <p:ph idx="1" type="body"/>
          </p:nvPr>
        </p:nvSpPr>
        <p:spPr>
          <a:xfrm>
            <a:off y="2914650" x="1371600"/>
            <a:ext cy="2228850" cx="6400799"/>
          </a:xfrm>
          <a:prstGeom prst="rect">
            <a:avLst/>
          </a:prstGeom>
          <a:noFill/>
          <a:ln>
            <a:noFill/>
          </a:ln>
        </p:spPr>
        <p:txBody>
          <a:bodyPr bIns="91425" rIns="91425" lIns="91425" tIns="91425" anchor="t" anchorCtr="0"/>
          <a:lstStyle>
            <a:lvl1pPr algn="ctr" rtl="0" indent="0" marL="0">
              <a:spcBef>
                <a:spcPts val="0"/>
              </a:spcBef>
              <a:buFont typeface="Arial"/>
              <a:buNone/>
              <a:defRPr/>
            </a:lvl1pPr>
            <a:lvl2pPr algn="ctr" rtl="0" indent="457200" marL="0">
              <a:spcBef>
                <a:spcPts val="0"/>
              </a:spcBef>
              <a:buFont typeface="Arial"/>
              <a:buNone/>
              <a:defRPr/>
            </a:lvl2pPr>
            <a:lvl3pPr algn="ctr" rtl="0" indent="914400" marL="0">
              <a:spcBef>
                <a:spcPts val="0"/>
              </a:spcBef>
              <a:buFont typeface="Arial"/>
              <a:buNone/>
              <a:defRPr/>
            </a:lvl3pPr>
            <a:lvl4pPr algn="ctr" rtl="0" indent="1371600" marL="0">
              <a:spcBef>
                <a:spcPts val="0"/>
              </a:spcBef>
              <a:buFont typeface="Arial"/>
              <a:buNone/>
              <a:defRPr/>
            </a:lvl4pPr>
            <a:lvl5pPr algn="ctr" rtl="0" indent="1828800" mar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 name="Shape 11"/>
          <p:cNvSpPr txBox="1"/>
          <p:nvPr>
            <p:ph idx="12" type="sldNum"/>
          </p:nvPr>
        </p:nvSpPr>
        <p:spPr>
          <a:xfrm>
            <a:off y="4714067" x="6553200"/>
            <a:ext cy="380235" cx="2133599"/>
          </a:xfrm>
          <a:prstGeom prst="rect">
            <a:avLst/>
          </a:prstGeom>
          <a:noFill/>
          <a:ln>
            <a:noFill/>
          </a:ln>
        </p:spPr>
        <p:txBody>
          <a:bodyPr bIns="91400" rIns="91400" lIns="91400" tIns="91400" anchor="ctr" anchorCtr="0">
            <a:noAutofit/>
          </a:bodyPr>
          <a:lstStyle>
            <a:lvl1pPr algn="r" rtl="0" marR="0" indent="0" marL="0">
              <a:spcBef>
                <a:spcPts val="0"/>
              </a:spcBef>
              <a:buNone/>
              <a:defRPr strike="noStrike" u="none" b="0" cap="none" baseline="0" sz="1400" i="0">
                <a:solidFill>
                  <a:schemeClr val="dk1"/>
                </a:solidFill>
                <a:latin typeface="Helvetica Neue"/>
                <a:ea typeface="Helvetica Neue"/>
                <a:cs typeface="Helvetica Neue"/>
                <a:sym typeface="Helvetica Neue"/>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Only">
    <p:spTree>
      <p:nvGrpSpPr>
        <p:cNvPr id="38" name="Shape 38"/>
        <p:cNvGrpSpPr/>
        <p:nvPr/>
      </p:nvGrpSpPr>
      <p:grpSpPr>
        <a:xfrm>
          <a:off y="0" x="0"/>
          <a:ext cy="0" cx="0"/>
          <a:chOff y="0" x="0"/>
          <a:chExt cy="0" cx="0"/>
        </a:xfrm>
      </p:grpSpPr>
      <p:sp>
        <p:nvSpPr>
          <p:cNvPr id="39" name="Shape 39"/>
          <p:cNvSpPr txBox="1"/>
          <p:nvPr>
            <p:ph type="title"/>
          </p:nvPr>
        </p:nvSpPr>
        <p:spPr>
          <a:xfrm>
            <a:off y="69057" x="457200"/>
            <a:ext cy="1131092" cx="8229600"/>
          </a:xfrm>
          <a:prstGeom prst="rect">
            <a:avLst/>
          </a:prstGeom>
          <a:noFill/>
          <a:ln>
            <a:noFill/>
          </a:ln>
        </p:spPr>
        <p:txBody>
          <a:bodyPr bIns="91425" rIns="91425" lIns="91425" tIns="91425" anchor="ctr"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p:txBody>
      </p:sp>
      <p:sp>
        <p:nvSpPr>
          <p:cNvPr id="40" name="Shape 40"/>
          <p:cNvSpPr txBox="1"/>
          <p:nvPr>
            <p:ph idx="12" type="sldNum"/>
          </p:nvPr>
        </p:nvSpPr>
        <p:spPr>
          <a:xfrm>
            <a:off y="4714067" x="6553200"/>
            <a:ext cy="380235" cx="2133599"/>
          </a:xfrm>
          <a:prstGeom prst="rect">
            <a:avLst/>
          </a:prstGeom>
          <a:noFill/>
          <a:ln>
            <a:noFill/>
          </a:ln>
        </p:spPr>
        <p:txBody>
          <a:bodyPr bIns="91400" rIns="91400" lIns="91400" tIns="91400" anchor="ctr" anchorCtr="0">
            <a:noAutofit/>
          </a:bodyPr>
          <a:lstStyle>
            <a:lvl1pPr algn="r" rtl="0" marR="0" indent="0" marL="0">
              <a:spcBef>
                <a:spcPts val="0"/>
              </a:spcBef>
              <a:buNone/>
              <a:defRPr strike="noStrike" u="none" b="0" cap="none" baseline="0" sz="1400" i="0">
                <a:solidFill>
                  <a:schemeClr val="dk1"/>
                </a:solidFill>
                <a:latin typeface="Helvetica Neue"/>
                <a:ea typeface="Helvetica Neue"/>
                <a:cs typeface="Helvetica Neue"/>
                <a:sym typeface="Helvetica Neue"/>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 with Caption">
    <p:spTree>
      <p:nvGrpSpPr>
        <p:cNvPr id="41" name="Shape 41"/>
        <p:cNvGrpSpPr/>
        <p:nvPr/>
      </p:nvGrpSpPr>
      <p:grpSpPr>
        <a:xfrm>
          <a:off y="0" x="0"/>
          <a:ext cy="0" cx="0"/>
          <a:chOff y="0" x="0"/>
          <a:chExt cy="0" cx="0"/>
        </a:xfrm>
      </p:grpSpPr>
      <p:sp>
        <p:nvSpPr>
          <p:cNvPr id="42" name="Shape 42"/>
          <p:cNvSpPr txBox="1"/>
          <p:nvPr>
            <p:ph type="title"/>
          </p:nvPr>
        </p:nvSpPr>
        <p:spPr>
          <a:xfrm>
            <a:off y="0" x="457200"/>
            <a:ext cy="1076324" cx="3008314"/>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1" type="body"/>
          </p:nvPr>
        </p:nvSpPr>
        <p:spPr>
          <a:xfrm>
            <a:off y="204789" x="3575050"/>
            <a:ext cy="4938711" cx="5111750"/>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0">
              <a:spcBef>
                <a:spcPts val="0"/>
              </a:spcBef>
              <a:buFont typeface="Arial"/>
              <a:buNone/>
              <a:defRPr/>
            </a:lvl2pPr>
            <a:lvl3pPr rtl="0" indent="0" marL="0">
              <a:spcBef>
                <a:spcPts val="0"/>
              </a:spcBef>
              <a:buFont typeface="Arial"/>
              <a:buNone/>
              <a:defRPr/>
            </a:lvl3pPr>
            <a:lvl4pPr rtl="0" indent="0" marL="0">
              <a:spcBef>
                <a:spcPts val="0"/>
              </a:spcBef>
              <a:buFont typeface="Arial"/>
              <a:buNone/>
              <a:defRPr/>
            </a:lvl4pPr>
            <a:lvl5pPr rtl="0" indent="0" mar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4" name="Shape 44"/>
          <p:cNvSpPr txBox="1"/>
          <p:nvPr>
            <p:ph idx="12" type="sldNum"/>
          </p:nvPr>
        </p:nvSpPr>
        <p:spPr>
          <a:xfrm>
            <a:off y="4714067" x="6553200"/>
            <a:ext cy="380235" cx="2133599"/>
          </a:xfrm>
          <a:prstGeom prst="rect">
            <a:avLst/>
          </a:prstGeom>
          <a:noFill/>
          <a:ln>
            <a:noFill/>
          </a:ln>
        </p:spPr>
        <p:txBody>
          <a:bodyPr bIns="91400" rIns="91400" lIns="91400" tIns="91400" anchor="ctr" anchorCtr="0">
            <a:noAutofit/>
          </a:bodyPr>
          <a:lstStyle>
            <a:lvl1pPr algn="r" rtl="0" marR="0" indent="0" marL="0">
              <a:spcBef>
                <a:spcPts val="0"/>
              </a:spcBef>
              <a:buNone/>
              <a:defRPr strike="noStrike" u="none" b="0" cap="none" baseline="0" sz="1400" i="0">
                <a:solidFill>
                  <a:schemeClr val="dk1"/>
                </a:solidFill>
                <a:latin typeface="Helvetica Neue"/>
                <a:ea typeface="Helvetica Neue"/>
                <a:cs typeface="Helvetica Neue"/>
                <a:sym typeface="Helvetica Neue"/>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icture with Caption">
    <p:spTree>
      <p:nvGrpSpPr>
        <p:cNvPr id="45" name="Shape 45"/>
        <p:cNvGrpSpPr/>
        <p:nvPr/>
      </p:nvGrpSpPr>
      <p:grpSpPr>
        <a:xfrm>
          <a:off y="0" x="0"/>
          <a:ext cy="0" cx="0"/>
          <a:chOff y="0" x="0"/>
          <a:chExt cy="0" cx="0"/>
        </a:xfrm>
      </p:grpSpPr>
      <p:sp>
        <p:nvSpPr>
          <p:cNvPr id="46" name="Shape 46"/>
          <p:cNvSpPr txBox="1"/>
          <p:nvPr>
            <p:ph type="title"/>
          </p:nvPr>
        </p:nvSpPr>
        <p:spPr>
          <a:xfrm>
            <a:off y="3600451" x="1792288"/>
            <a:ext cy="425053"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7" name="Shape 47"/>
          <p:cNvSpPr txBox="1"/>
          <p:nvPr>
            <p:ph idx="1" type="body"/>
          </p:nvPr>
        </p:nvSpPr>
        <p:spPr>
          <a:xfrm>
            <a:off y="4025503" x="1792288"/>
            <a:ext cy="603647" cx="5486399"/>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457200" marL="0">
              <a:spcBef>
                <a:spcPts val="0"/>
              </a:spcBef>
              <a:buFont typeface="Arial"/>
              <a:buNone/>
              <a:defRPr/>
            </a:lvl2pPr>
            <a:lvl3pPr rtl="0" indent="914400" marL="0">
              <a:spcBef>
                <a:spcPts val="0"/>
              </a:spcBef>
              <a:buFont typeface="Arial"/>
              <a:buNone/>
              <a:defRPr/>
            </a:lvl3pPr>
            <a:lvl4pPr rtl="0" indent="1371600" marL="0">
              <a:spcBef>
                <a:spcPts val="0"/>
              </a:spcBef>
              <a:buFont typeface="Arial"/>
              <a:buNone/>
              <a:defRPr/>
            </a:lvl4pPr>
            <a:lvl5pPr rtl="0" indent="1828800" mar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8" name="Shape 48"/>
          <p:cNvSpPr txBox="1"/>
          <p:nvPr>
            <p:ph idx="12" type="sldNum"/>
          </p:nvPr>
        </p:nvSpPr>
        <p:spPr>
          <a:xfrm>
            <a:off y="4714067" x="6553200"/>
            <a:ext cy="380235" cx="2133599"/>
          </a:xfrm>
          <a:prstGeom prst="rect">
            <a:avLst/>
          </a:prstGeom>
          <a:noFill/>
          <a:ln>
            <a:noFill/>
          </a:ln>
        </p:spPr>
        <p:txBody>
          <a:bodyPr bIns="91400" rIns="91400" lIns="91400" tIns="91400" anchor="ctr" anchorCtr="0">
            <a:noAutofit/>
          </a:bodyPr>
          <a:lstStyle>
            <a:lvl1pPr algn="r" rtl="0" marR="0" indent="0" marL="0">
              <a:spcBef>
                <a:spcPts val="0"/>
              </a:spcBef>
              <a:buNone/>
              <a:defRPr strike="noStrike" u="none" b="0" cap="none" baseline="0" sz="1400" i="0">
                <a:solidFill>
                  <a:schemeClr val="dk1"/>
                </a:solidFill>
                <a:latin typeface="Helvetica Neue"/>
                <a:ea typeface="Helvetica Neue"/>
                <a:cs typeface="Helvetica Neue"/>
                <a:sym typeface="Helvetica Neue"/>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Vertical Text">
    <p:spTree>
      <p:nvGrpSpPr>
        <p:cNvPr id="49" name="Shape 49"/>
        <p:cNvGrpSpPr/>
        <p:nvPr/>
      </p:nvGrpSpPr>
      <p:grpSpPr>
        <a:xfrm>
          <a:off y="0" x="0"/>
          <a:ext cy="0" cx="0"/>
          <a:chOff y="0" x="0"/>
          <a:chExt cy="0" cx="0"/>
        </a:xfrm>
      </p:grpSpPr>
      <p:sp>
        <p:nvSpPr>
          <p:cNvPr id="50" name="Shape 50"/>
          <p:cNvSpPr txBox="1"/>
          <p:nvPr>
            <p:ph type="title"/>
          </p:nvPr>
        </p:nvSpPr>
        <p:spPr>
          <a:xfrm>
            <a:off y="-225821" x="457200"/>
            <a:ext cy="863601" cx="8229600"/>
          </a:xfrm>
          <a:prstGeom prst="rect">
            <a:avLst/>
          </a:prstGeom>
          <a:noFill/>
          <a:ln>
            <a:noFill/>
          </a:ln>
        </p:spPr>
        <p:txBody>
          <a:bodyPr bIns="91425" rIns="91425" lIns="91425" tIns="91425" anchor="ctr"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p:txBody>
      </p:sp>
      <p:sp>
        <p:nvSpPr>
          <p:cNvPr id="51" name="Shape 51"/>
          <p:cNvSpPr txBox="1"/>
          <p:nvPr>
            <p:ph idx="1" type="body"/>
          </p:nvPr>
        </p:nvSpPr>
        <p:spPr>
          <a:xfrm rot="5400000">
            <a:off y="-5332212" x="-1240036"/>
            <a:ext cy="8229600" cx="3394472"/>
          </a:xfrm>
          <a:prstGeom prst="rect">
            <a:avLst/>
          </a:prstGeom>
          <a:noFill/>
          <a:ln>
            <a:noFill/>
          </a:ln>
        </p:spPr>
        <p:txBody>
          <a:bodyPr bIns="91425" rIns="91425" lIns="91425" tIns="91425" anchor="t" anchorCtr="0"/>
          <a:lstStyle>
            <a:lvl1pPr rtl="0" indent="-50800" marL="342900">
              <a:spcBef>
                <a:spcPts val="600"/>
              </a:spcBef>
              <a:buClr>
                <a:srgbClr val="000000"/>
              </a:buClr>
              <a:buFont typeface="Arial"/>
              <a:buChar char="•"/>
              <a:defRPr/>
            </a:lvl1pPr>
            <a:lvl2pPr rtl="0" indent="-19050" marL="742950">
              <a:spcBef>
                <a:spcPts val="600"/>
              </a:spcBef>
              <a:buClr>
                <a:srgbClr val="000000"/>
              </a:buClr>
              <a:buFont typeface="Arial"/>
              <a:buChar char="–"/>
              <a:defRPr/>
            </a:lvl2pPr>
            <a:lvl3pPr rtl="0" indent="12700" marL="1143000">
              <a:spcBef>
                <a:spcPts val="600"/>
              </a:spcBef>
              <a:buClr>
                <a:srgbClr val="000000"/>
              </a:buClr>
              <a:buFont typeface="Arial"/>
              <a:buChar char="•"/>
              <a:defRPr/>
            </a:lvl3pPr>
            <a:lvl4pPr rtl="0" indent="-12700" marL="1600200">
              <a:spcBef>
                <a:spcPts val="600"/>
              </a:spcBef>
              <a:buClr>
                <a:srgbClr val="000000"/>
              </a:buClr>
              <a:buFont typeface="Arial"/>
              <a:buChar char="–"/>
              <a:defRPr/>
            </a:lvl4pPr>
            <a:lvl5pPr rtl="0" indent="-12700" marL="2057400">
              <a:spcBef>
                <a:spcPts val="600"/>
              </a:spcBef>
              <a:buClr>
                <a:srgbClr val="000000"/>
              </a:buClr>
              <a:buFont typeface="Arial"/>
              <a:buChar char="»"/>
              <a:defRPr/>
            </a:lvl5pPr>
            <a:lvl6pPr rtl="0" indent="-12700" marL="2514600">
              <a:spcBef>
                <a:spcPts val="600"/>
              </a:spcBef>
              <a:buClr>
                <a:srgbClr val="000000"/>
              </a:buClr>
              <a:buFont typeface="Arial"/>
              <a:buChar char="•"/>
              <a:defRPr/>
            </a:lvl6pPr>
            <a:lvl7pPr rtl="0" indent="-12700" marL="2971800">
              <a:spcBef>
                <a:spcPts val="600"/>
              </a:spcBef>
              <a:buClr>
                <a:srgbClr val="000000"/>
              </a:buClr>
              <a:buFont typeface="Arial"/>
              <a:buChar char="•"/>
              <a:defRPr/>
            </a:lvl7pPr>
            <a:lvl8pPr rtl="0" indent="-12700" marL="3429000">
              <a:spcBef>
                <a:spcPts val="600"/>
              </a:spcBef>
              <a:buClr>
                <a:srgbClr val="000000"/>
              </a:buClr>
              <a:buFont typeface="Arial"/>
              <a:buChar char="•"/>
              <a:defRPr/>
            </a:lvl8pPr>
            <a:lvl9pPr rtl="0" indent="-12700" marL="3886200">
              <a:spcBef>
                <a:spcPts val="600"/>
              </a:spcBef>
              <a:buClr>
                <a:srgbClr val="000000"/>
              </a:buClr>
              <a:buFont typeface="Arial"/>
              <a:buChar char="•"/>
              <a:defRPr/>
            </a:lvl9pPr>
          </a:lstStyle>
          <a:p/>
        </p:txBody>
      </p:sp>
      <p:sp>
        <p:nvSpPr>
          <p:cNvPr id="52" name="Shape 52"/>
          <p:cNvSpPr txBox="1"/>
          <p:nvPr>
            <p:ph idx="12" type="sldNum"/>
          </p:nvPr>
        </p:nvSpPr>
        <p:spPr>
          <a:xfrm>
            <a:off y="4714067" x="6553200"/>
            <a:ext cy="380235" cx="2133599"/>
          </a:xfrm>
          <a:prstGeom prst="rect">
            <a:avLst/>
          </a:prstGeom>
          <a:noFill/>
          <a:ln>
            <a:noFill/>
          </a:ln>
        </p:spPr>
        <p:txBody>
          <a:bodyPr bIns="91400" rIns="91400" lIns="91400" tIns="91400" anchor="ctr" anchorCtr="0">
            <a:noAutofit/>
          </a:bodyPr>
          <a:lstStyle>
            <a:lvl1pPr algn="r" rtl="0" marR="0" indent="0" marL="0">
              <a:spcBef>
                <a:spcPts val="0"/>
              </a:spcBef>
              <a:buNone/>
              <a:defRPr strike="noStrike" u="none" b="0" cap="none" baseline="0" sz="1400" i="0">
                <a:solidFill>
                  <a:schemeClr val="dk1"/>
                </a:solidFill>
                <a:latin typeface="Helvetica Neue"/>
                <a:ea typeface="Helvetica Neue"/>
                <a:cs typeface="Helvetica Neue"/>
                <a:sym typeface="Helvetica Neue"/>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Vertical Title and Text">
    <p:spTree>
      <p:nvGrpSpPr>
        <p:cNvPr id="53" name="Shape 53"/>
        <p:cNvGrpSpPr/>
        <p:nvPr/>
      </p:nvGrpSpPr>
      <p:grpSpPr>
        <a:xfrm>
          <a:off y="0" x="0"/>
          <a:ext cy="0" cx="0"/>
          <a:chOff y="0" x="0"/>
          <a:chExt cy="0" cx="0"/>
        </a:xfrm>
      </p:grpSpPr>
      <p:sp>
        <p:nvSpPr>
          <p:cNvPr id="54" name="Shape 54"/>
          <p:cNvSpPr txBox="1"/>
          <p:nvPr>
            <p:ph type="title"/>
          </p:nvPr>
        </p:nvSpPr>
        <p:spPr>
          <a:xfrm rot="5400000">
            <a:off y="-257173" x="6012654"/>
            <a:ext cy="2057400" cx="3290888"/>
          </a:xfrm>
          <a:prstGeom prst="rect">
            <a:avLst/>
          </a:prstGeom>
          <a:noFill/>
          <a:ln>
            <a:noFill/>
          </a:ln>
        </p:spPr>
        <p:txBody>
          <a:bodyPr bIns="91425" rIns="91425" lIns="91425" tIns="91425" anchor="ctr"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p:txBody>
      </p:sp>
      <p:sp>
        <p:nvSpPr>
          <p:cNvPr id="55" name="Shape 55"/>
          <p:cNvSpPr txBox="1"/>
          <p:nvPr>
            <p:ph idx="1" type="body"/>
          </p:nvPr>
        </p:nvSpPr>
        <p:spPr>
          <a:xfrm rot="5400000">
            <a:off y="-4219572" x="-1188244"/>
            <a:ext cy="6019801" cx="3290888"/>
          </a:xfrm>
          <a:prstGeom prst="rect">
            <a:avLst/>
          </a:prstGeom>
          <a:noFill/>
          <a:ln>
            <a:noFill/>
          </a:ln>
        </p:spPr>
        <p:txBody>
          <a:bodyPr bIns="91425" rIns="91425" lIns="91425" tIns="91425" anchor="t" anchorCtr="0"/>
          <a:lstStyle>
            <a:lvl1pPr rtl="0" indent="-50800" marL="342900">
              <a:spcBef>
                <a:spcPts val="600"/>
              </a:spcBef>
              <a:buClr>
                <a:srgbClr val="000000"/>
              </a:buClr>
              <a:buFont typeface="Arial"/>
              <a:buChar char="•"/>
              <a:defRPr/>
            </a:lvl1pPr>
            <a:lvl2pPr rtl="0" indent="-19050" marL="742950">
              <a:spcBef>
                <a:spcPts val="600"/>
              </a:spcBef>
              <a:buClr>
                <a:srgbClr val="000000"/>
              </a:buClr>
              <a:buFont typeface="Arial"/>
              <a:buChar char="–"/>
              <a:defRPr/>
            </a:lvl2pPr>
            <a:lvl3pPr rtl="0" indent="12700" marL="1143000">
              <a:spcBef>
                <a:spcPts val="600"/>
              </a:spcBef>
              <a:buClr>
                <a:srgbClr val="000000"/>
              </a:buClr>
              <a:buFont typeface="Arial"/>
              <a:buChar char="•"/>
              <a:defRPr/>
            </a:lvl3pPr>
            <a:lvl4pPr rtl="0" indent="-12700" marL="1600200">
              <a:spcBef>
                <a:spcPts val="600"/>
              </a:spcBef>
              <a:buClr>
                <a:srgbClr val="000000"/>
              </a:buClr>
              <a:buFont typeface="Arial"/>
              <a:buChar char="–"/>
              <a:defRPr/>
            </a:lvl4pPr>
            <a:lvl5pPr rtl="0" indent="-12700" marL="2057400">
              <a:spcBef>
                <a:spcPts val="600"/>
              </a:spcBef>
              <a:buClr>
                <a:srgbClr val="000000"/>
              </a:buClr>
              <a:buFont typeface="Arial"/>
              <a:buChar char="»"/>
              <a:defRPr/>
            </a:lvl5pPr>
            <a:lvl6pPr rtl="0" indent="-12700" marL="2514600">
              <a:spcBef>
                <a:spcPts val="600"/>
              </a:spcBef>
              <a:buClr>
                <a:srgbClr val="000000"/>
              </a:buClr>
              <a:buFont typeface="Arial"/>
              <a:buChar char="•"/>
              <a:defRPr/>
            </a:lvl6pPr>
            <a:lvl7pPr rtl="0" indent="-12700" marL="2971800">
              <a:spcBef>
                <a:spcPts val="600"/>
              </a:spcBef>
              <a:buClr>
                <a:srgbClr val="000000"/>
              </a:buClr>
              <a:buFont typeface="Arial"/>
              <a:buChar char="•"/>
              <a:defRPr/>
            </a:lvl7pPr>
            <a:lvl8pPr rtl="0" indent="-12700" marL="3429000">
              <a:spcBef>
                <a:spcPts val="600"/>
              </a:spcBef>
              <a:buClr>
                <a:srgbClr val="000000"/>
              </a:buClr>
              <a:buFont typeface="Arial"/>
              <a:buChar char="•"/>
              <a:defRPr/>
            </a:lvl8pPr>
            <a:lvl9pPr rtl="0" indent="-12700" marL="3886200">
              <a:spcBef>
                <a:spcPts val="600"/>
              </a:spcBef>
              <a:buClr>
                <a:srgbClr val="000000"/>
              </a:buClr>
              <a:buFont typeface="Arial"/>
              <a:buChar char="•"/>
              <a:defRPr/>
            </a:lvl9pPr>
          </a:lstStyle>
          <a:p/>
        </p:txBody>
      </p:sp>
      <p:sp>
        <p:nvSpPr>
          <p:cNvPr id="56" name="Shape 56"/>
          <p:cNvSpPr txBox="1"/>
          <p:nvPr>
            <p:ph idx="12" type="sldNum"/>
          </p:nvPr>
        </p:nvSpPr>
        <p:spPr>
          <a:xfrm>
            <a:off y="4714067" x="6553200"/>
            <a:ext cy="380235" cx="2133599"/>
          </a:xfrm>
          <a:prstGeom prst="rect">
            <a:avLst/>
          </a:prstGeom>
          <a:noFill/>
          <a:ln>
            <a:noFill/>
          </a:ln>
        </p:spPr>
        <p:txBody>
          <a:bodyPr bIns="91400" rIns="91400" lIns="91400" tIns="91400" anchor="ctr" anchorCtr="0">
            <a:noAutofit/>
          </a:bodyPr>
          <a:lstStyle>
            <a:lvl1pPr algn="r" rtl="0" marR="0" indent="0" marL="0">
              <a:spcBef>
                <a:spcPts val="0"/>
              </a:spcBef>
              <a:buNone/>
              <a:defRPr strike="noStrike" u="none" b="0" cap="none" baseline="0" sz="1400" i="0">
                <a:solidFill>
                  <a:schemeClr val="dk1"/>
                </a:solidFill>
                <a:latin typeface="Helvetica Neue"/>
                <a:ea typeface="Helvetica Neue"/>
                <a:cs typeface="Helvetica Neue"/>
                <a:sym typeface="Helvetica Neue"/>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Body">
    <p:spTree>
      <p:nvGrpSpPr>
        <p:cNvPr id="12" name="Shape 12"/>
        <p:cNvGrpSpPr/>
        <p:nvPr/>
      </p:nvGrpSpPr>
      <p:grpSpPr>
        <a:xfrm>
          <a:off y="0" x="0"/>
          <a:ext cy="0" cx="0"/>
          <a:chOff y="0" x="0"/>
          <a:chExt cy="0" cx="0"/>
        </a:xfrm>
      </p:grpSpPr>
      <p:sp>
        <p:nvSpPr>
          <p:cNvPr id="13" name="Shape 13"/>
          <p:cNvSpPr txBox="1"/>
          <p:nvPr>
            <p:ph type="title"/>
          </p:nvPr>
        </p:nvSpPr>
        <p:spPr>
          <a:xfrm>
            <a:off y="0" x="457200"/>
            <a:ext cy="1063228" cx="8229600"/>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 name="Shape 14"/>
          <p:cNvSpPr txBox="1"/>
          <p:nvPr>
            <p:ph idx="1" type="body"/>
          </p:nvPr>
        </p:nvSpPr>
        <p:spPr>
          <a:xfrm>
            <a:off y="1200150" x="457200"/>
            <a:ext cy="3943350" cx="8229600"/>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0">
              <a:spcBef>
                <a:spcPts val="0"/>
              </a:spcBef>
              <a:buFont typeface="Arial"/>
              <a:buNone/>
              <a:defRPr/>
            </a:lvl2pPr>
            <a:lvl3pPr rtl="0" indent="0" marL="0">
              <a:spcBef>
                <a:spcPts val="0"/>
              </a:spcBef>
              <a:buFont typeface="Arial"/>
              <a:buNone/>
              <a:defRPr/>
            </a:lvl3pPr>
            <a:lvl4pPr rtl="0" indent="0" marL="0">
              <a:spcBef>
                <a:spcPts val="0"/>
              </a:spcBef>
              <a:buFont typeface="Arial"/>
              <a:buNone/>
              <a:defRPr/>
            </a:lvl4pPr>
            <a:lvl5pPr rtl="0" indent="0" mar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15" name="Shape 15"/>
        <p:cNvGrpSpPr/>
        <p:nvPr/>
      </p:nvGrpSpPr>
      <p:grpSpPr>
        <a:xfrm>
          <a:off y="0" x="0"/>
          <a:ext cy="0" cx="0"/>
          <a:chOff y="0" x="0"/>
          <a:chExt cy="0" cx="0"/>
        </a:xfrm>
      </p:grpSpPr>
      <p:sp>
        <p:nvSpPr>
          <p:cNvPr id="16" name="Shape 16"/>
          <p:cNvSpPr txBox="1"/>
          <p:nvPr>
            <p:ph type="title"/>
          </p:nvPr>
        </p:nvSpPr>
        <p:spPr>
          <a:xfrm>
            <a:off y="69057" x="457200"/>
            <a:ext cy="1131092" cx="8229600"/>
          </a:xfrm>
          <a:prstGeom prst="rect">
            <a:avLst/>
          </a:prstGeom>
          <a:noFill/>
          <a:ln>
            <a:noFill/>
          </a:ln>
        </p:spPr>
        <p:txBody>
          <a:bodyPr bIns="91425" rIns="91425" lIns="91425" tIns="91425" anchor="ctr"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p:txBody>
      </p:sp>
      <p:sp>
        <p:nvSpPr>
          <p:cNvPr id="17" name="Shape 17"/>
          <p:cNvSpPr txBox="1"/>
          <p:nvPr>
            <p:ph idx="1" type="body"/>
          </p:nvPr>
        </p:nvSpPr>
        <p:spPr>
          <a:xfrm>
            <a:off y="1200150" x="457200"/>
            <a:ext cy="3943350" cx="8229600"/>
          </a:xfrm>
          <a:prstGeom prst="rect">
            <a:avLst/>
          </a:prstGeom>
          <a:noFill/>
          <a:ln>
            <a:noFill/>
          </a:ln>
        </p:spPr>
        <p:txBody>
          <a:bodyPr bIns="91425" rIns="91425" lIns="91425" tIns="91425" anchor="t" anchorCtr="0"/>
          <a:lstStyle>
            <a:lvl1pPr rtl="0" indent="-50800" marL="342900">
              <a:spcBef>
                <a:spcPts val="600"/>
              </a:spcBef>
              <a:buClr>
                <a:srgbClr val="000000"/>
              </a:buClr>
              <a:buFont typeface="Arial"/>
              <a:buChar char="•"/>
              <a:defRPr/>
            </a:lvl1pPr>
            <a:lvl2pPr rtl="0" indent="-19050" marL="742950">
              <a:spcBef>
                <a:spcPts val="600"/>
              </a:spcBef>
              <a:buClr>
                <a:srgbClr val="000000"/>
              </a:buClr>
              <a:buFont typeface="Arial"/>
              <a:buChar char="–"/>
              <a:defRPr/>
            </a:lvl2pPr>
            <a:lvl3pPr rtl="0" indent="12700" marL="1143000">
              <a:spcBef>
                <a:spcPts val="600"/>
              </a:spcBef>
              <a:buClr>
                <a:srgbClr val="000000"/>
              </a:buClr>
              <a:buFont typeface="Arial"/>
              <a:buChar char="•"/>
              <a:defRPr/>
            </a:lvl3pPr>
            <a:lvl4pPr rtl="0" indent="-12700" marL="1600200">
              <a:spcBef>
                <a:spcPts val="600"/>
              </a:spcBef>
              <a:buClr>
                <a:srgbClr val="000000"/>
              </a:buClr>
              <a:buFont typeface="Arial"/>
              <a:buChar char="–"/>
              <a:defRPr/>
            </a:lvl4pPr>
            <a:lvl5pPr rtl="0" indent="-12700" marL="2057400">
              <a:spcBef>
                <a:spcPts val="600"/>
              </a:spcBef>
              <a:buClr>
                <a:srgbClr val="000000"/>
              </a:buClr>
              <a:buFont typeface="Arial"/>
              <a:buChar char="»"/>
              <a:defRPr/>
            </a:lvl5pPr>
            <a:lvl6pPr rtl="0" indent="-12700" marL="2514600">
              <a:spcBef>
                <a:spcPts val="600"/>
              </a:spcBef>
              <a:buClr>
                <a:srgbClr val="000000"/>
              </a:buClr>
              <a:buFont typeface="Arial"/>
              <a:buChar char="•"/>
              <a:defRPr/>
            </a:lvl6pPr>
            <a:lvl7pPr rtl="0" indent="-12700" marL="2971800">
              <a:spcBef>
                <a:spcPts val="600"/>
              </a:spcBef>
              <a:buClr>
                <a:srgbClr val="000000"/>
              </a:buClr>
              <a:buFont typeface="Arial"/>
              <a:buChar char="•"/>
              <a:defRPr/>
            </a:lvl7pPr>
            <a:lvl8pPr rtl="0" indent="-12700" marL="3429000">
              <a:spcBef>
                <a:spcPts val="600"/>
              </a:spcBef>
              <a:buClr>
                <a:srgbClr val="000000"/>
              </a:buClr>
              <a:buFont typeface="Arial"/>
              <a:buChar char="•"/>
              <a:defRPr/>
            </a:lvl8pPr>
            <a:lvl9pPr rtl="0" indent="-12700" marL="3886200">
              <a:spcBef>
                <a:spcPts val="600"/>
              </a:spcBef>
              <a:buClr>
                <a:srgbClr val="000000"/>
              </a:buClr>
              <a:buFont typeface="Arial"/>
              <a:buChar char="•"/>
              <a:defRPr/>
            </a:lvl9pPr>
          </a:lstStyle>
          <a:p/>
        </p:txBody>
      </p:sp>
      <p:sp>
        <p:nvSpPr>
          <p:cNvPr id="18" name="Shape 18"/>
          <p:cNvSpPr txBox="1"/>
          <p:nvPr>
            <p:ph idx="12" type="sldNum"/>
          </p:nvPr>
        </p:nvSpPr>
        <p:spPr>
          <a:xfrm>
            <a:off y="4714067" x="6553200"/>
            <a:ext cy="380235" cx="2133599"/>
          </a:xfrm>
          <a:prstGeom prst="rect">
            <a:avLst/>
          </a:prstGeom>
          <a:noFill/>
          <a:ln>
            <a:noFill/>
          </a:ln>
        </p:spPr>
        <p:txBody>
          <a:bodyPr bIns="91400" rIns="91400" lIns="91400" tIns="91400" anchor="ctr" anchorCtr="0">
            <a:noAutofit/>
          </a:bodyPr>
          <a:lstStyle>
            <a:lvl1pPr algn="r" rtl="0" marR="0" indent="0" marL="0">
              <a:spcBef>
                <a:spcPts val="0"/>
              </a:spcBef>
              <a:buNone/>
              <a:defRPr strike="noStrike" u="none" b="0" cap="none" baseline="0" sz="1400" i="0">
                <a:solidFill>
                  <a:schemeClr val="dk1"/>
                </a:solidFill>
                <a:latin typeface="Helvetica Neue"/>
                <a:ea typeface="Helvetica Neue"/>
                <a:cs typeface="Helvetica Neue"/>
                <a:sym typeface="Helvetica Neue"/>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Two Columns">
    <p:spTree>
      <p:nvGrpSpPr>
        <p:cNvPr id="19" name="Shape 19"/>
        <p:cNvGrpSpPr/>
        <p:nvPr/>
      </p:nvGrpSpPr>
      <p:grpSpPr>
        <a:xfrm>
          <a:off y="0" x="0"/>
          <a:ext cy="0" cx="0"/>
          <a:chOff y="0" x="0"/>
          <a:chExt cy="0" cx="0"/>
        </a:xfrm>
      </p:grpSpPr>
      <p:sp>
        <p:nvSpPr>
          <p:cNvPr id="20" name="Shape 20"/>
          <p:cNvSpPr txBox="1"/>
          <p:nvPr>
            <p:ph type="title"/>
          </p:nvPr>
        </p:nvSpPr>
        <p:spPr>
          <a:xfrm>
            <a:off y="0" x="457200"/>
            <a:ext cy="1063228" cx="8229600"/>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1" name="Shape 21"/>
          <p:cNvSpPr txBox="1"/>
          <p:nvPr>
            <p:ph idx="1" type="body"/>
          </p:nvPr>
        </p:nvSpPr>
        <p:spPr>
          <a:xfrm>
            <a:off y="1200150" x="457200"/>
            <a:ext cy="3943350" cx="3994524"/>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0">
              <a:spcBef>
                <a:spcPts val="0"/>
              </a:spcBef>
              <a:buFont typeface="Arial"/>
              <a:buNone/>
              <a:defRPr/>
            </a:lvl2pPr>
            <a:lvl3pPr rtl="0" indent="0" marL="0">
              <a:spcBef>
                <a:spcPts val="0"/>
              </a:spcBef>
              <a:buFont typeface="Arial"/>
              <a:buNone/>
              <a:defRPr/>
            </a:lvl3pPr>
            <a:lvl4pPr rtl="0" indent="0" marL="0">
              <a:spcBef>
                <a:spcPts val="0"/>
              </a:spcBef>
              <a:buFont typeface="Arial"/>
              <a:buNone/>
              <a:defRPr/>
            </a:lvl4pPr>
            <a:lvl5pPr rtl="0" indent="0" mar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spTree>
      <p:nvGrpSpPr>
        <p:cNvPr id="22" name="Shape 22"/>
        <p:cNvGrpSpPr/>
        <p:nvPr/>
      </p:nvGrpSpPr>
      <p:grpSpPr>
        <a:xfrm>
          <a:off y="0" x="0"/>
          <a:ext cy="0" cx="0"/>
          <a:chOff y="0" x="0"/>
          <a:chExt cy="0" cx="0"/>
        </a:xfrm>
      </p:grpSpPr>
      <p:sp>
        <p:nvSpPr>
          <p:cNvPr id="23" name="Shape 23"/>
          <p:cNvSpPr txBox="1"/>
          <p:nvPr>
            <p:ph idx="12" type="sldNum"/>
          </p:nvPr>
        </p:nvSpPr>
        <p:spPr>
          <a:xfrm>
            <a:off y="4714067" x="6553200"/>
            <a:ext cy="380235" cx="2133599"/>
          </a:xfrm>
          <a:prstGeom prst="rect">
            <a:avLst/>
          </a:prstGeom>
          <a:noFill/>
          <a:ln>
            <a:noFill/>
          </a:ln>
        </p:spPr>
        <p:txBody>
          <a:bodyPr bIns="91400" rIns="91400" lIns="91400" tIns="91400" anchor="ctr" anchorCtr="0">
            <a:noAutofit/>
          </a:bodyPr>
          <a:lstStyle>
            <a:lvl1pPr algn="r" rtl="0" marR="0" indent="0" marL="0">
              <a:spcBef>
                <a:spcPts val="0"/>
              </a:spcBef>
              <a:buNone/>
              <a:defRPr strike="noStrike" u="none" b="0" cap="none" baseline="0" sz="1400" i="0">
                <a:solidFill>
                  <a:schemeClr val="dk1"/>
                </a:solidFill>
                <a:latin typeface="Helvetica Neue"/>
                <a:ea typeface="Helvetica Neue"/>
                <a:cs typeface="Helvetica Neue"/>
                <a:sym typeface="Helvetica Neue"/>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y="0" x="0"/>
          <a:ext cy="0" cx="0"/>
          <a:chOff y="0" x="0"/>
          <a:chExt cy="0" cx="0"/>
        </a:xfrm>
      </p:grpSpPr>
      <p:sp>
        <p:nvSpPr>
          <p:cNvPr id="25" name="Shape 25"/>
          <p:cNvSpPr txBox="1"/>
          <p:nvPr>
            <p:ph idx="1" type="body"/>
          </p:nvPr>
        </p:nvSpPr>
        <p:spPr>
          <a:xfrm>
            <a:off y="4406307" x="457200"/>
            <a:ext cy="737192" cx="8229600"/>
          </a:xfrm>
          <a:prstGeom prst="rect">
            <a:avLst/>
          </a:prstGeom>
          <a:noFill/>
          <a:ln>
            <a:noFill/>
          </a:ln>
        </p:spPr>
        <p:txBody>
          <a:bodyPr bIns="91425" rIns="91425" lIns="91425" tIns="91425" anchor="t" anchorCtr="0"/>
          <a:lstStyle>
            <a:lvl1pPr algn="ctr" rtl="0" indent="0" marL="0">
              <a:spcBef>
                <a:spcPts val="300"/>
              </a:spcBef>
              <a:buFont typeface="Arial"/>
              <a:buNone/>
              <a:defRPr/>
            </a:lvl1pPr>
            <a:lvl2pPr algn="ctr" rtl="0" indent="0" marL="0">
              <a:spcBef>
                <a:spcPts val="300"/>
              </a:spcBef>
              <a:buFont typeface="Arial"/>
              <a:buNone/>
              <a:defRPr/>
            </a:lvl2pPr>
            <a:lvl3pPr algn="ctr" rtl="0" indent="0" marL="0">
              <a:spcBef>
                <a:spcPts val="300"/>
              </a:spcBef>
              <a:buFont typeface="Arial"/>
              <a:buNone/>
              <a:defRPr/>
            </a:lvl3pPr>
            <a:lvl4pPr algn="ctr" rtl="0" indent="0" marL="0">
              <a:spcBef>
                <a:spcPts val="300"/>
              </a:spcBef>
              <a:buFont typeface="Arial"/>
              <a:buNone/>
              <a:defRPr/>
            </a:lvl4pPr>
            <a:lvl5pPr algn="ctr" rtl="0" indent="0" marL="0">
              <a:spcBef>
                <a:spcPts val="30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Content">
    <p:spTree>
      <p:nvGrpSpPr>
        <p:cNvPr id="26" name="Shape 26"/>
        <p:cNvGrpSpPr/>
        <p:nvPr/>
      </p:nvGrpSpPr>
      <p:grpSpPr>
        <a:xfrm>
          <a:off y="0" x="0"/>
          <a:ext cy="0" cx="0"/>
          <a:chOff y="0" x="0"/>
          <a:chExt cy="0" cx="0"/>
        </a:xfrm>
      </p:grpSpPr>
      <p:sp>
        <p:nvSpPr>
          <p:cNvPr id="27" name="Shape 27"/>
          <p:cNvSpPr txBox="1"/>
          <p:nvPr>
            <p:ph type="title"/>
          </p:nvPr>
        </p:nvSpPr>
        <p:spPr>
          <a:xfrm>
            <a:off y="205978" x="457200"/>
            <a:ext cy="857250" cx="8229600"/>
          </a:xfrm>
          <a:prstGeom prst="rect">
            <a:avLst/>
          </a:prstGeom>
          <a:noFill/>
          <a:ln>
            <a:noFill/>
          </a:ln>
        </p:spPr>
        <p:txBody>
          <a:bodyPr bIns="91425" rIns="91425" lIns="91425" tIns="91425" anchor="ctr"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p:txBody>
      </p:sp>
      <p:sp>
        <p:nvSpPr>
          <p:cNvPr id="28" name="Shape 28"/>
          <p:cNvSpPr txBox="1"/>
          <p:nvPr>
            <p:ph idx="1" type="body"/>
          </p:nvPr>
        </p:nvSpPr>
        <p:spPr>
          <a:xfrm>
            <a:off y="900112" x="457200"/>
            <a:ext cy="2545557" cx="4038598"/>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0">
              <a:spcBef>
                <a:spcPts val="0"/>
              </a:spcBef>
              <a:buFont typeface="Arial"/>
              <a:buNone/>
              <a:defRPr/>
            </a:lvl2pPr>
            <a:lvl3pPr rtl="0" indent="0" marL="0">
              <a:spcBef>
                <a:spcPts val="0"/>
              </a:spcBef>
              <a:buFont typeface="Arial"/>
              <a:buNone/>
              <a:defRPr/>
            </a:lvl3pPr>
            <a:lvl4pPr rtl="0" indent="0" marL="0">
              <a:spcBef>
                <a:spcPts val="0"/>
              </a:spcBef>
              <a:buFont typeface="Arial"/>
              <a:buNone/>
              <a:defRPr/>
            </a:lvl4pPr>
            <a:lvl5pPr rtl="0" indent="0" mar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9" name="Shape 29"/>
          <p:cNvSpPr txBox="1"/>
          <p:nvPr>
            <p:ph idx="12" type="sldNum"/>
          </p:nvPr>
        </p:nvSpPr>
        <p:spPr>
          <a:xfrm>
            <a:off y="4714067" x="6553200"/>
            <a:ext cy="380235" cx="2133599"/>
          </a:xfrm>
          <a:prstGeom prst="rect">
            <a:avLst/>
          </a:prstGeom>
          <a:noFill/>
          <a:ln>
            <a:noFill/>
          </a:ln>
        </p:spPr>
        <p:txBody>
          <a:bodyPr bIns="91400" rIns="91400" lIns="91400" tIns="91400" anchor="ctr" anchorCtr="0">
            <a:noAutofit/>
          </a:bodyPr>
          <a:lstStyle>
            <a:lvl1pPr algn="r" rtl="0" marR="0" indent="0" marL="0">
              <a:spcBef>
                <a:spcPts val="0"/>
              </a:spcBef>
              <a:buNone/>
              <a:defRPr strike="noStrike" u="none" b="0" cap="none" baseline="0" sz="1400" i="0">
                <a:solidFill>
                  <a:schemeClr val="dk1"/>
                </a:solidFill>
                <a:latin typeface="Helvetica Neue"/>
                <a:ea typeface="Helvetica Neue"/>
                <a:cs typeface="Helvetica Neue"/>
                <a:sym typeface="Helvetica Neue"/>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mparison">
    <p:spTree>
      <p:nvGrpSpPr>
        <p:cNvPr id="30" name="Shape 30"/>
        <p:cNvGrpSpPr/>
        <p:nvPr/>
      </p:nvGrpSpPr>
      <p:grpSpPr>
        <a:xfrm>
          <a:off y="0" x="0"/>
          <a:ext cy="0" cx="0"/>
          <a:chOff y="0" x="0"/>
          <a:chExt cy="0" cx="0"/>
        </a:xfrm>
      </p:grpSpPr>
      <p:sp>
        <p:nvSpPr>
          <p:cNvPr id="31" name="Shape 31"/>
          <p:cNvSpPr txBox="1"/>
          <p:nvPr>
            <p:ph type="title"/>
          </p:nvPr>
        </p:nvSpPr>
        <p:spPr>
          <a:xfrm>
            <a:off y="192607" x="457200"/>
            <a:ext cy="883991" cx="8229600"/>
          </a:xfrm>
          <a:prstGeom prst="rect">
            <a:avLst/>
          </a:prstGeom>
          <a:noFill/>
          <a:ln>
            <a:noFill/>
          </a:ln>
        </p:spPr>
        <p:txBody>
          <a:bodyPr bIns="91425" rIns="91425" lIns="91425" t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 type="body"/>
          </p:nvPr>
        </p:nvSpPr>
        <p:spPr>
          <a:xfrm>
            <a:off y="1076599" x="457200"/>
            <a:ext cy="554556" cx="4040187"/>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457200" marL="0">
              <a:spcBef>
                <a:spcPts val="0"/>
              </a:spcBef>
              <a:buFont typeface="Arial"/>
              <a:buNone/>
              <a:defRPr/>
            </a:lvl2pPr>
            <a:lvl3pPr rtl="0" indent="914400" marL="0">
              <a:spcBef>
                <a:spcPts val="0"/>
              </a:spcBef>
              <a:buFont typeface="Arial"/>
              <a:buNone/>
              <a:defRPr/>
            </a:lvl3pPr>
            <a:lvl4pPr rtl="0" indent="1371600" marL="0">
              <a:spcBef>
                <a:spcPts val="0"/>
              </a:spcBef>
              <a:buFont typeface="Arial"/>
              <a:buNone/>
              <a:defRPr/>
            </a:lvl4pPr>
            <a:lvl5pPr rtl="0" indent="1828800" mar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2" type="sldNum"/>
          </p:nvPr>
        </p:nvSpPr>
        <p:spPr>
          <a:xfrm>
            <a:off y="4714067" x="6553200"/>
            <a:ext cy="380235" cx="2133599"/>
          </a:xfrm>
          <a:prstGeom prst="rect">
            <a:avLst/>
          </a:prstGeom>
          <a:noFill/>
          <a:ln>
            <a:noFill/>
          </a:ln>
        </p:spPr>
        <p:txBody>
          <a:bodyPr bIns="91400" rIns="91400" lIns="91400" tIns="91400" anchor="ctr" anchorCtr="0">
            <a:noAutofit/>
          </a:bodyPr>
          <a:lstStyle>
            <a:lvl1pPr algn="r" rtl="0" marR="0" indent="0" marL="0">
              <a:spcBef>
                <a:spcPts val="0"/>
              </a:spcBef>
              <a:buNone/>
              <a:defRPr strike="noStrike" u="none" b="0" cap="none" baseline="0" sz="1400" i="0">
                <a:solidFill>
                  <a:schemeClr val="dk1"/>
                </a:solidFill>
                <a:latin typeface="Helvetica Neue"/>
                <a:ea typeface="Helvetica Neue"/>
                <a:cs typeface="Helvetica Neue"/>
                <a:sym typeface="Helvetica Neue"/>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p:spTree>
      <p:nvGrpSpPr>
        <p:cNvPr id="34" name="Shape 34"/>
        <p:cNvGrpSpPr/>
        <p:nvPr/>
      </p:nvGrpSpPr>
      <p:grpSpPr>
        <a:xfrm>
          <a:off y="0" x="0"/>
          <a:ext cy="0" cx="0"/>
          <a:chOff y="0" x="0"/>
          <a:chExt cy="0" cx="0"/>
        </a:xfrm>
      </p:grpSpPr>
      <p:sp>
        <p:nvSpPr>
          <p:cNvPr id="35" name="Shape 35"/>
          <p:cNvSpPr txBox="1"/>
          <p:nvPr>
            <p:ph type="title"/>
          </p:nvPr>
        </p:nvSpPr>
        <p:spPr>
          <a:xfrm>
            <a:off y="3305176" x="722312"/>
            <a:ext cy="1838324"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 name="Shape 36"/>
          <p:cNvSpPr txBox="1"/>
          <p:nvPr>
            <p:ph idx="1" type="body"/>
          </p:nvPr>
        </p:nvSpPr>
        <p:spPr>
          <a:xfrm>
            <a:off y="894158" x="722312"/>
            <a:ext cy="2411016" cx="7772400"/>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457200" marL="0">
              <a:spcBef>
                <a:spcPts val="0"/>
              </a:spcBef>
              <a:buFont typeface="Arial"/>
              <a:buNone/>
              <a:defRPr/>
            </a:lvl2pPr>
            <a:lvl3pPr rtl="0" indent="914400" marL="0">
              <a:spcBef>
                <a:spcPts val="0"/>
              </a:spcBef>
              <a:buFont typeface="Arial"/>
              <a:buNone/>
              <a:defRPr/>
            </a:lvl3pPr>
            <a:lvl4pPr rtl="0" indent="1371600" marL="0">
              <a:spcBef>
                <a:spcPts val="0"/>
              </a:spcBef>
              <a:buFont typeface="Arial"/>
              <a:buNone/>
              <a:defRPr/>
            </a:lvl4pPr>
            <a:lvl5pPr rtl="0" indent="1828800" mar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12" type="sldNum"/>
          </p:nvPr>
        </p:nvSpPr>
        <p:spPr>
          <a:xfrm>
            <a:off y="4714067" x="6553200"/>
            <a:ext cy="380235" cx="2133599"/>
          </a:xfrm>
          <a:prstGeom prst="rect">
            <a:avLst/>
          </a:prstGeom>
          <a:noFill/>
          <a:ln>
            <a:noFill/>
          </a:ln>
        </p:spPr>
        <p:txBody>
          <a:bodyPr bIns="91400" rIns="91400" lIns="91400" tIns="91400" anchor="ctr" anchorCtr="0">
            <a:noAutofit/>
          </a:bodyPr>
          <a:lstStyle>
            <a:lvl1pPr algn="r" rtl="0" marR="0" indent="0" marL="0">
              <a:spcBef>
                <a:spcPts val="0"/>
              </a:spcBef>
              <a:buNone/>
              <a:defRPr strike="noStrike" u="none" b="0" cap="none" baseline="0" sz="1400" i="0">
                <a:solidFill>
                  <a:schemeClr val="dk1"/>
                </a:solidFill>
                <a:latin typeface="Helvetica Neue"/>
                <a:ea typeface="Helvetica Neue"/>
                <a:cs typeface="Helvetica Neue"/>
                <a:sym typeface="Helvetica Neue"/>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Target="../theme/theme1.xml" Type="http://schemas.openxmlformats.org/officeDocument/2006/relationships/theme" Id="rId15"/><Relationship Target="../slideLayouts/slideLayout14.xml" Type="http://schemas.openxmlformats.org/officeDocument/2006/relationships/slideLayout" Id="rId14"/><Relationship Target="../slideLayouts/slideLayout2.xml" Type="http://schemas.openxmlformats.org/officeDocument/2006/relationships/slideLayout" Id="rId2"/><Relationship Target="../slideLayouts/slideLayout12.xml" Type="http://schemas.openxmlformats.org/officeDocument/2006/relationships/slideLayout" Id="rId12"/><Relationship Target="../slideLayouts/slideLayout13.xml" Type="http://schemas.openxmlformats.org/officeDocument/2006/relationships/slideLayout" Id="rId13"/><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10.xml" Type="http://schemas.openxmlformats.org/officeDocument/2006/relationships/slideLayout" Id="rId10"/><Relationship Target="../slideLayouts/slideLayout3.xml" Type="http://schemas.openxmlformats.org/officeDocument/2006/relationships/slideLayout" Id="rId3"/><Relationship Target="../slideLayouts/slideLayout11.xml" Type="http://schemas.openxmlformats.org/officeDocument/2006/relationships/slideLayout" Id="rId11"/><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
        <p:nvSpPr>
          <p:cNvPr id="5" name="Shape 5"/>
          <p:cNvSpPr txBox="1"/>
          <p:nvPr>
            <p:ph type="title"/>
          </p:nvPr>
        </p:nvSpPr>
        <p:spPr>
          <a:xfrm>
            <a:off y="69057" x="457200"/>
            <a:ext cy="1131092" cx="8229600"/>
          </a:xfrm>
          <a:prstGeom prst="rect">
            <a:avLst/>
          </a:prstGeom>
          <a:noFill/>
          <a:ln>
            <a:noFill/>
          </a:ln>
        </p:spPr>
        <p:txBody>
          <a:bodyPr bIns="91425" rIns="91425" lIns="91425" tIns="91425" anchor="ctr" anchorCtr="0"/>
          <a:lstStyle>
            <a:lvl1pPr algn="ctr" rtl="0" marR="0" indent="0" marL="0">
              <a:spcBef>
                <a:spcPts val="0"/>
              </a:spcBef>
              <a:defRPr/>
            </a:lvl1pPr>
            <a:lvl2pPr algn="ctr" rtl="0" marR="0" indent="0" marL="0">
              <a:spcBef>
                <a:spcPts val="0"/>
              </a:spcBef>
              <a:defRPr/>
            </a:lvl2pPr>
            <a:lvl3pPr algn="ctr" rtl="0" marR="0" indent="0" marL="0">
              <a:spcBef>
                <a:spcPts val="0"/>
              </a:spcBef>
              <a:defRPr/>
            </a:lvl3pPr>
            <a:lvl4pPr algn="ctr" rtl="0" marR="0" indent="0" marL="0">
              <a:spcBef>
                <a:spcPts val="0"/>
              </a:spcBef>
              <a:defRPr/>
            </a:lvl4pPr>
            <a:lvl5pPr algn="ctr" rtl="0" marR="0" indent="0" marL="0">
              <a:spcBef>
                <a:spcPts val="0"/>
              </a:spcBef>
              <a:defRPr/>
            </a:lvl5pPr>
            <a:lvl6pPr algn="ctr" rtl="0" marR="0" indent="0" marL="0">
              <a:spcBef>
                <a:spcPts val="0"/>
              </a:spcBef>
              <a:defRPr/>
            </a:lvl6pPr>
            <a:lvl7pPr algn="ctr" rtl="0" marR="0" indent="0" marL="0">
              <a:spcBef>
                <a:spcPts val="0"/>
              </a:spcBef>
              <a:defRPr/>
            </a:lvl7pPr>
            <a:lvl8pPr algn="ctr" rtl="0" marR="0" indent="0" marL="0">
              <a:spcBef>
                <a:spcPts val="0"/>
              </a:spcBef>
              <a:defRPr/>
            </a:lvl8pPr>
            <a:lvl9pPr algn="ctr" rtl="0" marR="0" indent="0" marL="0">
              <a:spcBef>
                <a:spcPts val="0"/>
              </a:spcBef>
              <a:defRPr/>
            </a:lvl9pPr>
          </a:lstStyle>
          <a:p/>
        </p:txBody>
      </p:sp>
      <p:sp>
        <p:nvSpPr>
          <p:cNvPr id="6" name="Shape 6"/>
          <p:cNvSpPr txBox="1"/>
          <p:nvPr>
            <p:ph idx="1" type="body"/>
          </p:nvPr>
        </p:nvSpPr>
        <p:spPr>
          <a:xfrm>
            <a:off y="1200150" x="457200"/>
            <a:ext cy="3943350" cx="8229600"/>
          </a:xfrm>
          <a:prstGeom prst="rect">
            <a:avLst/>
          </a:prstGeom>
          <a:noFill/>
          <a:ln>
            <a:noFill/>
          </a:ln>
        </p:spPr>
        <p:txBody>
          <a:bodyPr bIns="91425" rIns="91425" lIns="91425" tIns="91425" anchor="t" anchorCtr="0"/>
          <a:lstStyle>
            <a:lvl1pPr algn="l" rtl="0" marR="0" indent="-50800" marL="342900">
              <a:spcBef>
                <a:spcPts val="600"/>
              </a:spcBef>
              <a:buClr>
                <a:srgbClr val="000000"/>
              </a:buClr>
              <a:buFont typeface="Arial"/>
              <a:buChar char="•"/>
              <a:defRPr/>
            </a:lvl1pPr>
            <a:lvl2pPr algn="l" rtl="0" marR="0" indent="-19050" marL="742950">
              <a:spcBef>
                <a:spcPts val="600"/>
              </a:spcBef>
              <a:buClr>
                <a:srgbClr val="000000"/>
              </a:buClr>
              <a:buFont typeface="Arial"/>
              <a:buChar char="–"/>
              <a:defRPr/>
            </a:lvl2pPr>
            <a:lvl3pPr algn="l" rtl="0" marR="0" indent="12700" marL="1143000">
              <a:spcBef>
                <a:spcPts val="600"/>
              </a:spcBef>
              <a:buClr>
                <a:srgbClr val="000000"/>
              </a:buClr>
              <a:buFont typeface="Arial"/>
              <a:buChar char="•"/>
              <a:defRPr/>
            </a:lvl3pPr>
            <a:lvl4pPr algn="l" rtl="0" marR="0" indent="-12700" marL="1600200">
              <a:spcBef>
                <a:spcPts val="600"/>
              </a:spcBef>
              <a:buClr>
                <a:srgbClr val="000000"/>
              </a:buClr>
              <a:buFont typeface="Arial"/>
              <a:buChar char="–"/>
              <a:defRPr/>
            </a:lvl4pPr>
            <a:lvl5pPr algn="l" rtl="0" marR="0" indent="-12700" marL="2057400">
              <a:spcBef>
                <a:spcPts val="600"/>
              </a:spcBef>
              <a:buClr>
                <a:srgbClr val="000000"/>
              </a:buClr>
              <a:buFont typeface="Arial"/>
              <a:buChar char="»"/>
              <a:defRPr/>
            </a:lvl5pPr>
            <a:lvl6pPr algn="l" rtl="0" marR="0" indent="-12700" marL="2514600">
              <a:spcBef>
                <a:spcPts val="600"/>
              </a:spcBef>
              <a:buClr>
                <a:srgbClr val="000000"/>
              </a:buClr>
              <a:buFont typeface="Arial"/>
              <a:buChar char="•"/>
              <a:defRPr/>
            </a:lvl6pPr>
            <a:lvl7pPr algn="l" rtl="0" marR="0" indent="-12700" marL="2971800">
              <a:spcBef>
                <a:spcPts val="600"/>
              </a:spcBef>
              <a:buClr>
                <a:srgbClr val="000000"/>
              </a:buClr>
              <a:buFont typeface="Arial"/>
              <a:buChar char="•"/>
              <a:defRPr/>
            </a:lvl7pPr>
            <a:lvl8pPr algn="l" rtl="0" marR="0" indent="-12700" marL="3429000">
              <a:spcBef>
                <a:spcPts val="600"/>
              </a:spcBef>
              <a:buClr>
                <a:srgbClr val="000000"/>
              </a:buClr>
              <a:buFont typeface="Arial"/>
              <a:buChar char="•"/>
              <a:defRPr/>
            </a:lvl8pPr>
            <a:lvl9pPr algn="l" rtl="0" marR="0" indent="-12700" marL="3886200">
              <a:spcBef>
                <a:spcPts val="600"/>
              </a:spcBef>
              <a:buClr>
                <a:srgbClr val="000000"/>
              </a:buClr>
              <a:buFont typeface="Arial"/>
              <a:buChar char="•"/>
              <a:defRPr/>
            </a:lvl9pPr>
          </a:lstStyle>
          <a:p/>
        </p:txBody>
      </p:sp>
      <p:sp>
        <p:nvSpPr>
          <p:cNvPr id="7" name="Shape 7"/>
          <p:cNvSpPr txBox="1"/>
          <p:nvPr>
            <p:ph idx="12" type="sldNum"/>
          </p:nvPr>
        </p:nvSpPr>
        <p:spPr>
          <a:xfrm>
            <a:off y="4714067" x="6553200"/>
            <a:ext cy="380235" cx="2133599"/>
          </a:xfrm>
          <a:prstGeom prst="rect">
            <a:avLst/>
          </a:prstGeom>
          <a:noFill/>
          <a:ln>
            <a:noFill/>
          </a:ln>
        </p:spPr>
        <p:txBody>
          <a:bodyPr bIns="91400" rIns="91400" lIns="91400" tIns="91400" anchor="ctr" anchorCtr="0">
            <a:noAutofit/>
          </a:bodyPr>
          <a:lstStyle>
            <a:lvl1pPr algn="r" rtl="0" marR="0" indent="0" marL="0">
              <a:spcBef>
                <a:spcPts val="0"/>
              </a:spcBef>
              <a:buNone/>
              <a:defRPr strike="noStrike" u="none" b="0" cap="none" baseline="0" sz="1400" i="0">
                <a:solidFill>
                  <a:schemeClr val="dk1"/>
                </a:solidFill>
                <a:latin typeface="Helvetica Neue"/>
                <a:ea typeface="Helvetica Neue"/>
                <a:cs typeface="Helvetica Neue"/>
                <a:sym typeface="Helvetica Neue"/>
              </a:defRPr>
            </a:lvl1pPr>
          </a:lstStyle>
          <a:p>
            <a:pPr lvl="0" indent="0" marL="0">
              <a:spcBef>
                <a:spcPts val="0"/>
              </a:spcBef>
              <a:buSzPct val="25000"/>
              <a:buNone/>
            </a:pPr>
            <a:fld id="{00000000-1234-1234-1234-123412341234}" type="slidenum">
              <a:rPr lang="en-US"/>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16.png" Type="http://schemas.openxmlformats.org/officeDocument/2006/relationships/image" Id="rId4"/><Relationship Target="../media/image00.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http://youtube.com/v/BhzGVkwfDK0" Type="http://schemas.openxmlformats.org/officeDocument/2006/relationships/hyperlink" TargetMode="External" Id="rId4"/><Relationship Target="../media/image08.jpg" Type="http://schemas.openxmlformats.org/officeDocument/2006/relationships/image" Id="rId5"/></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4.xml" Type="http://schemas.openxmlformats.org/officeDocument/2006/relationships/slideLayout" Id="rId1"/><Relationship Target="../media/image20.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4.xml" Type="http://schemas.openxmlformats.org/officeDocument/2006/relationships/slideLayout" Id="rId1"/><Relationship Target="../media/image09.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4.xml" Type="http://schemas.openxmlformats.org/officeDocument/2006/relationships/slideLayout" Id="rId1"/><Relationship Target="../media/image17.png" Type="http://schemas.openxmlformats.org/officeDocument/2006/relationships/image" Id="rId4"/><Relationship Target="../media/image18.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4.xml" Type="http://schemas.openxmlformats.org/officeDocument/2006/relationships/slideLayout" Id="rId1"/><Relationship Target="../media/image26.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31.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4.xml" Type="http://schemas.openxmlformats.org/officeDocument/2006/relationships/slideLayout" Id="rId1"/><Relationship Target="../media/image29.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4.xml" Type="http://schemas.openxmlformats.org/officeDocument/2006/relationships/slideLayout" Id="rId1"/><Relationship Target="../media/image28.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6.xml" Type="http://schemas.openxmlformats.org/officeDocument/2006/relationships/slideLayout" Id="rId1"/><Relationship Target="../media/image30.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http://www.sparc.arl.org/issues/open-access" Type="http://schemas.openxmlformats.org/officeDocument/2006/relationships/hyperlink" TargetMode="External" Id="rId4"/><Relationship Target="http://www.sparc.arl.org/issues/open-access" Type="http://schemas.openxmlformats.org/officeDocument/2006/relationships/hyperlink" TargetMode="External" Id="rId3"/><Relationship Target="../media/image00.jpg" Type="http://schemas.openxmlformats.org/officeDocument/2006/relationships/image" Id="rId6"/><Relationship Target="http://www.sparc.arl.org/issues/" Type="http://schemas.openxmlformats.org/officeDocument/2006/relationships/hyperlink" TargetMode="External" Id="rId5"/></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4.xml" Type="http://schemas.openxmlformats.org/officeDocument/2006/relationships/slideLayout" Id="rId1"/><Relationship Target="../media/image10.png" Type="http://schemas.openxmlformats.org/officeDocument/2006/relationships/image" Id="rId4"/><Relationship Target="../media/image15.gif"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22.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10"/><Relationship Target="http://ir.lib.uwo.ca/wilu/wilu2014/PosterSessions" Type="http://schemas.openxmlformats.org/officeDocument/2006/relationships/hyperlink" TargetMode="External" Id="rId4"/><Relationship Target="http://ir.lib.uwo.ca/wilu/wilu2014/PosterSessions" Type="http://schemas.openxmlformats.org/officeDocument/2006/relationships/hyperlink" TargetMode="External" Id="rId3"/><Relationship Target="http://ir.lib.uwo.ca/wilu/wilu2014/IgniteTalks" Type="http://schemas.openxmlformats.org/officeDocument/2006/relationships/hyperlink" TargetMode="External" Id="rId9"/><Relationship Target="http://ir.lib.uwo.ca/wilu/wilu2014/PreConferenceWorkshops" Type="http://schemas.openxmlformats.org/officeDocument/2006/relationships/hyperlink" TargetMode="External" Id="rId6"/><Relationship Target="http://ir.lib.uwo.ca/wilu/wilu2014/PreConferenceWorkshops" Type="http://schemas.openxmlformats.org/officeDocument/2006/relationships/hyperlink" TargetMode="External" Id="rId5"/><Relationship Target="http://ir.lib.uwo.ca/wilu/wilu2014/Presentations" Type="http://schemas.openxmlformats.org/officeDocument/2006/relationships/hyperlink" TargetMode="External" Id="rId8"/><Relationship Target="http://ir.lib.uwo.ca/wilu/wilu2014/Keynotes" Type="http://schemas.openxmlformats.org/officeDocument/2006/relationships/hyperlink" TargetMode="External" Id="rId7"/></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32.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27.jp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3.xml" Type="http://schemas.openxmlformats.org/officeDocument/2006/relationships/slideLayout" Id="rId1"/><Relationship Target="../media/image21.png" Type="http://schemas.openxmlformats.org/officeDocument/2006/relationships/image" Id="rId4"/><Relationship Target="../media/image23.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3.xml" Type="http://schemas.openxmlformats.org/officeDocument/2006/relationships/slideLayout" Id="rId1"/><Relationship Target="../media/image10.png" Type="http://schemas.openxmlformats.org/officeDocument/2006/relationships/image" Id="rId4"/><Relationship Target="https://www.lib.uwo.ca/scholarship/oafund.html" Type="http://schemas.openxmlformats.org/officeDocument/2006/relationships/hyperlink" TargetMode="External" Id="rId3"/><Relationship Target="../media/image16.png" Type="http://schemas.openxmlformats.org/officeDocument/2006/relationships/image" Id="rId5"/></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 Target="../media/image16.png" Type="http://schemas.openxmlformats.org/officeDocument/2006/relationships/image" Id="rId4"/><Relationship Target="../media/image10.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7.xml" Type="http://schemas.openxmlformats.org/officeDocument/2006/relationships/slideLayout" Id="rId1"/><Relationship Target="../media/image25.jpg" Type="http://schemas.openxmlformats.org/officeDocument/2006/relationships/image" Id="rId4"/><Relationship Target="../media/image24.jp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8.xml" Type="http://schemas.openxmlformats.org/officeDocument/2006/relationships/slideLayout" Id="rId1"/><Relationship Target="../media/image07.png" Type="http://schemas.openxmlformats.org/officeDocument/2006/relationships/image" Id="rId10"/><Relationship Target="http://mitpress.mit.edu/authors/peter-suber" Type="http://schemas.openxmlformats.org/officeDocument/2006/relationships/hyperlink" TargetMode="External" Id="rId4"/><Relationship Target="http://www.lib.uwo.ca/scholarship" Type="http://schemas.openxmlformats.org/officeDocument/2006/relationships/hyperlink" TargetMode="External" Id="rId3"/><Relationship Target="http://doaj.org/" Type="http://schemas.openxmlformats.org/officeDocument/2006/relationships/hyperlink" TargetMode="External" Id="rId9"/><Relationship Target="https://www.youtube.com/watch?v=L5rVH1KGBCY" Type="http://schemas.openxmlformats.org/officeDocument/2006/relationships/hyperlink" TargetMode="External" Id="rId6"/><Relationship Target="http://mitpress.mit.edu/sites/default/files/titles/content/openaccess/Suber_08_chap1.html" Type="http://schemas.openxmlformats.org/officeDocument/2006/relationships/hyperlink" TargetMode="External" Id="rId5"/><Relationship Target="http://scholarlyoa.com/" Type="http://schemas.openxmlformats.org/officeDocument/2006/relationships/hyperlink" TargetMode="External" Id="rId8"/><Relationship Target="http://www.sherpa.ac.uk/romeo/" Type="http://schemas.openxmlformats.org/officeDocument/2006/relationships/hyperlink" TargetMode="External" Id="rId7"/></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4"/><Relationship Target="http://www.budapestopenaccessinitiative.org/" Type="http://schemas.openxmlformats.org/officeDocument/2006/relationships/hyperlink" TargetMode="External"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4"/><Relationship Target="../media/image12.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4"/><Relationship Target="../media/image01.jpg" Type="http://schemas.openxmlformats.org/officeDocument/2006/relationships/image" Id="rId3"/><Relationship Target="../media/image04.jpg" Type="http://schemas.openxmlformats.org/officeDocument/2006/relationships/image" Id="rId6"/><Relationship Target="../media/image02.jp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14.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4"/><Relationship Target="../media/image10.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4.xml" Type="http://schemas.openxmlformats.org/officeDocument/2006/relationships/slideLayout" Id="rId1"/><Relationship Target="../media/image11.jpg" Type="http://schemas.openxmlformats.org/officeDocument/2006/relationships/image" Id="rId4"/><Relationship Target="../media/image05.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sp>
        <p:nvSpPr>
          <p:cNvPr id="58" name="Shape 58"/>
          <p:cNvSpPr txBox="1"/>
          <p:nvPr>
            <p:ph idx="1" type="body"/>
          </p:nvPr>
        </p:nvSpPr>
        <p:spPr>
          <a:xfrm>
            <a:off y="3350978" x="645674"/>
            <a:ext cy="784798" cx="7772400"/>
          </a:xfrm>
          <a:prstGeom prst="rect">
            <a:avLst/>
          </a:prstGeom>
          <a:noFill/>
          <a:ln>
            <a:noFill/>
          </a:ln>
        </p:spPr>
        <p:txBody>
          <a:bodyPr bIns="0" rIns="0" lIns="0" tIns="0" anchor="t" anchorCtr="0">
            <a:noAutofit/>
          </a:bodyPr>
          <a:lstStyle/>
          <a:p>
            <a:pPr algn="ctr" rtl="0" lvl="0" marR="0" indent="0" marL="0">
              <a:spcBef>
                <a:spcPts val="0"/>
              </a:spcBef>
              <a:buClr>
                <a:srgbClr val="888888"/>
              </a:buClr>
              <a:buSzPct val="25000"/>
              <a:buFont typeface="Arial"/>
              <a:buNone/>
            </a:pPr>
            <a:r>
              <a:rPr strike="noStrike" u="none" b="0" cap="none" baseline="0" sz="3200" lang="en-US" i="1">
                <a:solidFill>
                  <a:srgbClr val="888888"/>
                </a:solidFill>
                <a:latin typeface="Calibri"/>
                <a:ea typeface="Calibri"/>
                <a:cs typeface="Calibri"/>
                <a:sym typeface="Calibri"/>
              </a:rPr>
              <a:t>Find support in</a:t>
            </a:r>
          </a:p>
        </p:txBody>
      </p:sp>
      <p:pic>
        <p:nvPicPr>
          <p:cNvPr id="59" name="Shape 59"/>
          <p:cNvPicPr preferRelativeResize="0"/>
          <p:nvPr/>
        </p:nvPicPr>
        <p:blipFill rotWithShape="1">
          <a:blip r:embed="rId3">
            <a:alphaModFix/>
          </a:blip>
          <a:srcRect t="0" b="0" r="0" l="0"/>
          <a:stretch/>
        </p:blipFill>
        <p:spPr>
          <a:xfrm>
            <a:off y="387601" x="2942626"/>
            <a:ext cy="2963374" cx="2963374"/>
          </a:xfrm>
          <a:prstGeom prst="rect">
            <a:avLst/>
          </a:prstGeom>
          <a:noFill/>
          <a:ln>
            <a:noFill/>
          </a:ln>
        </p:spPr>
      </p:pic>
      <p:pic>
        <p:nvPicPr>
          <p:cNvPr id="60" name="Shape 60"/>
          <p:cNvPicPr preferRelativeResize="0"/>
          <p:nvPr/>
        </p:nvPicPr>
        <p:blipFill rotWithShape="1">
          <a:blip r:embed="rId4">
            <a:alphaModFix/>
          </a:blip>
          <a:srcRect t="0" b="0" r="0" l="0"/>
          <a:stretch/>
        </p:blipFill>
        <p:spPr>
          <a:xfrm>
            <a:off y="4289900" x="356856"/>
            <a:ext cy="784798" cx="8603992"/>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y="0" x="0"/>
          <a:ext cy="0" cx="0"/>
          <a:chOff y="0" x="0"/>
          <a:chExt cy="0" cx="0"/>
        </a:xfrm>
      </p:grpSpPr>
      <p:sp>
        <p:nvSpPr>
          <p:cNvPr id="129" name="Shape 129"/>
          <p:cNvSpPr txBox="1"/>
          <p:nvPr>
            <p:ph type="title"/>
          </p:nvPr>
        </p:nvSpPr>
        <p:spPr>
          <a:xfrm>
            <a:off y="205978" x="457200"/>
            <a:ext cy="857250" cx="8229600"/>
          </a:xfrm>
          <a:prstGeom prst="rect">
            <a:avLst/>
          </a:prstGeom>
          <a:noFill/>
          <a:ln>
            <a:noFill/>
          </a:ln>
        </p:spPr>
        <p:txBody>
          <a:bodyPr bIns="0" rIns="0" lIns="0" tIns="0" anchor="b" anchorCtr="0">
            <a:noAutofit/>
          </a:bodyPr>
          <a:lstStyle/>
          <a:p>
            <a:pPr algn="ctr" rtl="0" lvl="0" marR="0" indent="0" marL="0">
              <a:spcBef>
                <a:spcPts val="0"/>
              </a:spcBef>
              <a:buSzPct val="25000"/>
              <a:buNone/>
            </a:pPr>
            <a:r>
              <a:rPr strike="noStrike" u="none" b="0" cap="none" baseline="0" sz="2351" lang="en-US" i="0">
                <a:latin typeface="Arial"/>
                <a:ea typeface="Arial"/>
                <a:cs typeface="Arial"/>
                <a:sym typeface="Arial"/>
              </a:rPr>
              <a:t>Mapping Scholarship@Western : </a:t>
            </a:r>
          </a:p>
          <a:p>
            <a:pPr algn="ctr" rtl="0" lvl="0" marR="0" indent="0" marL="0">
              <a:spcBef>
                <a:spcPts val="0"/>
              </a:spcBef>
              <a:buSzPct val="25000"/>
              <a:buNone/>
            </a:pPr>
            <a:r>
              <a:rPr strike="noStrike" u="none" b="0" cap="none" baseline="0" sz="2351" lang="en-US" i="0">
                <a:latin typeface="Arial"/>
                <a:ea typeface="Arial"/>
                <a:cs typeface="Arial"/>
                <a:sym typeface="Arial"/>
              </a:rPr>
              <a:t>2 hours compressed into 35 seconds </a:t>
            </a:r>
          </a:p>
        </p:txBody>
      </p:sp>
      <p:sp>
        <p:nvSpPr>
          <p:cNvPr id="130" name="Shape 130">
            <a:hlinkClick r:id="rId4"/>
          </p:cNvPr>
          <p:cNvSpPr/>
          <p:nvPr/>
        </p:nvSpPr>
        <p:spPr>
          <a:xfrm>
            <a:off y="1194350" x="1875257"/>
            <a:ext cy="3949149" cx="5265517"/>
          </a:xfrm>
          <a:prstGeom prst="rect">
            <a:avLst/>
          </a:prstGeom>
          <a:blipFill>
            <a:blip r:embed="rId5">
              <a:alphaModFix/>
            </a:blip>
            <a:stretch>
              <a:fillRect/>
            </a:stretch>
          </a:blipFill>
          <a:ln>
            <a:noFill/>
          </a:ln>
        </p:spPr>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sp>
        <p:nvSpPr>
          <p:cNvPr id="135" name="Shape 135"/>
          <p:cNvSpPr txBox="1"/>
          <p:nvPr>
            <p:ph type="title"/>
          </p:nvPr>
        </p:nvSpPr>
        <p:spPr>
          <a:xfrm>
            <a:off y="205978" x="457200"/>
            <a:ext cy="857250" cx="8229600"/>
          </a:xfrm>
          <a:prstGeom prst="rect">
            <a:avLst/>
          </a:prstGeom>
          <a:noFill/>
          <a:ln>
            <a:noFill/>
          </a:ln>
        </p:spPr>
        <p:txBody>
          <a:bodyPr bIns="0" rIns="0" lIns="0" tIns="0" anchor="b" anchorCtr="0">
            <a:noAutofit/>
          </a:bodyPr>
          <a:lstStyle/>
          <a:p>
            <a:pPr algn="ctr" rtl="0" lvl="0" marR="0" indent="0" marL="0">
              <a:spcBef>
                <a:spcPts val="0"/>
              </a:spcBef>
              <a:buSzPct val="25000"/>
              <a:buNone/>
            </a:pPr>
            <a:r>
              <a:rPr strike="noStrike" u="none" b="1" cap="none" baseline="0" sz="4400" lang="en-US" i="1">
                <a:latin typeface="Calibri"/>
                <a:ea typeface="Calibri"/>
                <a:cs typeface="Calibri"/>
                <a:sym typeface="Calibri"/>
              </a:rPr>
              <a:t>More Citations, More Impact</a:t>
            </a:r>
          </a:p>
        </p:txBody>
      </p:sp>
      <p:sp>
        <p:nvSpPr>
          <p:cNvPr id="136" name="Shape 136"/>
          <p:cNvSpPr txBox="1"/>
          <p:nvPr>
            <p:ph idx="1" type="body"/>
          </p:nvPr>
        </p:nvSpPr>
        <p:spPr>
          <a:xfrm>
            <a:off y="1200149" x="457200"/>
            <a:ext cy="3725680" cx="3994524"/>
          </a:xfrm>
          <a:prstGeom prst="rect">
            <a:avLst/>
          </a:prstGeom>
          <a:noFill/>
          <a:ln>
            <a:noFill/>
          </a:ln>
        </p:spPr>
        <p:txBody>
          <a:bodyPr bIns="0" rIns="0" lIns="0" tIns="0" anchor="t" anchorCtr="0">
            <a:noAutofit/>
          </a:bodyPr>
          <a:lstStyle/>
          <a:p>
            <a:pPr algn="l" rtl="0" lvl="0" marR="0" indent="-342900" marL="342900">
              <a:spcBef>
                <a:spcPts val="0"/>
              </a:spcBef>
              <a:buSzPct val="25000"/>
              <a:buFont typeface="Arial"/>
              <a:buNone/>
            </a:pPr>
            <a:r>
              <a:rPr strike="noStrike" u="none" b="1" cap="none" baseline="0" sz="3200" lang="en-US" i="0">
                <a:latin typeface="Calibri"/>
                <a:ea typeface="Calibri"/>
                <a:cs typeface="Calibri"/>
                <a:sym typeface="Calibri"/>
              </a:rPr>
              <a:t>11,</a:t>
            </a:r>
            <a:r>
              <a:rPr b="1" sz="3200" lang="en-US">
                <a:latin typeface="Calibri"/>
                <a:ea typeface="Calibri"/>
                <a:cs typeface="Calibri"/>
                <a:sym typeface="Calibri"/>
              </a:rPr>
              <a:t>828</a:t>
            </a:r>
            <a:r>
              <a:rPr strike="noStrike" u="none" b="0" cap="none" baseline="0" sz="3200" lang="en-US" i="0">
                <a:latin typeface="Calibri"/>
                <a:ea typeface="Calibri"/>
                <a:cs typeface="Calibri"/>
                <a:sym typeface="Calibri"/>
              </a:rPr>
              <a:t> digital items</a:t>
            </a:r>
          </a:p>
          <a:p>
            <a:pPr algn="l" rtl="0" lvl="0" marR="0" indent="-342900" marL="342900">
              <a:spcBef>
                <a:spcPts val="0"/>
              </a:spcBef>
              <a:buFont typeface="Arial"/>
              <a:buNone/>
            </a:pPr>
            <a:r>
              <a:t/>
            </a:r>
            <a:endParaRPr strike="noStrike" u="none" b="0" cap="none" baseline="0" sz="3200" i="0">
              <a:latin typeface="Calibri"/>
              <a:ea typeface="Calibri"/>
              <a:cs typeface="Calibri"/>
              <a:sym typeface="Calibri"/>
            </a:endParaRPr>
          </a:p>
          <a:p>
            <a:pPr algn="l" rtl="0" lvl="0" marR="0" indent="-342900" marL="342900">
              <a:spcBef>
                <a:spcPts val="0"/>
              </a:spcBef>
              <a:buSzPct val="25000"/>
              <a:buFont typeface="Arial"/>
              <a:buNone/>
            </a:pPr>
            <a:r>
              <a:rPr strike="noStrike" u="none" b="0" cap="none" baseline="0" sz="3200" lang="en-US" i="0">
                <a:latin typeface="Arial"/>
                <a:ea typeface="Arial"/>
                <a:cs typeface="Arial"/>
                <a:sym typeface="Arial"/>
              </a:rPr>
              <a:t>1,8</a:t>
            </a:r>
            <a:r>
              <a:rPr sz="3200" lang="en-US"/>
              <a:t>86</a:t>
            </a:r>
            <a:r>
              <a:rPr strike="noStrike" u="none" b="0" cap="none" baseline="0" sz="3200" lang="en-US" i="0">
                <a:latin typeface="Arial"/>
                <a:ea typeface="Arial"/>
                <a:cs typeface="Arial"/>
                <a:sym typeface="Arial"/>
              </a:rPr>
              <a:t>,943</a:t>
            </a:r>
            <a:r>
              <a:rPr strike="noStrike" u="none" b="1" cap="none" baseline="0" sz="3200" lang="en-US" i="0">
                <a:latin typeface="Calibri"/>
                <a:ea typeface="Calibri"/>
                <a:cs typeface="Calibri"/>
                <a:sym typeface="Calibri"/>
              </a:rPr>
              <a:t> </a:t>
            </a:r>
            <a:r>
              <a:rPr strike="noStrike" u="none" b="0" cap="none" baseline="0" sz="3200" lang="en-US" i="0">
                <a:latin typeface="Calibri"/>
                <a:ea typeface="Calibri"/>
                <a:cs typeface="Calibri"/>
                <a:sym typeface="Calibri"/>
              </a:rPr>
              <a:t> total downloads</a:t>
            </a:r>
          </a:p>
          <a:p>
            <a:pPr algn="l" rtl="0" lvl="0" marR="0" indent="-342900" marL="342900">
              <a:spcBef>
                <a:spcPts val="0"/>
              </a:spcBef>
              <a:buFont typeface="Arial"/>
              <a:buNone/>
            </a:pPr>
            <a:r>
              <a:t/>
            </a:r>
            <a:endParaRPr strike="noStrike" u="none" b="0" cap="none" baseline="0" sz="3200" i="0">
              <a:latin typeface="Calibri"/>
              <a:ea typeface="Calibri"/>
              <a:cs typeface="Calibri"/>
              <a:sym typeface="Calibri"/>
            </a:endParaRPr>
          </a:p>
          <a:p>
            <a:pPr algn="l" rtl="0" lvl="0" marR="0" indent="-342900" marL="342900">
              <a:spcBef>
                <a:spcPts val="0"/>
              </a:spcBef>
              <a:buSzPct val="25000"/>
              <a:buFont typeface="Arial"/>
              <a:buNone/>
            </a:pPr>
            <a:r>
              <a:rPr strike="noStrike" u="none" b="1" cap="none" baseline="0" sz="3200" lang="en-US" i="0">
                <a:latin typeface="Calibri"/>
                <a:ea typeface="Calibri"/>
                <a:cs typeface="Calibri"/>
                <a:sym typeface="Calibri"/>
              </a:rPr>
              <a:t>55,329</a:t>
            </a:r>
            <a:r>
              <a:rPr strike="noStrike" u="none" b="0" cap="none" baseline="0" sz="3200" lang="en-US" i="0">
                <a:latin typeface="Calibri"/>
                <a:ea typeface="Calibri"/>
                <a:cs typeface="Calibri"/>
                <a:sym typeface="Calibri"/>
              </a:rPr>
              <a:t> downloads in December 2014</a:t>
            </a:r>
          </a:p>
        </p:txBody>
      </p:sp>
      <p:pic>
        <p:nvPicPr>
          <p:cNvPr id="137" name="Shape 137"/>
          <p:cNvPicPr preferRelativeResize="0"/>
          <p:nvPr/>
        </p:nvPicPr>
        <p:blipFill rotWithShape="1">
          <a:blip r:embed="rId3">
            <a:alphaModFix/>
          </a:blip>
          <a:srcRect t="0" b="0" r="0" l="0"/>
          <a:stretch/>
        </p:blipFill>
        <p:spPr>
          <a:xfrm>
            <a:off y="1327665" x="5390176"/>
            <a:ext cy="2368032" cx="2880698"/>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sp>
        <p:nvSpPr>
          <p:cNvPr id="142" name="Shape 142"/>
          <p:cNvSpPr txBox="1"/>
          <p:nvPr>
            <p:ph type="title"/>
          </p:nvPr>
        </p:nvSpPr>
        <p:spPr>
          <a:xfrm>
            <a:off y="205978" x="457200"/>
            <a:ext cy="857250" cx="8229600"/>
          </a:xfrm>
          <a:prstGeom prst="rect">
            <a:avLst/>
          </a:prstGeom>
          <a:noFill/>
          <a:ln>
            <a:noFill/>
          </a:ln>
        </p:spPr>
        <p:txBody>
          <a:bodyPr bIns="0" rIns="0" lIns="0" tIns="0" anchor="b" anchorCtr="0">
            <a:noAutofit/>
          </a:bodyPr>
          <a:lstStyle/>
          <a:p>
            <a:pPr algn="ctr" rtl="0" lvl="0" marR="0" indent="0" marL="0">
              <a:spcBef>
                <a:spcPts val="0"/>
              </a:spcBef>
              <a:buSzPct val="25000"/>
              <a:buNone/>
            </a:pPr>
            <a:r>
              <a:rPr b="1" sz="4268" lang="en-US">
                <a:latin typeface="Calibri"/>
                <a:ea typeface="Calibri"/>
                <a:cs typeface="Calibri"/>
                <a:sym typeface="Calibri"/>
              </a:rPr>
              <a:t>Popular Research </a:t>
            </a:r>
          </a:p>
        </p:txBody>
      </p:sp>
      <p:sp>
        <p:nvSpPr>
          <p:cNvPr id="143" name="Shape 143"/>
          <p:cNvSpPr txBox="1"/>
          <p:nvPr>
            <p:ph idx="1" type="body"/>
          </p:nvPr>
        </p:nvSpPr>
        <p:spPr>
          <a:xfrm>
            <a:off y="1200149" x="457200"/>
            <a:ext cy="3725680" cx="8229600"/>
          </a:xfrm>
          <a:prstGeom prst="rect">
            <a:avLst/>
          </a:prstGeom>
          <a:noFill/>
          <a:ln>
            <a:noFill/>
          </a:ln>
        </p:spPr>
        <p:txBody>
          <a:bodyPr bIns="0" rIns="0" lIns="0" tIns="0" anchor="t" anchorCtr="0">
            <a:noAutofit/>
          </a:bodyPr>
          <a:lstStyle/>
          <a:p>
            <a:pPr rtl="0" lvl="0">
              <a:spcBef>
                <a:spcPts val="0"/>
              </a:spcBef>
              <a:buSzPct val="45833"/>
              <a:buFont typeface="Arial"/>
              <a:buNone/>
            </a:pPr>
            <a:r>
              <a:rPr sz="2400" lang="en-US" i="1"/>
              <a:t>Traditional Indigenous Approaches to Healing and the modern welfare of Traditional Knowledge, Spirituality and Lands</a:t>
            </a:r>
            <a:r>
              <a:rPr sz="2400" lang="en-US"/>
              <a:t> (362 downloads)</a:t>
            </a:r>
          </a:p>
          <a:p>
            <a:pPr rtl="0" lvl="0">
              <a:spcBef>
                <a:spcPts val="0"/>
              </a:spcBef>
              <a:buFont typeface="Arial"/>
              <a:buNone/>
            </a:pPr>
            <a:r>
              <a:t/>
            </a:r>
            <a:endParaRPr sz="2400"/>
          </a:p>
          <a:p>
            <a:pPr rtl="0" lvl="0">
              <a:spcBef>
                <a:spcPts val="0"/>
              </a:spcBef>
              <a:buSzPct val="45833"/>
              <a:buFont typeface="Arial"/>
              <a:buNone/>
            </a:pPr>
            <a:r>
              <a:rPr sz="2400" lang="en-US" i="1"/>
              <a:t>The Structure of Aboriginal Child Welfare in Canada</a:t>
            </a:r>
            <a:r>
              <a:rPr sz="2400" lang="en-US"/>
              <a:t> (284)</a:t>
            </a:r>
          </a:p>
          <a:p>
            <a:pPr rtl="0" lvl="0">
              <a:spcBef>
                <a:spcPts val="0"/>
              </a:spcBef>
              <a:buFont typeface="Arial"/>
              <a:buNone/>
            </a:pPr>
            <a:r>
              <a:t/>
            </a:r>
            <a:endParaRPr sz="2400"/>
          </a:p>
          <a:p>
            <a:pPr rtl="0" lvl="0">
              <a:spcBef>
                <a:spcPts val="0"/>
              </a:spcBef>
              <a:buSzPct val="45833"/>
              <a:buFont typeface="Arial"/>
              <a:buNone/>
            </a:pPr>
            <a:r>
              <a:rPr sz="2400" lang="en-US" i="1"/>
              <a:t>The Comparison of GEV, Log-Pearson Type 3 and Gumbel Distributions in the Upper Thames River Watershed under Global Climate Models</a:t>
            </a:r>
            <a:r>
              <a:rPr sz="2400" lang="en-US"/>
              <a:t> (156 downloads)</a:t>
            </a:r>
          </a:p>
          <a:p>
            <a:pPr algn="r" rtl="0" lvl="0">
              <a:spcBef>
                <a:spcPts val="0"/>
              </a:spcBef>
              <a:buSzPct val="45833"/>
              <a:buFont typeface="Arial"/>
              <a:buNone/>
            </a:pPr>
            <a:r>
              <a:rPr sz="2400" lang="en-US"/>
              <a:t>December 2014</a:t>
            </a:r>
          </a:p>
          <a:p>
            <a:pPr rtl="0" lvl="0">
              <a:spcBef>
                <a:spcPts val="0"/>
              </a:spcBef>
              <a:buFont typeface="Arial"/>
              <a:buNone/>
            </a:pPr>
            <a:r>
              <a:t/>
            </a:r>
            <a:endParaRPr sz="2400"/>
          </a:p>
          <a:p>
            <a:pPr algn="l" rtl="0" lvl="0" marR="0" indent="-342900" marL="342900">
              <a:spcBef>
                <a:spcPts val="0"/>
              </a:spcBef>
              <a:buFont typeface="Arial"/>
              <a:buNone/>
            </a:pPr>
            <a:r>
              <a:t/>
            </a:r>
            <a:endParaRPr strike="noStrike" u="none" b="0" cap="none" baseline="0" sz="2400" i="0">
              <a:latin typeface="Arial"/>
              <a:ea typeface="Arial"/>
              <a:cs typeface="Arial"/>
              <a:sym typeface="Arial"/>
            </a:endParaRPr>
          </a:p>
          <a:p>
            <a:pPr algn="r" rtl="0" lvl="0" marR="0" indent="-342900" marL="342900">
              <a:spcBef>
                <a:spcPts val="0"/>
              </a:spcBef>
              <a:buFont typeface="Arial"/>
              <a:buNone/>
            </a:pPr>
            <a:r>
              <a:t/>
            </a:r>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y="0" x="0"/>
          <a:ext cy="0" cx="0"/>
          <a:chOff y="0" x="0"/>
          <a:chExt cy="0" cx="0"/>
        </a:xfrm>
      </p:grpSpPr>
      <p:sp>
        <p:nvSpPr>
          <p:cNvPr id="148" name="Shape 148"/>
          <p:cNvSpPr txBox="1"/>
          <p:nvPr>
            <p:ph type="title"/>
          </p:nvPr>
        </p:nvSpPr>
        <p:spPr>
          <a:xfrm>
            <a:off y="205975" x="457200"/>
            <a:ext cy="1218598" cx="8229600"/>
          </a:xfrm>
          <a:prstGeom prst="rect">
            <a:avLst/>
          </a:prstGeom>
          <a:noFill/>
          <a:ln>
            <a:noFill/>
          </a:ln>
        </p:spPr>
        <p:txBody>
          <a:bodyPr bIns="0" rIns="0" lIns="0" tIns="0" anchor="b" anchorCtr="0">
            <a:noAutofit/>
          </a:bodyPr>
          <a:lstStyle/>
          <a:p>
            <a:pPr algn="ctr" rtl="0" lvl="0" marR="0" indent="0" marL="0">
              <a:spcBef>
                <a:spcPts val="0"/>
              </a:spcBef>
              <a:buSzPct val="25000"/>
              <a:buNone/>
            </a:pPr>
            <a:r>
              <a:rPr strike="noStrike" u="none" b="1" cap="none" baseline="0" sz="3432" lang="en-US" i="1">
                <a:latin typeface="Calibri"/>
                <a:ea typeface="Calibri"/>
                <a:cs typeface="Calibri"/>
                <a:sym typeface="Calibri"/>
              </a:rPr>
              <a:t>Fulfill your Open Access obligations to Granting Agencies </a:t>
            </a:r>
          </a:p>
        </p:txBody>
      </p:sp>
      <p:sp>
        <p:nvSpPr>
          <p:cNvPr id="149" name="Shape 149"/>
          <p:cNvSpPr txBox="1"/>
          <p:nvPr>
            <p:ph idx="1" type="body"/>
          </p:nvPr>
        </p:nvSpPr>
        <p:spPr>
          <a:xfrm>
            <a:off y="2394499" x="457200"/>
            <a:ext cy="2531400" cx="3994500"/>
          </a:xfrm>
          <a:prstGeom prst="rect">
            <a:avLst/>
          </a:prstGeom>
          <a:noFill/>
          <a:ln>
            <a:noFill/>
          </a:ln>
        </p:spPr>
        <p:txBody>
          <a:bodyPr bIns="0" rIns="0" lIns="0" tIns="0" anchor="t" anchorCtr="0">
            <a:noAutofit/>
          </a:bodyPr>
          <a:lstStyle/>
          <a:p>
            <a:pPr algn="l" rtl="0" lvl="0" marR="101600" indent="-342900" marL="342900">
              <a:lnSpc>
                <a:spcPct val="150000"/>
              </a:lnSpc>
              <a:spcBef>
                <a:spcPts val="0"/>
              </a:spcBef>
              <a:buSzPct val="25000"/>
              <a:buFont typeface="Arial"/>
              <a:buNone/>
            </a:pPr>
            <a:r>
              <a:rPr strike="noStrike" u="none" b="0" cap="none" baseline="0" sz="1200" lang="en-US" i="1">
                <a:latin typeface="Calibri"/>
                <a:ea typeface="Calibri"/>
                <a:cs typeface="Calibri"/>
                <a:sym typeface="Calibri"/>
              </a:rPr>
              <a:t>“</a:t>
            </a:r>
            <a:r>
              <a:rPr strike="noStrike" u="none" b="1" cap="none" baseline="0" sz="1200" lang="en-US" i="1">
                <a:latin typeface="Calibri"/>
                <a:ea typeface="Calibri"/>
                <a:cs typeface="Calibri"/>
                <a:sym typeface="Calibri"/>
              </a:rPr>
              <a:t>Submit your manuscript to</a:t>
            </a:r>
            <a:r>
              <a:rPr strike="noStrike" u="none" b="0" cap="none" baseline="0" sz="1200" lang="en-US" i="1">
                <a:latin typeface="Calibri"/>
                <a:ea typeface="Calibri"/>
                <a:cs typeface="Calibri"/>
                <a:sym typeface="Calibri"/>
              </a:rPr>
              <a:t> a journal that does not offer open access, but will permit you to archive the peer-reviewed manuscript in a central or </a:t>
            </a:r>
            <a:r>
              <a:rPr strike="noStrike" u="none" b="1" cap="none" baseline="0" sz="1200" lang="en-US" i="1">
                <a:latin typeface="Calibri"/>
                <a:ea typeface="Calibri"/>
                <a:cs typeface="Calibri"/>
                <a:sym typeface="Calibri"/>
              </a:rPr>
              <a:t>institutional repository </a:t>
            </a:r>
            <a:r>
              <a:rPr strike="noStrike" u="none" b="0" cap="none" baseline="0" sz="1200" lang="en-US" i="1">
                <a:latin typeface="Calibri"/>
                <a:ea typeface="Calibri"/>
                <a:cs typeface="Calibri"/>
                <a:sym typeface="Calibri"/>
              </a:rPr>
              <a:t>within 12 months of publication.”</a:t>
            </a:r>
          </a:p>
          <a:p>
            <a:pPr algn="l" rtl="0" lvl="0" marR="0" indent="-342900" marL="342900">
              <a:lnSpc>
                <a:spcPct val="156521"/>
              </a:lnSpc>
              <a:spcBef>
                <a:spcPts val="1100"/>
              </a:spcBef>
              <a:buClr>
                <a:srgbClr val="222222"/>
              </a:buClr>
              <a:buSzPct val="25000"/>
              <a:buFont typeface="Arial"/>
              <a:buNone/>
            </a:pPr>
            <a:r>
              <a:rPr strike="noStrike" u="none" b="1" cap="none" baseline="0" sz="2300" lang="en-US" i="1">
                <a:solidFill>
                  <a:srgbClr val="222222"/>
                </a:solidFill>
                <a:latin typeface="Calibri"/>
                <a:ea typeface="Calibri"/>
                <a:cs typeface="Calibri"/>
                <a:sym typeface="Calibri"/>
              </a:rPr>
              <a:t>-CIHR Open Access Policy</a:t>
            </a:r>
          </a:p>
        </p:txBody>
      </p:sp>
      <p:sp>
        <p:nvSpPr>
          <p:cNvPr id="150" name="Shape 150"/>
          <p:cNvSpPr/>
          <p:nvPr/>
        </p:nvSpPr>
        <p:spPr>
          <a:xfrm>
            <a:off y="2394499" x="4728612"/>
            <a:ext cy="665451" cx="3994500"/>
          </a:xfrm>
          <a:prstGeom prst="rect">
            <a:avLst/>
          </a:prstGeom>
          <a:noFill/>
          <a:ln>
            <a:noFill/>
          </a:ln>
        </p:spPr>
        <p:txBody>
          <a:bodyPr bIns="91400" rIns="91400" lIns="91400" tIns="91400" anchor="t" anchorCtr="0">
            <a:noAutofit/>
          </a:bodyPr>
          <a:lstStyle/>
          <a:p>
            <a:pPr algn="l" rtl="0" lvl="0" marR="0" indent="-342900" marL="800100">
              <a:spcBef>
                <a:spcPts val="0"/>
              </a:spcBef>
              <a:buSzPct val="25000"/>
              <a:buNone/>
            </a:pPr>
            <a:r>
              <a:rPr strike="noStrike" u="none" b="1" cap="none" baseline="0" sz="1100" lang="en-US" i="0">
                <a:solidFill>
                  <a:srgbClr val="545454"/>
                </a:solidFill>
                <a:latin typeface="Calibri"/>
                <a:ea typeface="Calibri"/>
                <a:cs typeface="Calibri"/>
                <a:sym typeface="Calibri"/>
              </a:rPr>
              <a:t>The final version</a:t>
            </a:r>
            <a:r>
              <a:rPr strike="noStrike" u="none" b="0" cap="none" baseline="0" sz="1100" lang="en-US" i="0">
                <a:solidFill>
                  <a:srgbClr val="545454"/>
                </a:solidFill>
                <a:latin typeface="Calibri"/>
                <a:ea typeface="Calibri"/>
                <a:cs typeface="Calibri"/>
                <a:sym typeface="Calibri"/>
              </a:rPr>
              <a:t> of the Open Access Policy </a:t>
            </a:r>
            <a:r>
              <a:rPr sz="1100" lang="en-US">
                <a:solidFill>
                  <a:srgbClr val="545454"/>
                </a:solidFill>
                <a:latin typeface="Calibri"/>
                <a:ea typeface="Calibri"/>
                <a:cs typeface="Calibri"/>
                <a:sym typeface="Calibri"/>
              </a:rPr>
              <a:t>still to be</a:t>
            </a:r>
            <a:r>
              <a:rPr strike="noStrike" u="none" b="0" cap="none" baseline="0" sz="1100" lang="en-US" i="0">
                <a:solidFill>
                  <a:srgbClr val="545454"/>
                </a:solidFill>
                <a:latin typeface="Calibri"/>
                <a:ea typeface="Calibri"/>
                <a:cs typeface="Calibri"/>
                <a:sym typeface="Calibri"/>
              </a:rPr>
              <a:t> announced by the </a:t>
            </a:r>
            <a:r>
              <a:rPr strike="noStrike" u="none" b="1" cap="none" baseline="0" sz="1200" lang="en-US" i="0">
                <a:latin typeface="Calibri"/>
                <a:ea typeface="Calibri"/>
                <a:cs typeface="Calibri"/>
                <a:sym typeface="Calibri"/>
              </a:rPr>
              <a:t>Tri</a:t>
            </a:r>
            <a:r>
              <a:rPr strike="noStrike" u="none" b="0" cap="none" baseline="0" sz="1200" lang="en-US" i="0">
                <a:latin typeface="Calibri"/>
                <a:ea typeface="Calibri"/>
                <a:cs typeface="Calibri"/>
                <a:sym typeface="Calibri"/>
              </a:rPr>
              <a:t>-</a:t>
            </a:r>
            <a:r>
              <a:rPr strike="noStrike" u="none" b="1" cap="none" baseline="0" sz="1200" lang="en-US" i="0">
                <a:latin typeface="Calibri"/>
                <a:ea typeface="Calibri"/>
                <a:cs typeface="Calibri"/>
                <a:sym typeface="Calibri"/>
              </a:rPr>
              <a:t>Agency </a:t>
            </a:r>
          </a:p>
        </p:txBody>
      </p:sp>
      <p:pic>
        <p:nvPicPr>
          <p:cNvPr id="151" name="Shape 151"/>
          <p:cNvPicPr preferRelativeResize="0"/>
          <p:nvPr/>
        </p:nvPicPr>
        <p:blipFill rotWithShape="1">
          <a:blip r:embed="rId3">
            <a:alphaModFix/>
          </a:blip>
          <a:srcRect t="0" b="0" r="0" l="0"/>
          <a:stretch/>
        </p:blipFill>
        <p:spPr>
          <a:xfrm>
            <a:off y="3387973" x="4692273"/>
            <a:ext cy="762001" cx="4067175"/>
          </a:xfrm>
          <a:prstGeom prst="rect">
            <a:avLst/>
          </a:prstGeom>
          <a:noFill/>
          <a:ln>
            <a:noFill/>
          </a:ln>
        </p:spPr>
      </p:pic>
      <p:sp>
        <p:nvSpPr>
          <p:cNvPr id="152" name="Shape 152"/>
          <p:cNvSpPr/>
          <p:nvPr/>
        </p:nvSpPr>
        <p:spPr>
          <a:xfrm>
            <a:off y="1471475" x="374550"/>
            <a:ext cy="386051" cx="8385000"/>
          </a:xfrm>
          <a:prstGeom prst="rect">
            <a:avLst/>
          </a:prstGeom>
          <a:noFill/>
          <a:ln>
            <a:noFill/>
          </a:ln>
        </p:spPr>
        <p:txBody>
          <a:bodyPr bIns="91400" rIns="91400" lIns="91400" tIns="91400" anchor="t" anchorCtr="0">
            <a:noAutofit/>
          </a:bodyPr>
          <a:lstStyle/>
          <a:p>
            <a:pPr algn="l" rtl="0" lvl="0" marR="0" indent="0" marL="0">
              <a:spcBef>
                <a:spcPts val="0"/>
              </a:spcBef>
              <a:buSzPct val="25000"/>
              <a:buNone/>
            </a:pPr>
            <a:r>
              <a:rPr strike="noStrike" u="none" b="1" cap="none" baseline="0" sz="1400" lang="en-US" i="0">
                <a:latin typeface="Calibri"/>
                <a:ea typeface="Calibri"/>
                <a:cs typeface="Calibri"/>
                <a:sym typeface="Calibri"/>
              </a:rPr>
              <a:t>by publishing your research in </a:t>
            </a:r>
            <a:r>
              <a:rPr strike="noStrike" u="none" b="1" cap="none" baseline="0" sz="1400" lang="en-US" i="0">
                <a:solidFill>
                  <a:srgbClr val="674EA7"/>
                </a:solidFill>
                <a:latin typeface="Calibri"/>
                <a:ea typeface="Calibri"/>
                <a:cs typeface="Calibri"/>
                <a:sym typeface="Calibri"/>
              </a:rPr>
              <a:t>Scholarship@Western</a:t>
            </a:r>
            <a:r>
              <a:rPr strike="noStrike" u="none" b="1" cap="none" baseline="0" sz="1400" lang="en-US" i="0">
                <a:latin typeface="Calibri"/>
                <a:ea typeface="Calibri"/>
                <a:cs typeface="Calibri"/>
                <a:sym typeface="Calibri"/>
              </a:rPr>
              <a:t>, the University’s Institutional Repository</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y="0" x="0"/>
          <a:ext cy="0" cx="0"/>
          <a:chOff y="0" x="0"/>
          <a:chExt cy="0" cx="0"/>
        </a:xfrm>
      </p:grpSpPr>
      <p:sp>
        <p:nvSpPr>
          <p:cNvPr id="157" name="Shape 157"/>
          <p:cNvSpPr txBox="1"/>
          <p:nvPr>
            <p:ph type="title"/>
          </p:nvPr>
        </p:nvSpPr>
        <p:spPr>
          <a:xfrm>
            <a:off y="0" x="457200"/>
            <a:ext cy="1063200" cx="8229600"/>
          </a:xfrm>
          <a:prstGeom prst="rect">
            <a:avLst/>
          </a:prstGeom>
        </p:spPr>
        <p:txBody>
          <a:bodyPr bIns="91425" rIns="91425" lIns="91425" tIns="91425" anchor="b" anchorCtr="0">
            <a:noAutofit/>
          </a:bodyPr>
          <a:lstStyle/>
          <a:p>
            <a:pPr>
              <a:spcBef>
                <a:spcPts val="0"/>
              </a:spcBef>
              <a:buNone/>
            </a:pPr>
            <a:r>
              <a:t/>
            </a:r>
            <a:endParaRPr/>
          </a:p>
        </p:txBody>
      </p:sp>
      <p:pic>
        <p:nvPicPr>
          <p:cNvPr id="158" name="Shape 158"/>
          <p:cNvPicPr preferRelativeResize="0"/>
          <p:nvPr/>
        </p:nvPicPr>
        <p:blipFill>
          <a:blip r:embed="rId3">
            <a:alphaModFix/>
          </a:blip>
          <a:stretch>
            <a:fillRect/>
          </a:stretch>
        </p:blipFill>
        <p:spPr>
          <a:xfrm>
            <a:off y="1791213" x="0"/>
            <a:ext cy="3213323" cx="9143999"/>
          </a:xfrm>
          <a:prstGeom prst="rect">
            <a:avLst/>
          </a:prstGeom>
          <a:noFill/>
          <a:ln>
            <a:noFill/>
          </a:ln>
        </p:spPr>
      </p:pic>
      <p:pic>
        <p:nvPicPr>
          <p:cNvPr id="159" name="Shape 159"/>
          <p:cNvPicPr preferRelativeResize="0"/>
          <p:nvPr/>
        </p:nvPicPr>
        <p:blipFill>
          <a:blip r:embed="rId4">
            <a:alphaModFix/>
          </a:blip>
          <a:stretch>
            <a:fillRect/>
          </a:stretch>
        </p:blipFill>
        <p:spPr>
          <a:xfrm>
            <a:off y="-8" x="0"/>
            <a:ext cy="1185567" cx="9144001"/>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y="0" x="0"/>
          <a:ext cy="0" cx="0"/>
          <a:chOff y="0" x="0"/>
          <a:chExt cy="0" cx="0"/>
        </a:xfrm>
      </p:grpSpPr>
      <p:pic>
        <p:nvPicPr>
          <p:cNvPr id="164" name="Shape 164"/>
          <p:cNvPicPr preferRelativeResize="0"/>
          <p:nvPr/>
        </p:nvPicPr>
        <p:blipFill>
          <a:blip r:embed="rId3">
            <a:alphaModFix/>
          </a:blip>
          <a:stretch>
            <a:fillRect/>
          </a:stretch>
        </p:blipFill>
        <p:spPr>
          <a:xfrm>
            <a:off y="0" x="931480"/>
            <a:ext cy="5143500" cx="684433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y="0" x="0"/>
          <a:ext cy="0" cx="0"/>
          <a:chOff y="0" x="0"/>
          <a:chExt cy="0" cx="0"/>
        </a:xfrm>
      </p:grpSpPr>
      <p:sp>
        <p:nvSpPr>
          <p:cNvPr id="169" name="Shape 169"/>
          <p:cNvSpPr txBox="1"/>
          <p:nvPr>
            <p:ph type="title"/>
          </p:nvPr>
        </p:nvSpPr>
        <p:spPr>
          <a:xfrm>
            <a:off y="205978" x="457200"/>
            <a:ext cy="857250" cx="8229600"/>
          </a:xfrm>
          <a:prstGeom prst="rect">
            <a:avLst/>
          </a:prstGeom>
          <a:noFill/>
          <a:ln>
            <a:noFill/>
          </a:ln>
        </p:spPr>
        <p:txBody>
          <a:bodyPr bIns="0" rIns="0" lIns="0" tIns="0" anchor="b" anchorCtr="0">
            <a:noAutofit/>
          </a:bodyPr>
          <a:lstStyle/>
          <a:p>
            <a:pPr algn="ctr" rtl="0" lvl="0" marR="0" indent="0" marL="0">
              <a:spcBef>
                <a:spcPts val="0"/>
              </a:spcBef>
              <a:buNone/>
            </a:pPr>
            <a:r>
              <a:t/>
            </a:r>
            <a:endParaRPr strike="noStrike" u="none" b="0" cap="none" baseline="0" sz="4400" i="0">
              <a:latin typeface="Calibri"/>
              <a:ea typeface="Calibri"/>
              <a:cs typeface="Calibri"/>
              <a:sym typeface="Calibri"/>
            </a:endParaRPr>
          </a:p>
        </p:txBody>
      </p:sp>
      <p:sp>
        <p:nvSpPr>
          <p:cNvPr id="170" name="Shape 170"/>
          <p:cNvSpPr txBox="1"/>
          <p:nvPr>
            <p:ph idx="1" type="body"/>
          </p:nvPr>
        </p:nvSpPr>
        <p:spPr>
          <a:xfrm>
            <a:off y="3124350" x="457200"/>
            <a:ext cy="1801499" cx="8229600"/>
          </a:xfrm>
          <a:prstGeom prst="rect">
            <a:avLst/>
          </a:prstGeom>
          <a:solidFill>
            <a:srgbClr val="F3F3F3"/>
          </a:solidFill>
          <a:ln>
            <a:noFill/>
          </a:ln>
        </p:spPr>
        <p:txBody>
          <a:bodyPr bIns="0" rIns="0" lIns="0" tIns="0" anchor="t" anchorCtr="0">
            <a:noAutofit/>
          </a:bodyPr>
          <a:lstStyle/>
          <a:p>
            <a:pPr algn="ctr" rtl="0" lvl="0" marR="0" indent="-301752" marL="301752">
              <a:lnSpc>
                <a:spcPct val="150000"/>
              </a:lnSpc>
              <a:spcBef>
                <a:spcPts val="0"/>
              </a:spcBef>
              <a:buSzPct val="25000"/>
              <a:buFont typeface="Arial"/>
              <a:buNone/>
            </a:pPr>
            <a:r>
              <a:rPr strike="noStrike" u="none" b="1" cap="none" baseline="0" sz="1584" lang="en-US" i="0">
                <a:latin typeface="Calibri"/>
                <a:ea typeface="Calibri"/>
                <a:cs typeface="Calibri"/>
                <a:sym typeface="Calibri"/>
              </a:rPr>
              <a:t>In 2014</a:t>
            </a:r>
          </a:p>
          <a:p>
            <a:pPr algn="ctr" rtl="0" lvl="0" marR="0" indent="-301752" marL="301752">
              <a:spcBef>
                <a:spcPts val="1400"/>
              </a:spcBef>
              <a:buSzPct val="25000"/>
              <a:buFont typeface="Arial"/>
              <a:buNone/>
            </a:pPr>
            <a:r>
              <a:rPr strike="noStrike" u="none" b="1" cap="none" baseline="0" sz="2464" lang="en-US" i="0">
                <a:latin typeface="Calibri"/>
                <a:ea typeface="Calibri"/>
                <a:cs typeface="Calibri"/>
                <a:sym typeface="Calibri"/>
              </a:rPr>
              <a:t>IIPJ has surpassed 100,000 readers and our data indicates we have approximately 3,500 to 4,000 new readers per month.</a:t>
            </a:r>
          </a:p>
        </p:txBody>
      </p:sp>
      <p:pic>
        <p:nvPicPr>
          <p:cNvPr id="171" name="Shape 171"/>
          <p:cNvPicPr preferRelativeResize="0"/>
          <p:nvPr/>
        </p:nvPicPr>
        <p:blipFill rotWithShape="1">
          <a:blip r:embed="rId3">
            <a:alphaModFix/>
          </a:blip>
          <a:srcRect t="0" b="0" r="0" l="0"/>
          <a:stretch/>
        </p:blipFill>
        <p:spPr>
          <a:xfrm>
            <a:off y="142323" x="271586"/>
            <a:ext cy="2723677" cx="8600827"/>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y="0" x="0"/>
          <a:ext cy="0" cx="0"/>
          <a:chOff y="0" x="0"/>
          <a:chExt cy="0" cx="0"/>
        </a:xfrm>
      </p:grpSpPr>
      <p:sp>
        <p:nvSpPr>
          <p:cNvPr id="176" name="Shape 176"/>
          <p:cNvSpPr/>
          <p:nvPr/>
        </p:nvSpPr>
        <p:spPr>
          <a:xfrm>
            <a:off y="1230449" x="4653050"/>
            <a:ext cy="2516476" cx="4074599"/>
          </a:xfrm>
          <a:prstGeom prst="rect">
            <a:avLst/>
          </a:prstGeom>
          <a:noFill/>
          <a:ln>
            <a:noFill/>
          </a:ln>
        </p:spPr>
        <p:txBody>
          <a:bodyPr bIns="91400" rIns="91400" lIns="91400" tIns="91400" anchor="t" anchorCtr="0">
            <a:noAutofit/>
          </a:bodyPr>
          <a:lstStyle/>
          <a:p>
            <a:pPr algn="l" rtl="0" lvl="0" marR="0" indent="0" marL="0">
              <a:lnSpc>
                <a:spcPct val="115000"/>
              </a:lnSpc>
              <a:spcBef>
                <a:spcPts val="600"/>
              </a:spcBef>
              <a:buNone/>
            </a:pPr>
            <a:r>
              <a:t/>
            </a:r>
            <a:endParaRPr/>
          </a:p>
        </p:txBody>
      </p:sp>
      <p:pic>
        <p:nvPicPr>
          <p:cNvPr id="177" name="Shape 177"/>
          <p:cNvPicPr preferRelativeResize="0"/>
          <p:nvPr/>
        </p:nvPicPr>
        <p:blipFill>
          <a:blip r:embed="rId3">
            <a:alphaModFix/>
          </a:blip>
          <a:stretch>
            <a:fillRect/>
          </a:stretch>
        </p:blipFill>
        <p:spPr>
          <a:xfrm>
            <a:off y="0" x="704991"/>
            <a:ext cy="5143499" cx="7955566"/>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y="0" x="0"/>
          <a:ext cy="0" cx="0"/>
          <a:chOff y="0" x="0"/>
          <a:chExt cy="0" cx="0"/>
        </a:xfrm>
      </p:grpSpPr>
      <p:pic>
        <p:nvPicPr>
          <p:cNvPr id="182" name="Shape 182"/>
          <p:cNvPicPr preferRelativeResize="0"/>
          <p:nvPr/>
        </p:nvPicPr>
        <p:blipFill>
          <a:blip r:embed="rId3">
            <a:alphaModFix/>
          </a:blip>
          <a:stretch>
            <a:fillRect/>
          </a:stretch>
        </p:blipFill>
        <p:spPr>
          <a:xfrm>
            <a:off y="0" x="576995"/>
            <a:ext cy="5143500" cx="734980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y="0" x="0"/>
          <a:ext cy="0" cx="0"/>
          <a:chOff y="0" x="0"/>
          <a:chExt cy="0" cx="0"/>
        </a:xfrm>
      </p:grpSpPr>
      <p:sp>
        <p:nvSpPr>
          <p:cNvPr id="187" name="Shape 187"/>
          <p:cNvSpPr txBox="1"/>
          <p:nvPr>
            <p:ph idx="1" type="body"/>
          </p:nvPr>
        </p:nvSpPr>
        <p:spPr>
          <a:xfrm>
            <a:off y="33448" x="20074"/>
            <a:ext cy="495001" cx="9144001"/>
          </a:xfrm>
          <a:prstGeom prst="rect">
            <a:avLst/>
          </a:prstGeom>
          <a:noFill/>
          <a:ln>
            <a:noFill/>
          </a:ln>
        </p:spPr>
        <p:txBody>
          <a:bodyPr bIns="0" rIns="0" lIns="0" tIns="0" anchor="t" anchorCtr="0">
            <a:noAutofit/>
          </a:bodyPr>
          <a:lstStyle/>
          <a:p>
            <a:pPr algn="ctr" rtl="0" lvl="0" marR="0" indent="-294894" marL="294894">
              <a:spcBef>
                <a:spcPts val="0"/>
              </a:spcBef>
              <a:buSzPct val="25000"/>
              <a:buFont typeface="Arial"/>
              <a:buNone/>
            </a:pPr>
            <a:r>
              <a:rPr strike="noStrike" u="none" b="1" cap="none" baseline="0" sz="2064" lang="en-US" i="1">
                <a:latin typeface="Calibri"/>
                <a:ea typeface="Calibri"/>
                <a:cs typeface="Calibri"/>
                <a:sym typeface="Calibri"/>
              </a:rPr>
              <a:t>Raise your profile and attract students with the Researcher Gallery</a:t>
            </a:r>
          </a:p>
        </p:txBody>
      </p:sp>
      <p:pic>
        <p:nvPicPr>
          <p:cNvPr id="188" name="Shape 188"/>
          <p:cNvPicPr preferRelativeResize="0"/>
          <p:nvPr/>
        </p:nvPicPr>
        <p:blipFill>
          <a:blip r:embed="rId3">
            <a:alphaModFix/>
          </a:blip>
          <a:stretch>
            <a:fillRect/>
          </a:stretch>
        </p:blipFill>
        <p:spPr>
          <a:xfrm>
            <a:off y="528450" x="1726225"/>
            <a:ext cy="5061850" cx="5731699"/>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y="0" x="0"/>
          <a:ext cy="0" cx="0"/>
          <a:chOff y="0" x="0"/>
          <a:chExt cy="0" cx="0"/>
        </a:xfrm>
      </p:grpSpPr>
      <p:sp>
        <p:nvSpPr>
          <p:cNvPr id="65" name="Shape 65"/>
          <p:cNvSpPr txBox="1"/>
          <p:nvPr>
            <p:ph type="title"/>
          </p:nvPr>
        </p:nvSpPr>
        <p:spPr>
          <a:xfrm>
            <a:off y="220153" x="393448"/>
            <a:ext cy="857401" cx="8229600"/>
          </a:xfrm>
          <a:prstGeom prst="rect">
            <a:avLst/>
          </a:prstGeom>
          <a:noFill/>
          <a:ln>
            <a:noFill/>
          </a:ln>
        </p:spPr>
        <p:txBody>
          <a:bodyPr bIns="0" rIns="0" lIns="0" tIns="0" anchor="b" anchorCtr="0">
            <a:noAutofit/>
          </a:bodyPr>
          <a:lstStyle/>
          <a:p>
            <a:pPr algn="l" rtl="0" lvl="0" marR="0" indent="0" marL="0">
              <a:spcBef>
                <a:spcPts val="0"/>
              </a:spcBef>
              <a:buSzPct val="25000"/>
              <a:buNone/>
            </a:pPr>
            <a:r>
              <a:rPr strike="noStrike" u="none" b="0" cap="none" baseline="0" sz="4400" lang="en-US" i="0">
                <a:latin typeface="Calibri"/>
                <a:ea typeface="Calibri"/>
                <a:cs typeface="Calibri"/>
                <a:sym typeface="Calibri"/>
              </a:rPr>
              <a:t>What is Open Access?</a:t>
            </a:r>
          </a:p>
        </p:txBody>
      </p:sp>
      <p:sp>
        <p:nvSpPr>
          <p:cNvPr id="66" name="Shape 66"/>
          <p:cNvSpPr txBox="1"/>
          <p:nvPr>
            <p:ph idx="1" type="body"/>
          </p:nvPr>
        </p:nvSpPr>
        <p:spPr>
          <a:xfrm>
            <a:off y="1200149" x="457200"/>
            <a:ext cy="3725680" cx="8229600"/>
          </a:xfrm>
          <a:prstGeom prst="rect">
            <a:avLst/>
          </a:prstGeom>
          <a:noFill/>
          <a:ln>
            <a:noFill/>
          </a:ln>
        </p:spPr>
        <p:txBody>
          <a:bodyPr bIns="0" rIns="0" lIns="0" tIns="0" anchor="t" anchorCtr="0">
            <a:noAutofit/>
          </a:bodyPr>
          <a:lstStyle/>
          <a:p>
            <a:pPr algn="l" rtl="0" lvl="0" marR="25400" indent="457200" marL="0">
              <a:lnSpc>
                <a:spcPct val="120000"/>
              </a:lnSpc>
              <a:spcBef>
                <a:spcPts val="0"/>
              </a:spcBef>
              <a:buFont typeface="Arial"/>
              <a:buNone/>
            </a:pPr>
            <a:r>
              <a:t/>
            </a:r>
            <a:endParaRPr strike="noStrike" u="none" b="1" cap="none" baseline="0" sz="1000" i="0">
              <a:solidFill>
                <a:srgbClr val="006621"/>
              </a:solidFill>
              <a:latin typeface="Calibri"/>
              <a:ea typeface="Calibri"/>
              <a:cs typeface="Calibri"/>
              <a:sym typeface="Calibri"/>
            </a:endParaRPr>
          </a:p>
          <a:p>
            <a:pPr algn="l" rtl="0" lvl="0" marR="25400" indent="457200" marL="0">
              <a:lnSpc>
                <a:spcPct val="120000"/>
              </a:lnSpc>
              <a:spcBef>
                <a:spcPts val="1700"/>
              </a:spcBef>
              <a:buFont typeface="Arial"/>
              <a:buNone/>
            </a:pPr>
            <a:r>
              <a:t/>
            </a:r>
            <a:endParaRPr strike="noStrike" u="none" b="1" cap="none" baseline="0" sz="1000" i="0">
              <a:solidFill>
                <a:srgbClr val="006621"/>
              </a:solidFill>
              <a:latin typeface="Calibri"/>
              <a:ea typeface="Calibri"/>
              <a:cs typeface="Calibri"/>
              <a:sym typeface="Calibri"/>
            </a:endParaRPr>
          </a:p>
          <a:p>
            <a:pPr algn="l" rtl="0" lvl="0" marR="0" indent="-342900" marL="342900">
              <a:spcBef>
                <a:spcPts val="1700"/>
              </a:spcBef>
              <a:buClr>
                <a:srgbClr val="222222"/>
              </a:buClr>
              <a:buSzPct val="25000"/>
              <a:buFont typeface="Arial"/>
              <a:buNone/>
            </a:pPr>
            <a:r>
              <a:rPr strike="noStrike" u="none" b="1" cap="none" baseline="0" sz="3200" lang="en-US" i="0">
                <a:solidFill>
                  <a:srgbClr val="222222"/>
                </a:solidFill>
                <a:latin typeface="Calibri"/>
                <a:ea typeface="Calibri"/>
                <a:cs typeface="Calibri"/>
                <a:sym typeface="Calibri"/>
              </a:rPr>
              <a:t>Open Access</a:t>
            </a:r>
            <a:r>
              <a:rPr strike="noStrike" u="none" b="0" cap="none" baseline="0" sz="3200" lang="en-US" i="0">
                <a:solidFill>
                  <a:srgbClr val="222222"/>
                </a:solidFill>
                <a:latin typeface="Calibri"/>
                <a:ea typeface="Calibri"/>
                <a:cs typeface="Calibri"/>
                <a:sym typeface="Calibri"/>
              </a:rPr>
              <a:t> is the free, immediate, online availability of research, coupled with the rights to use this research fully in the digital environment.</a:t>
            </a:r>
          </a:p>
          <a:p>
            <a:pPr algn="r" rtl="0" lvl="0" marR="0" indent="-342900" marL="342900">
              <a:lnSpc>
                <a:spcPct val="122727"/>
              </a:lnSpc>
              <a:spcBef>
                <a:spcPts val="1700"/>
              </a:spcBef>
              <a:buSzPct val="25000"/>
              <a:buFont typeface="Arial"/>
              <a:buNone/>
            </a:pPr>
            <a:r>
              <a:rPr strike="noStrike" u="sng" b="1" cap="none" baseline="0" sz="1200" lang="en-US" i="0">
                <a:solidFill>
                  <a:schemeClr val="hlink"/>
                </a:solidFill>
                <a:latin typeface="Calibri"/>
                <a:ea typeface="Calibri"/>
                <a:cs typeface="Calibri"/>
                <a:sym typeface="Calibri"/>
                <a:hlinkClick r:id="rId3"/>
              </a:rPr>
              <a:t>Open Access</a:t>
            </a:r>
            <a:r>
              <a:rPr strike="noStrike" u="sng" b="0" cap="none" baseline="0" sz="1200" lang="en-US" i="0">
                <a:solidFill>
                  <a:schemeClr val="hlink"/>
                </a:solidFill>
                <a:latin typeface="Calibri"/>
                <a:ea typeface="Calibri"/>
                <a:cs typeface="Calibri"/>
                <a:sym typeface="Calibri"/>
                <a:hlinkClick r:id="rId4"/>
              </a:rPr>
              <a:t> | SPARC</a:t>
            </a:r>
            <a:r>
              <a:rPr strike="noStrike" u="none" b="0" cap="none" baseline="0" sz="3200" lang="en-US" i="0">
                <a:latin typeface="Calibri"/>
                <a:ea typeface="Calibri"/>
                <a:cs typeface="Calibri"/>
                <a:sym typeface="Calibri"/>
              </a:rPr>
              <a:t> </a:t>
            </a:r>
            <a:r>
              <a:rPr strike="noStrike" u="sng" b="0" cap="none" baseline="0" sz="1000" lang="en-US" i="0">
                <a:solidFill>
                  <a:schemeClr val="hlink"/>
                </a:solidFill>
                <a:latin typeface="Calibri"/>
                <a:ea typeface="Calibri"/>
                <a:cs typeface="Calibri"/>
                <a:sym typeface="Calibri"/>
                <a:hlinkClick r:id="rId5"/>
              </a:rPr>
              <a:t>www.sparc.arl.org/issues/</a:t>
            </a:r>
            <a:r>
              <a:rPr strike="noStrike" u="none" b="1" cap="none" baseline="0" sz="1000" lang="en-US" i="0">
                <a:solidFill>
                  <a:srgbClr val="006621"/>
                </a:solidFill>
                <a:latin typeface="Calibri"/>
                <a:ea typeface="Calibri"/>
                <a:cs typeface="Calibri"/>
                <a:sym typeface="Calibri"/>
              </a:rPr>
              <a:t>open</a:t>
            </a:r>
            <a:r>
              <a:rPr strike="noStrike" u="none" b="0" cap="none" baseline="0" sz="1000" lang="en-US" i="0">
                <a:solidFill>
                  <a:srgbClr val="006621"/>
                </a:solidFill>
                <a:latin typeface="Calibri"/>
                <a:ea typeface="Calibri"/>
                <a:cs typeface="Calibri"/>
                <a:sym typeface="Calibri"/>
              </a:rPr>
              <a:t>-</a:t>
            </a:r>
            <a:r>
              <a:rPr strike="noStrike" u="none" b="1" cap="none" baseline="0" sz="1000" lang="en-US" i="0">
                <a:solidFill>
                  <a:srgbClr val="006621"/>
                </a:solidFill>
                <a:latin typeface="Calibri"/>
                <a:ea typeface="Calibri"/>
                <a:cs typeface="Calibri"/>
                <a:sym typeface="Calibri"/>
              </a:rPr>
              <a:t>access</a:t>
            </a:r>
          </a:p>
        </p:txBody>
      </p:sp>
      <p:pic>
        <p:nvPicPr>
          <p:cNvPr id="67" name="Shape 67"/>
          <p:cNvPicPr preferRelativeResize="0"/>
          <p:nvPr/>
        </p:nvPicPr>
        <p:blipFill rotWithShape="1">
          <a:blip r:embed="rId6">
            <a:alphaModFix/>
          </a:blip>
          <a:srcRect t="0" b="0" r="0" l="0"/>
          <a:stretch/>
        </p:blipFill>
        <p:spPr>
          <a:xfrm>
            <a:off y="202865" x="6414037"/>
            <a:ext cy="1839698" cx="1839698"/>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y="0" x="0"/>
          <a:ext cy="0" cx="0"/>
          <a:chOff y="0" x="0"/>
          <a:chExt cy="0" cx="0"/>
        </a:xfrm>
      </p:grpSpPr>
      <p:sp>
        <p:nvSpPr>
          <p:cNvPr id="193" name="Shape 193"/>
          <p:cNvSpPr txBox="1"/>
          <p:nvPr>
            <p:ph type="title"/>
          </p:nvPr>
        </p:nvSpPr>
        <p:spPr>
          <a:xfrm>
            <a:off y="205978" x="457200"/>
            <a:ext cy="857250" cx="8229600"/>
          </a:xfrm>
          <a:prstGeom prst="rect">
            <a:avLst/>
          </a:prstGeom>
          <a:noFill/>
          <a:ln>
            <a:noFill/>
          </a:ln>
        </p:spPr>
        <p:txBody>
          <a:bodyPr bIns="0" rIns="0" lIns="0" tIns="0" anchor="b" anchorCtr="0">
            <a:noAutofit/>
          </a:bodyPr>
          <a:lstStyle/>
          <a:p>
            <a:pPr algn="ctr" rtl="0" lvl="0" marR="0" indent="0" marL="0">
              <a:spcBef>
                <a:spcPts val="0"/>
              </a:spcBef>
              <a:buSzPct val="25000"/>
              <a:buNone/>
            </a:pPr>
            <a:r>
              <a:rPr strike="noStrike" u="none" b="1" cap="none" baseline="0" sz="4400" lang="en-US" i="1">
                <a:latin typeface="Calibri"/>
                <a:ea typeface="Calibri"/>
                <a:cs typeface="Calibri"/>
                <a:sym typeface="Calibri"/>
              </a:rPr>
              <a:t>Preservation </a:t>
            </a:r>
          </a:p>
        </p:txBody>
      </p:sp>
      <p:sp>
        <p:nvSpPr>
          <p:cNvPr id="194" name="Shape 194"/>
          <p:cNvSpPr txBox="1"/>
          <p:nvPr>
            <p:ph idx="1" type="body"/>
          </p:nvPr>
        </p:nvSpPr>
        <p:spPr>
          <a:xfrm>
            <a:off y="1759099" x="611025"/>
            <a:ext cy="4347601" cx="3994500"/>
          </a:xfrm>
          <a:prstGeom prst="rect">
            <a:avLst/>
          </a:prstGeom>
          <a:noFill/>
          <a:ln>
            <a:noFill/>
          </a:ln>
        </p:spPr>
        <p:txBody>
          <a:bodyPr bIns="0" rIns="0" lIns="0" tIns="0" anchor="t" anchorCtr="0">
            <a:noAutofit/>
          </a:bodyPr>
          <a:lstStyle/>
          <a:p>
            <a:pPr algn="l" rtl="0" lvl="0" marR="0" indent="914400" marL="0">
              <a:spcBef>
                <a:spcPts val="0"/>
              </a:spcBef>
              <a:buSzPct val="25000"/>
              <a:buFont typeface="Arial"/>
              <a:buNone/>
            </a:pPr>
            <a:r>
              <a:rPr strike="noStrike" u="none" b="0" cap="none" baseline="0" sz="3200" lang="en-US" i="0">
                <a:latin typeface="Calibri"/>
                <a:ea typeface="Calibri"/>
                <a:cs typeface="Calibri"/>
                <a:sym typeface="Calibri"/>
              </a:rPr>
              <a:t>   to avoid this:</a:t>
            </a:r>
          </a:p>
        </p:txBody>
      </p:sp>
      <p:pic>
        <p:nvPicPr>
          <p:cNvPr id="195" name="Shape 195"/>
          <p:cNvPicPr preferRelativeResize="0"/>
          <p:nvPr/>
        </p:nvPicPr>
        <p:blipFill rotWithShape="1">
          <a:blip r:embed="rId3">
            <a:alphaModFix/>
          </a:blip>
          <a:srcRect t="0" b="0" r="0" l="0"/>
          <a:stretch/>
        </p:blipFill>
        <p:spPr>
          <a:xfrm>
            <a:off y="1711549" x="4692273"/>
            <a:ext cy="2857501" cx="3809999"/>
          </a:xfrm>
          <a:prstGeom prst="rect">
            <a:avLst/>
          </a:prstGeom>
          <a:noFill/>
          <a:ln>
            <a:noFill/>
          </a:ln>
        </p:spPr>
      </p:pic>
      <p:sp>
        <p:nvSpPr>
          <p:cNvPr id="196" name="Shape 196"/>
          <p:cNvSpPr/>
          <p:nvPr/>
        </p:nvSpPr>
        <p:spPr>
          <a:xfrm>
            <a:off y="1016650" x="611027"/>
            <a:ext cy="1033986" cx="8130901"/>
          </a:xfrm>
          <a:prstGeom prst="rect">
            <a:avLst/>
          </a:prstGeom>
          <a:noFill/>
          <a:ln>
            <a:noFill/>
          </a:ln>
        </p:spPr>
        <p:txBody>
          <a:bodyPr bIns="91400" rIns="91400" lIns="91400" tIns="91400" anchor="t" anchorCtr="0">
            <a:noAutofit/>
          </a:bodyPr>
          <a:lstStyle/>
          <a:p>
            <a:pPr algn="l" rtl="0" lvl="0" marR="0" indent="0" marL="0">
              <a:spcBef>
                <a:spcPts val="0"/>
              </a:spcBef>
              <a:buSzPct val="25000"/>
              <a:buNone/>
            </a:pPr>
            <a:r>
              <a:rPr strike="noStrike" u="none" b="0" cap="none" baseline="0" sz="3000" lang="en-US" i="1">
                <a:latin typeface="Arial"/>
                <a:ea typeface="Arial"/>
                <a:cs typeface="Arial"/>
                <a:sym typeface="Arial"/>
              </a:rPr>
              <a:t>in a University branded digital repository</a:t>
            </a:r>
          </a:p>
        </p:txBody>
      </p:sp>
      <p:pic>
        <p:nvPicPr>
          <p:cNvPr id="197" name="Shape 197"/>
          <p:cNvPicPr preferRelativeResize="0"/>
          <p:nvPr/>
        </p:nvPicPr>
        <p:blipFill rotWithShape="1">
          <a:blip r:embed="rId4">
            <a:alphaModFix/>
          </a:blip>
          <a:srcRect t="0" b="0" r="0" l="0"/>
          <a:stretch/>
        </p:blipFill>
        <p:spPr>
          <a:xfrm>
            <a:off y="3147814" x="395536"/>
            <a:ext cy="1696399" cx="1093048"/>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y="0" x="0"/>
          <a:ext cy="0" cx="0"/>
          <a:chOff y="0" x="0"/>
          <a:chExt cy="0" cx="0"/>
        </a:xfrm>
      </p:grpSpPr>
      <p:sp>
        <p:nvSpPr>
          <p:cNvPr id="202" name="Shape 202"/>
          <p:cNvSpPr txBox="1"/>
          <p:nvPr>
            <p:ph type="title"/>
          </p:nvPr>
        </p:nvSpPr>
        <p:spPr>
          <a:xfrm>
            <a:off y="205977" x="457200"/>
            <a:ext cy="709590" cx="8229600"/>
          </a:xfrm>
          <a:prstGeom prst="rect">
            <a:avLst/>
          </a:prstGeom>
          <a:noFill/>
          <a:ln>
            <a:noFill/>
          </a:ln>
        </p:spPr>
        <p:txBody>
          <a:bodyPr bIns="0" rIns="0" lIns="0" tIns="0" anchor="b" anchorCtr="0">
            <a:noAutofit/>
          </a:bodyPr>
          <a:lstStyle/>
          <a:p>
            <a:pPr algn="ctr" rtl="0" lvl="0" marR="0" indent="0" marL="0">
              <a:spcBef>
                <a:spcPts val="0"/>
              </a:spcBef>
              <a:buSzPct val="25000"/>
              <a:buNone/>
            </a:pPr>
            <a:r>
              <a:rPr strike="noStrike" u="none" b="1" cap="none" baseline="0" sz="3564" lang="en-US" i="1">
                <a:latin typeface="Calibri"/>
                <a:ea typeface="Calibri"/>
                <a:cs typeface="Calibri"/>
                <a:sym typeface="Calibri"/>
              </a:rPr>
              <a:t>Share your work via Social Media</a:t>
            </a:r>
          </a:p>
        </p:txBody>
      </p:sp>
      <p:pic>
        <p:nvPicPr>
          <p:cNvPr id="203" name="Shape 203"/>
          <p:cNvPicPr preferRelativeResize="0"/>
          <p:nvPr/>
        </p:nvPicPr>
        <p:blipFill rotWithShape="1">
          <a:blip r:embed="rId3">
            <a:alphaModFix/>
          </a:blip>
          <a:srcRect t="0" b="0" r="0" l="0"/>
          <a:stretch/>
        </p:blipFill>
        <p:spPr>
          <a:xfrm>
            <a:off y="915575" x="85525"/>
            <a:ext cy="5057776" cx="8858251"/>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y="0" x="0"/>
          <a:ext cy="0" cx="0"/>
          <a:chOff y="0" x="0"/>
          <a:chExt cy="0" cx="0"/>
        </a:xfrm>
      </p:grpSpPr>
      <p:sp>
        <p:nvSpPr>
          <p:cNvPr id="208" name="Shape 208"/>
          <p:cNvSpPr txBox="1"/>
          <p:nvPr>
            <p:ph type="title"/>
          </p:nvPr>
        </p:nvSpPr>
        <p:spPr>
          <a:xfrm>
            <a:off y="205978" x="457200"/>
            <a:ext cy="857250" cx="8229600"/>
          </a:xfrm>
          <a:prstGeom prst="rect">
            <a:avLst/>
          </a:prstGeom>
          <a:noFill/>
          <a:ln>
            <a:noFill/>
          </a:ln>
        </p:spPr>
        <p:txBody>
          <a:bodyPr bIns="0" rIns="0" lIns="0" tIns="0" anchor="b" anchorCtr="0">
            <a:noAutofit/>
          </a:bodyPr>
          <a:lstStyle/>
          <a:p>
            <a:pPr algn="ctr" rtl="0" lvl="0" marR="0" indent="0" marL="0">
              <a:spcBef>
                <a:spcPts val="0"/>
              </a:spcBef>
              <a:buSzPct val="25000"/>
              <a:buNone/>
            </a:pPr>
            <a:r>
              <a:rPr strike="noStrike" u="none" b="1" cap="none" baseline="0" sz="4268" lang="en-US" i="1">
                <a:latin typeface="Calibri"/>
                <a:ea typeface="Calibri"/>
                <a:cs typeface="Calibri"/>
                <a:sym typeface="Calibri"/>
              </a:rPr>
              <a:t>Host International Conferences</a:t>
            </a:r>
          </a:p>
        </p:txBody>
      </p:sp>
      <p:sp>
        <p:nvSpPr>
          <p:cNvPr id="209" name="Shape 209"/>
          <p:cNvSpPr txBox="1"/>
          <p:nvPr>
            <p:ph idx="1" type="body"/>
          </p:nvPr>
        </p:nvSpPr>
        <p:spPr>
          <a:xfrm>
            <a:off y="1200149" x="457200"/>
            <a:ext cy="3725680" cx="8229600"/>
          </a:xfrm>
          <a:prstGeom prst="rect">
            <a:avLst/>
          </a:prstGeom>
          <a:noFill/>
          <a:ln>
            <a:noFill/>
          </a:ln>
        </p:spPr>
        <p:txBody>
          <a:bodyPr bIns="0" rIns="0" lIns="0" tIns="0" anchor="t" anchorCtr="0">
            <a:noAutofit/>
          </a:bodyPr>
          <a:lstStyle/>
          <a:p>
            <a:pPr algn="l" rtl="0" lvl="0" marR="0" indent="-342900" marL="342900">
              <a:spcBef>
                <a:spcPts val="0"/>
              </a:spcBef>
              <a:buSzPct val="25000"/>
              <a:buFont typeface="Arial"/>
              <a:buNone/>
            </a:pPr>
            <a:r>
              <a:rPr strike="noStrike" u="sng" b="1" cap="none" baseline="0" sz="2800" lang="en-US" i="0">
                <a:solidFill>
                  <a:schemeClr val="hlink"/>
                </a:solidFill>
                <a:latin typeface="Calibri"/>
                <a:ea typeface="Calibri"/>
                <a:cs typeface="Calibri"/>
                <a:sym typeface="Calibri"/>
                <a:hlinkClick r:id="rId3"/>
              </a:rPr>
              <a:t>WILU 2014</a:t>
            </a:r>
          </a:p>
          <a:p>
            <a:pPr algn="l" rtl="0" lvl="0" marR="0" indent="-685800" marL="685800">
              <a:spcBef>
                <a:spcPts val="0"/>
              </a:spcBef>
              <a:buClr>
                <a:srgbClr val="000000"/>
              </a:buClr>
              <a:buSzPct val="100000"/>
              <a:buFont typeface="Arial"/>
              <a:buChar char="•"/>
            </a:pPr>
            <a:r>
              <a:rPr strike="noStrike" u="sng" b="0" cap="none" baseline="0" sz="2800" lang="en-US" i="0">
                <a:solidFill>
                  <a:schemeClr val="hlink"/>
                </a:solidFill>
                <a:latin typeface="Calibri"/>
                <a:ea typeface="Calibri"/>
                <a:cs typeface="Calibri"/>
                <a:sym typeface="Calibri"/>
                <a:hlinkClick r:id="rId4"/>
              </a:rPr>
              <a:t>Poster Sessions</a:t>
            </a:r>
          </a:p>
          <a:p>
            <a:pPr algn="l" rtl="0" lvl="0" marR="0" indent="-685800" marL="685800">
              <a:spcBef>
                <a:spcPts val="0"/>
              </a:spcBef>
              <a:buClr>
                <a:srgbClr val="000000"/>
              </a:buClr>
              <a:buSzPct val="100000"/>
              <a:buFont typeface="Arial"/>
              <a:buChar char="•"/>
            </a:pPr>
            <a:r>
              <a:rPr strike="noStrike" u="sng" b="0" cap="none" baseline="0" sz="2800" lang="en-US" i="0">
                <a:solidFill>
                  <a:schemeClr val="hlink"/>
                </a:solidFill>
                <a:latin typeface="Calibri"/>
                <a:ea typeface="Calibri"/>
                <a:cs typeface="Calibri"/>
                <a:sym typeface="Calibri"/>
                <a:hlinkClick r:id="rId5"/>
              </a:rPr>
              <a:t>Pre-Conference </a:t>
            </a:r>
          </a:p>
          <a:p>
            <a:pPr algn="l" rtl="0" lvl="0" marR="0" indent="-685800" marL="685800">
              <a:spcBef>
                <a:spcPts val="0"/>
              </a:spcBef>
              <a:buClr>
                <a:srgbClr val="000000"/>
              </a:buClr>
              <a:buSzPct val="100000"/>
              <a:buFont typeface="Arial"/>
              <a:buChar char="•"/>
            </a:pPr>
            <a:r>
              <a:rPr strike="noStrike" u="sng" b="0" cap="none" baseline="0" sz="2800" lang="en-US" i="0">
                <a:solidFill>
                  <a:schemeClr val="hlink"/>
                </a:solidFill>
                <a:latin typeface="Calibri"/>
                <a:ea typeface="Calibri"/>
                <a:cs typeface="Calibri"/>
                <a:sym typeface="Calibri"/>
                <a:hlinkClick r:id="rId6"/>
              </a:rPr>
              <a:t>Workshops</a:t>
            </a:r>
          </a:p>
          <a:p>
            <a:pPr algn="l" rtl="0" lvl="0" marR="0" indent="-685800" marL="685800">
              <a:spcBef>
                <a:spcPts val="0"/>
              </a:spcBef>
              <a:buClr>
                <a:srgbClr val="000000"/>
              </a:buClr>
              <a:buSzPct val="100000"/>
              <a:buFont typeface="Arial"/>
              <a:buChar char="•"/>
            </a:pPr>
            <a:r>
              <a:rPr strike="noStrike" u="sng" b="0" cap="none" baseline="0" sz="2800" lang="en-US" i="0">
                <a:solidFill>
                  <a:schemeClr val="hlink"/>
                </a:solidFill>
                <a:latin typeface="Calibri"/>
                <a:ea typeface="Calibri"/>
                <a:cs typeface="Calibri"/>
                <a:sym typeface="Calibri"/>
                <a:hlinkClick r:id="rId7"/>
              </a:rPr>
              <a:t>Keynotes</a:t>
            </a:r>
          </a:p>
          <a:p>
            <a:pPr algn="l" rtl="0" lvl="0" marR="0" indent="-685800" marL="685800">
              <a:spcBef>
                <a:spcPts val="0"/>
              </a:spcBef>
              <a:buClr>
                <a:srgbClr val="000000"/>
              </a:buClr>
              <a:buSzPct val="100000"/>
              <a:buFont typeface="Arial"/>
              <a:buChar char="•"/>
            </a:pPr>
            <a:r>
              <a:rPr strike="noStrike" u="sng" b="0" cap="none" baseline="0" sz="2800" lang="en-US" i="0">
                <a:solidFill>
                  <a:schemeClr val="hlink"/>
                </a:solidFill>
                <a:latin typeface="Calibri"/>
                <a:ea typeface="Calibri"/>
                <a:cs typeface="Calibri"/>
                <a:sym typeface="Calibri"/>
                <a:hlinkClick r:id="rId8"/>
              </a:rPr>
              <a:t>Presentations</a:t>
            </a:r>
          </a:p>
          <a:p>
            <a:pPr algn="l" rtl="0" lvl="0" marR="0" indent="-685800" marL="685800">
              <a:spcBef>
                <a:spcPts val="0"/>
              </a:spcBef>
              <a:buClr>
                <a:srgbClr val="000000"/>
              </a:buClr>
              <a:buSzPct val="100000"/>
              <a:buFont typeface="Arial"/>
              <a:buChar char="•"/>
            </a:pPr>
            <a:r>
              <a:rPr strike="noStrike" u="sng" b="0" cap="none" baseline="0" sz="2800" lang="en-US" i="0">
                <a:solidFill>
                  <a:schemeClr val="hlink"/>
                </a:solidFill>
                <a:latin typeface="Calibri"/>
                <a:ea typeface="Calibri"/>
                <a:cs typeface="Calibri"/>
                <a:sym typeface="Calibri"/>
                <a:hlinkClick r:id="rId9"/>
              </a:rPr>
              <a:t>Ignite Talks</a:t>
            </a:r>
            <a:r>
              <a:rPr strike="noStrike" u="sng" b="0" cap="none" baseline="0" sz="2800" lang="en-US" i="0">
                <a:latin typeface="Calibri"/>
                <a:ea typeface="Calibri"/>
                <a:cs typeface="Calibri"/>
                <a:sym typeface="Calibri"/>
              </a:rPr>
              <a:t> </a:t>
            </a:r>
          </a:p>
        </p:txBody>
      </p:sp>
      <p:sp>
        <p:nvSpPr>
          <p:cNvPr id="210" name="Shape 210"/>
          <p:cNvSpPr/>
          <p:nvPr/>
        </p:nvSpPr>
        <p:spPr>
          <a:xfrm>
            <a:off y="4227932" x="3203848"/>
            <a:ext cy="904240" cx="5940153"/>
          </a:xfrm>
          <a:prstGeom prst="rect">
            <a:avLst/>
          </a:prstGeom>
          <a:noFill/>
          <a:ln>
            <a:noFill/>
          </a:ln>
        </p:spPr>
        <p:txBody>
          <a:bodyPr bIns="45700" rIns="45700" lIns="45700" tIns="45700" anchor="t" anchorCtr="0">
            <a:noAutofit/>
          </a:bodyPr>
          <a:lstStyle/>
          <a:p>
            <a:pPr algn="l" rtl="0" lvl="0" marR="0" indent="0" marL="0">
              <a:spcBef>
                <a:spcPts val="0"/>
              </a:spcBef>
              <a:buSzPct val="25000"/>
              <a:buNone/>
            </a:pPr>
            <a:r>
              <a:rPr strike="noStrike" u="none" b="1" cap="none" baseline="0" sz="2800" lang="en-US" i="0">
                <a:latin typeface="Calibri"/>
                <a:ea typeface="Calibri"/>
                <a:cs typeface="Calibri"/>
                <a:sym typeface="Calibri"/>
              </a:rPr>
              <a:t>Preserve and showcase it afterwards</a:t>
            </a:r>
          </a:p>
        </p:txBody>
      </p:sp>
      <p:pic>
        <p:nvPicPr>
          <p:cNvPr id="211" name="Shape 211"/>
          <p:cNvPicPr preferRelativeResize="0"/>
          <p:nvPr/>
        </p:nvPicPr>
        <p:blipFill rotWithShape="1">
          <a:blip r:embed="rId10">
            <a:alphaModFix/>
          </a:blip>
          <a:srcRect t="0" b="0" r="0" l="0"/>
          <a:stretch/>
        </p:blipFill>
        <p:spPr>
          <a:xfrm>
            <a:off y="1169074" x="3652625"/>
            <a:ext cy="2563150" cx="4894000"/>
          </a:xfrm>
          <a:prstGeom prst="rect">
            <a:avLst/>
          </a:prstGeom>
          <a:noFill/>
          <a:ln>
            <a:no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y="0" x="0"/>
          <a:ext cy="0" cx="0"/>
          <a:chOff y="0" x="0"/>
          <a:chExt cy="0" cx="0"/>
        </a:xfrm>
      </p:grpSpPr>
      <p:sp>
        <p:nvSpPr>
          <p:cNvPr id="216" name="Shape 216"/>
          <p:cNvSpPr txBox="1"/>
          <p:nvPr>
            <p:ph type="title"/>
          </p:nvPr>
        </p:nvSpPr>
        <p:spPr>
          <a:xfrm>
            <a:off y="205978" x="457200"/>
            <a:ext cy="857400" cx="8229600"/>
          </a:xfrm>
          <a:prstGeom prst="rect">
            <a:avLst/>
          </a:prstGeom>
          <a:noFill/>
          <a:ln>
            <a:noFill/>
          </a:ln>
        </p:spPr>
        <p:txBody>
          <a:bodyPr bIns="0" rIns="0" lIns="0" tIns="0" anchor="b" anchorCtr="0">
            <a:noAutofit/>
          </a:bodyPr>
          <a:lstStyle/>
          <a:p>
            <a:pPr algn="l" rtl="0" lvl="0" marR="0" indent="0" marL="0">
              <a:spcBef>
                <a:spcPts val="0"/>
              </a:spcBef>
              <a:buSzPct val="25000"/>
              <a:buNone/>
            </a:pPr>
            <a:r>
              <a:rPr strike="noStrike" u="none" b="1" cap="none" baseline="0" sz="4608" lang="en-US" i="1">
                <a:latin typeface="Calibri"/>
                <a:ea typeface="Calibri"/>
                <a:cs typeface="Calibri"/>
                <a:sym typeface="Calibri"/>
              </a:rPr>
              <a:t>Host digitized materials</a:t>
            </a:r>
          </a:p>
        </p:txBody>
      </p:sp>
      <p:sp>
        <p:nvSpPr>
          <p:cNvPr id="217" name="Shape 217"/>
          <p:cNvSpPr txBox="1"/>
          <p:nvPr>
            <p:ph idx="1" type="body"/>
          </p:nvPr>
        </p:nvSpPr>
        <p:spPr>
          <a:xfrm>
            <a:off y="1200150" x="457200"/>
            <a:ext cy="3725698" cx="8229600"/>
          </a:xfrm>
          <a:prstGeom prst="rect">
            <a:avLst/>
          </a:prstGeom>
          <a:noFill/>
          <a:ln>
            <a:noFill/>
          </a:ln>
        </p:spPr>
        <p:txBody>
          <a:bodyPr bIns="0" rIns="0" lIns="0" tIns="0" anchor="t" anchorCtr="0">
            <a:noAutofit/>
          </a:bodyPr>
          <a:lstStyle/>
          <a:p>
            <a:pPr algn="l" rtl="0" lvl="0" marR="0" indent="0" marL="0">
              <a:spcBef>
                <a:spcPts val="0"/>
              </a:spcBef>
              <a:buFont typeface="Arial"/>
              <a:buNone/>
            </a:pPr>
            <a:r>
              <a:t/>
            </a:r>
            <a:endParaRPr strike="noStrike" u="none" b="0" cap="none" baseline="0" sz="1400" i="0">
              <a:latin typeface="Arial"/>
              <a:ea typeface="Arial"/>
              <a:cs typeface="Arial"/>
              <a:sym typeface="Arial"/>
            </a:endParaRPr>
          </a:p>
        </p:txBody>
      </p:sp>
      <p:pic>
        <p:nvPicPr>
          <p:cNvPr id="218" name="Shape 218"/>
          <p:cNvPicPr preferRelativeResize="0"/>
          <p:nvPr/>
        </p:nvPicPr>
        <p:blipFill rotWithShape="1">
          <a:blip r:embed="rId3">
            <a:alphaModFix/>
          </a:blip>
          <a:srcRect t="0" b="0" r="0" l="0"/>
          <a:stretch/>
        </p:blipFill>
        <p:spPr>
          <a:xfrm>
            <a:off y="1096925" x="457200"/>
            <a:ext cy="5916600" cx="8838026"/>
          </a:xfrm>
          <a:prstGeom prst="rect">
            <a:avLst/>
          </a:prstGeom>
          <a:noFill/>
          <a:ln>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y="0" x="0"/>
          <a:ext cy="0" cx="0"/>
          <a:chOff y="0" x="0"/>
          <a:chExt cy="0" cx="0"/>
        </a:xfrm>
      </p:grpSpPr>
      <p:sp>
        <p:nvSpPr>
          <p:cNvPr id="223" name="Shape 223"/>
          <p:cNvSpPr txBox="1"/>
          <p:nvPr>
            <p:ph type="title"/>
          </p:nvPr>
        </p:nvSpPr>
        <p:spPr>
          <a:xfrm>
            <a:off y="205978" x="457200"/>
            <a:ext cy="857400" cx="8229600"/>
          </a:xfrm>
          <a:prstGeom prst="rect">
            <a:avLst/>
          </a:prstGeom>
          <a:noFill/>
          <a:ln>
            <a:noFill/>
          </a:ln>
        </p:spPr>
        <p:txBody>
          <a:bodyPr bIns="0" rIns="0" lIns="0" tIns="0" anchor="b" anchorCtr="0">
            <a:noAutofit/>
          </a:bodyPr>
          <a:lstStyle/>
          <a:p>
            <a:pPr algn="ctr" rtl="0" lvl="0" marR="0" indent="0" marL="0">
              <a:spcBef>
                <a:spcPts val="0"/>
              </a:spcBef>
              <a:buSzPct val="25000"/>
              <a:buNone/>
            </a:pPr>
            <a:r>
              <a:rPr b="1" sz="3600" lang="en-US" i="1">
                <a:latin typeface="Calibri"/>
                <a:ea typeface="Calibri"/>
                <a:cs typeface="Calibri"/>
                <a:sym typeface="Calibri"/>
              </a:rPr>
              <a:t>Initiate discussion &amp; Post-peer review</a:t>
            </a:r>
          </a:p>
        </p:txBody>
      </p:sp>
      <p:sp>
        <p:nvSpPr>
          <p:cNvPr id="224" name="Shape 224"/>
          <p:cNvSpPr txBox="1"/>
          <p:nvPr>
            <p:ph idx="1" type="body"/>
          </p:nvPr>
        </p:nvSpPr>
        <p:spPr>
          <a:xfrm>
            <a:off y="1200150" x="457200"/>
            <a:ext cy="3725698" cx="8229600"/>
          </a:xfrm>
          <a:prstGeom prst="rect">
            <a:avLst/>
          </a:prstGeom>
          <a:noFill/>
          <a:ln>
            <a:noFill/>
          </a:ln>
        </p:spPr>
        <p:txBody>
          <a:bodyPr bIns="0" rIns="0" lIns="0" tIns="0" anchor="t" anchorCtr="0">
            <a:noAutofit/>
          </a:bodyPr>
          <a:lstStyle/>
          <a:p>
            <a:pPr algn="l" rtl="0" lvl="0" marR="0" indent="0" marL="0">
              <a:spcBef>
                <a:spcPts val="0"/>
              </a:spcBef>
              <a:buFont typeface="Arial"/>
              <a:buNone/>
            </a:pPr>
            <a:r>
              <a:t/>
            </a:r>
            <a:endParaRPr strike="noStrike" u="none" b="0" cap="none" baseline="0" sz="1400" i="0">
              <a:latin typeface="Arial"/>
              <a:ea typeface="Arial"/>
              <a:cs typeface="Arial"/>
              <a:sym typeface="Arial"/>
            </a:endParaRPr>
          </a:p>
        </p:txBody>
      </p:sp>
      <p:pic>
        <p:nvPicPr>
          <p:cNvPr id="225" name="Shape 225"/>
          <p:cNvPicPr preferRelativeResize="0"/>
          <p:nvPr/>
        </p:nvPicPr>
        <p:blipFill>
          <a:blip r:embed="rId3">
            <a:alphaModFix/>
          </a:blip>
          <a:stretch>
            <a:fillRect/>
          </a:stretch>
        </p:blipFill>
        <p:spPr>
          <a:xfrm>
            <a:off y="1160450" x="340387"/>
            <a:ext cy="5143500" cx="8562825"/>
          </a:xfrm>
          <a:prstGeom prst="rect">
            <a:avLst/>
          </a:prstGeom>
          <a:noFill/>
          <a:ln>
            <a:noFill/>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y="0" x="0"/>
          <a:ext cy="0" cx="0"/>
          <a:chOff y="0" x="0"/>
          <a:chExt cy="0" cx="0"/>
        </a:xfrm>
      </p:grpSpPr>
      <p:sp>
        <p:nvSpPr>
          <p:cNvPr id="230" name="Shape 230"/>
          <p:cNvSpPr txBox="1"/>
          <p:nvPr>
            <p:ph type="title"/>
          </p:nvPr>
        </p:nvSpPr>
        <p:spPr>
          <a:xfrm>
            <a:off y="205978" x="457200"/>
            <a:ext cy="857250" cx="8229600"/>
          </a:xfrm>
          <a:prstGeom prst="rect">
            <a:avLst/>
          </a:prstGeom>
          <a:noFill/>
          <a:ln>
            <a:noFill/>
          </a:ln>
        </p:spPr>
        <p:txBody>
          <a:bodyPr bIns="0" rIns="0" lIns="0" tIns="0" anchor="ctr" anchorCtr="0">
            <a:noAutofit/>
          </a:bodyPr>
          <a:lstStyle/>
          <a:p>
            <a:pPr rtl="0" lvl="0" marR="0" indent="0" marL="0">
              <a:spcBef>
                <a:spcPts val="0"/>
              </a:spcBef>
              <a:buSzPct val="25000"/>
              <a:buNone/>
            </a:pPr>
            <a:r>
              <a:rPr sz="4800" lang="en-US"/>
              <a:t>2015 Milestone</a:t>
            </a:r>
          </a:p>
        </p:txBody>
      </p:sp>
      <p:sp>
        <p:nvSpPr>
          <p:cNvPr id="231" name="Shape 231"/>
          <p:cNvSpPr txBox="1"/>
          <p:nvPr>
            <p:ph idx="1" type="body"/>
          </p:nvPr>
        </p:nvSpPr>
        <p:spPr>
          <a:xfrm>
            <a:off y="1200150" x="457200"/>
            <a:ext cy="3394472" cx="8229600"/>
          </a:xfrm>
          <a:prstGeom prst="rect">
            <a:avLst/>
          </a:prstGeom>
          <a:noFill/>
          <a:ln>
            <a:noFill/>
          </a:ln>
        </p:spPr>
        <p:txBody>
          <a:bodyPr bIns="0" rIns="0" lIns="0" tIns="0" anchor="t" anchorCtr="0">
            <a:noAutofit/>
          </a:bodyPr>
          <a:lstStyle/>
          <a:p>
            <a:pPr algn="l" rtl="0" lvl="0" marR="0" indent="63500" marL="139700">
              <a:spcBef>
                <a:spcPts val="600"/>
              </a:spcBef>
              <a:buClr>
                <a:srgbClr val="000000"/>
              </a:buClr>
              <a:buFont typeface="Arial"/>
              <a:buNone/>
            </a:pPr>
            <a:r>
              <a:t/>
            </a:r>
            <a:endParaRPr/>
          </a:p>
        </p:txBody>
      </p:sp>
      <p:pic>
        <p:nvPicPr>
          <p:cNvPr id="232" name="Shape 232"/>
          <p:cNvPicPr preferRelativeResize="0"/>
          <p:nvPr/>
        </p:nvPicPr>
        <p:blipFill>
          <a:blip r:embed="rId3">
            <a:alphaModFix/>
          </a:blip>
          <a:stretch>
            <a:fillRect/>
          </a:stretch>
        </p:blipFill>
        <p:spPr>
          <a:xfrm>
            <a:off y="-7" x="0"/>
            <a:ext cy="2695364" cx="9143999"/>
          </a:xfrm>
          <a:prstGeom prst="rect">
            <a:avLst/>
          </a:prstGeom>
          <a:noFill/>
          <a:ln>
            <a:noFill/>
          </a:ln>
        </p:spPr>
      </p:pic>
      <p:pic>
        <p:nvPicPr>
          <p:cNvPr id="233" name="Shape 233"/>
          <p:cNvPicPr preferRelativeResize="0"/>
          <p:nvPr/>
        </p:nvPicPr>
        <p:blipFill>
          <a:blip r:embed="rId4">
            <a:alphaModFix/>
          </a:blip>
          <a:stretch>
            <a:fillRect/>
          </a:stretch>
        </p:blipFill>
        <p:spPr>
          <a:xfrm>
            <a:off y="3299187" x="1550737"/>
            <a:ext cy="962025" cx="6734175"/>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y="0" x="0"/>
          <a:ext cy="0" cx="0"/>
          <a:chOff y="0" x="0"/>
          <a:chExt cy="0" cx="0"/>
        </a:xfrm>
      </p:grpSpPr>
      <p:sp>
        <p:nvSpPr>
          <p:cNvPr id="238" name="Shape 238"/>
          <p:cNvSpPr txBox="1"/>
          <p:nvPr>
            <p:ph idx="1" type="body"/>
          </p:nvPr>
        </p:nvSpPr>
        <p:spPr>
          <a:xfrm>
            <a:off y="1200149" x="457200"/>
            <a:ext cy="3394502" cx="8229600"/>
          </a:xfrm>
          <a:prstGeom prst="rect">
            <a:avLst/>
          </a:prstGeom>
          <a:noFill/>
          <a:ln>
            <a:noFill/>
          </a:ln>
        </p:spPr>
        <p:txBody>
          <a:bodyPr bIns="0" rIns="0" lIns="0" tIns="0" anchor="t" anchorCtr="0">
            <a:noAutofit/>
          </a:bodyPr>
          <a:lstStyle/>
          <a:p>
            <a:pPr algn="l" rtl="0" lvl="0" marR="0" indent="-342900" marL="342900">
              <a:spcBef>
                <a:spcPts val="0"/>
              </a:spcBef>
              <a:buClr>
                <a:srgbClr val="000000"/>
              </a:buClr>
              <a:buFont typeface="Arial"/>
              <a:buNone/>
            </a:pPr>
            <a:r>
              <a:t/>
            </a:r>
            <a:endParaRPr strike="noStrike" u="none" b="0" cap="none" baseline="0" sz="2800" i="0">
              <a:latin typeface="Calibri"/>
              <a:ea typeface="Calibri"/>
              <a:cs typeface="Calibri"/>
              <a:sym typeface="Calibri"/>
            </a:endParaRPr>
          </a:p>
          <a:p>
            <a:pPr algn="l" rtl="0" lvl="0" marR="0" indent="-342900" marL="342900">
              <a:spcBef>
                <a:spcPts val="0"/>
              </a:spcBef>
              <a:buClr>
                <a:srgbClr val="000000"/>
              </a:buClr>
              <a:buFont typeface="Arial"/>
              <a:buNone/>
            </a:pPr>
            <a:r>
              <a:t/>
            </a:r>
            <a:endParaRPr strike="noStrike" u="none" b="0" cap="none" baseline="0" sz="2800" i="0">
              <a:latin typeface="Calibri"/>
              <a:ea typeface="Calibri"/>
              <a:cs typeface="Calibri"/>
              <a:sym typeface="Calibri"/>
            </a:endParaRPr>
          </a:p>
          <a:p>
            <a:pPr algn="l" rtl="0" lvl="0" marR="0" indent="-342900" marL="342900">
              <a:spcBef>
                <a:spcPts val="0"/>
              </a:spcBef>
              <a:buClr>
                <a:srgbClr val="000000"/>
              </a:buClr>
              <a:buFont typeface="Arial"/>
              <a:buNone/>
            </a:pPr>
            <a:r>
              <a:t/>
            </a:r>
            <a:endParaRPr strike="noStrike" u="none" b="0" cap="none" baseline="0" sz="2800" i="0">
              <a:latin typeface="Calibri"/>
              <a:ea typeface="Calibri"/>
              <a:cs typeface="Calibri"/>
              <a:sym typeface="Calibri"/>
            </a:endParaRPr>
          </a:p>
          <a:p>
            <a:pPr rtl="0" lvl="0" marR="0" indent="457200" marL="457200">
              <a:spcBef>
                <a:spcPts val="0"/>
              </a:spcBef>
              <a:buClr>
                <a:srgbClr val="000000"/>
              </a:buClr>
              <a:buSzPct val="25000"/>
              <a:buFont typeface="Arial"/>
              <a:buNone/>
            </a:pPr>
            <a:r>
              <a:rPr strike="noStrike" u="none" b="0" cap="none" baseline="0" sz="4800" lang="en-US" i="0">
                <a:latin typeface="Arial"/>
                <a:ea typeface="Arial"/>
                <a:cs typeface="Arial"/>
                <a:sym typeface="Arial"/>
              </a:rPr>
              <a:t>Open Access Fund</a:t>
            </a:r>
          </a:p>
          <a:p>
            <a:pPr algn="ctr" rtl="0" lvl="0" indent="0">
              <a:spcBef>
                <a:spcPts val="1200"/>
              </a:spcBef>
              <a:buClr>
                <a:schemeClr val="dk1"/>
              </a:buClr>
              <a:buFont typeface="Arial"/>
              <a:buNone/>
            </a:pPr>
            <a:r>
              <a:t/>
            </a:r>
            <a:endParaRPr b="1" sz="1200">
              <a:solidFill>
                <a:schemeClr val="dk1"/>
              </a:solidFill>
              <a:latin typeface="Calibri"/>
              <a:ea typeface="Calibri"/>
              <a:cs typeface="Calibri"/>
              <a:sym typeface="Calibri"/>
            </a:endParaRPr>
          </a:p>
          <a:p>
            <a:pPr algn="ctr" rtl="0" lvl="0" indent="0">
              <a:spcBef>
                <a:spcPts val="1200"/>
              </a:spcBef>
              <a:buClr>
                <a:schemeClr val="dk1"/>
              </a:buClr>
              <a:buSzPct val="25000"/>
              <a:buFont typeface="Arial"/>
              <a:buNone/>
            </a:pPr>
            <a:r>
              <a:rPr b="1" sz="1800" lang="en-US">
                <a:solidFill>
                  <a:schemeClr val="dk1"/>
                </a:solidFill>
                <a:latin typeface="Calibri"/>
                <a:ea typeface="Calibri"/>
                <a:cs typeface="Calibri"/>
                <a:sym typeface="Calibri"/>
              </a:rPr>
              <a:t>For more information: </a:t>
            </a:r>
            <a:r>
              <a:rPr sz="1800" lang="en-US">
                <a:solidFill>
                  <a:schemeClr val="dk1"/>
                </a:solidFill>
                <a:latin typeface="Calibri"/>
                <a:ea typeface="Calibri"/>
                <a:cs typeface="Calibri"/>
                <a:sym typeface="Calibri"/>
              </a:rPr>
              <a:t>Contact </a:t>
            </a:r>
            <a:r>
              <a:rPr b="1" sz="1800" lang="en-US">
                <a:solidFill>
                  <a:schemeClr val="dk1"/>
                </a:solidFill>
                <a:latin typeface="Calibri"/>
                <a:ea typeface="Calibri"/>
                <a:cs typeface="Calibri"/>
                <a:sym typeface="Calibri"/>
              </a:rPr>
              <a:t>wloafund@uwo.ca</a:t>
            </a:r>
          </a:p>
          <a:p>
            <a:pPr algn="ctr" rtl="0" lvl="0" indent="0">
              <a:spcBef>
                <a:spcPts val="2400"/>
              </a:spcBef>
              <a:buClr>
                <a:schemeClr val="dk1"/>
              </a:buClr>
              <a:buSzPct val="25000"/>
              <a:buFont typeface="Arial"/>
              <a:buNone/>
            </a:pPr>
            <a:r>
              <a:rPr sz="1800" lang="en-US">
                <a:solidFill>
                  <a:schemeClr val="dk1"/>
                </a:solidFill>
                <a:latin typeface="Calibri"/>
                <a:ea typeface="Calibri"/>
                <a:cs typeface="Calibri"/>
                <a:sym typeface="Calibri"/>
              </a:rPr>
              <a:t>About the fund and application form:</a:t>
            </a:r>
            <a:r>
              <a:rPr u="sng" sz="1800" lang="en-US">
                <a:solidFill>
                  <a:schemeClr val="hlink"/>
                </a:solidFill>
                <a:latin typeface="Calibri"/>
                <a:ea typeface="Calibri"/>
                <a:cs typeface="Calibri"/>
                <a:sym typeface="Calibri"/>
                <a:hlinkClick r:id="rId3"/>
              </a:rPr>
              <a:t> </a:t>
            </a:r>
            <a:r>
              <a:rPr sz="1800" lang="en-US">
                <a:solidFill>
                  <a:schemeClr val="dk1"/>
                </a:solidFill>
                <a:latin typeface="Calibri"/>
                <a:ea typeface="Calibri"/>
                <a:cs typeface="Calibri"/>
                <a:sym typeface="Calibri"/>
              </a:rPr>
              <a:t>https://www.lib.uwo.ca/scholarship/oafund.html</a:t>
            </a:r>
          </a:p>
          <a:p>
            <a:pPr rtl="0" lvl="0" marR="0" indent="1485900" marL="342900">
              <a:spcBef>
                <a:spcPts val="0"/>
              </a:spcBef>
              <a:buClr>
                <a:srgbClr val="000000"/>
              </a:buClr>
              <a:buFont typeface="Arial"/>
              <a:buNone/>
            </a:pPr>
            <a:r>
              <a:t/>
            </a:r>
            <a:endParaRPr sz="4800"/>
          </a:p>
        </p:txBody>
      </p:sp>
      <p:pic>
        <p:nvPicPr>
          <p:cNvPr id="239" name="Shape 239"/>
          <p:cNvPicPr preferRelativeResize="0"/>
          <p:nvPr/>
        </p:nvPicPr>
        <p:blipFill rotWithShape="1">
          <a:blip r:embed="rId4">
            <a:alphaModFix/>
          </a:blip>
          <a:srcRect t="0" b="0" r="0" l="0"/>
          <a:stretch/>
        </p:blipFill>
        <p:spPr>
          <a:xfrm>
            <a:off y="1000125" x="6704184"/>
            <a:ext cy="1847699" cx="1190699"/>
          </a:xfrm>
          <a:prstGeom prst="rect">
            <a:avLst/>
          </a:prstGeom>
          <a:noFill/>
          <a:ln>
            <a:noFill/>
          </a:ln>
        </p:spPr>
      </p:pic>
      <p:pic>
        <p:nvPicPr>
          <p:cNvPr id="240" name="Shape 240"/>
          <p:cNvPicPr preferRelativeResize="0"/>
          <p:nvPr/>
        </p:nvPicPr>
        <p:blipFill rotWithShape="1">
          <a:blip r:embed="rId5">
            <a:alphaModFix/>
          </a:blip>
          <a:srcRect t="0" b="0" r="0" l="0"/>
          <a:stretch/>
        </p:blipFill>
        <p:spPr>
          <a:xfrm>
            <a:off y="1694175" x="816460"/>
            <a:ext cy="459600" cx="4487701"/>
          </a:xfrm>
          <a:prstGeom prst="rect">
            <a:avLst/>
          </a:prstGeom>
          <a:noFill/>
          <a:ln>
            <a:noFill/>
          </a:ln>
        </p:spPr>
      </p:pic>
      <p:sp>
        <p:nvSpPr>
          <p:cNvPr id="241" name="Shape 241"/>
          <p:cNvSpPr txBox="1"/>
          <p:nvPr>
            <p:ph type="title"/>
          </p:nvPr>
        </p:nvSpPr>
        <p:spPr>
          <a:xfrm>
            <a:off y="205978" x="457200"/>
            <a:ext cy="857401" cx="82296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1" cap="none" baseline="0" sz="2670" lang="en-US" i="1">
                <a:latin typeface="Calibri"/>
                <a:ea typeface="Calibri"/>
                <a:cs typeface="Calibri"/>
                <a:sym typeface="Calibri"/>
              </a:rPr>
              <a:t>Who can help me with Article Processing Charges?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y="0" x="0"/>
          <a:ext cy="0" cx="0"/>
          <a:chOff y="0" x="0"/>
          <a:chExt cy="0" cx="0"/>
        </a:xfrm>
      </p:grpSpPr>
      <p:sp>
        <p:nvSpPr>
          <p:cNvPr id="246" name="Shape 246"/>
          <p:cNvSpPr txBox="1"/>
          <p:nvPr>
            <p:ph type="title"/>
          </p:nvPr>
        </p:nvSpPr>
        <p:spPr>
          <a:xfrm>
            <a:off y="205971" x="457200"/>
            <a:ext cy="1512899" cx="8229600"/>
          </a:xfrm>
          <a:prstGeom prst="rect">
            <a:avLst/>
          </a:prstGeom>
          <a:noFill/>
          <a:ln>
            <a:noFill/>
          </a:ln>
        </p:spPr>
        <p:txBody>
          <a:bodyPr bIns="0" rIns="0" lIns="0" tIns="0" anchor="b" anchorCtr="0">
            <a:noAutofit/>
          </a:bodyPr>
          <a:lstStyle/>
          <a:p>
            <a:pPr algn="ctr" rtl="0" lvl="0" marR="0" indent="0" marL="0">
              <a:spcBef>
                <a:spcPts val="0"/>
              </a:spcBef>
              <a:buSzPct val="25000"/>
              <a:buNone/>
            </a:pPr>
            <a:r>
              <a:rPr strike="noStrike" u="none" b="0" cap="none" baseline="0" sz="2910" lang="en-US" i="0">
                <a:latin typeface="Calibri"/>
                <a:ea typeface="Calibri"/>
                <a:cs typeface="Calibri"/>
                <a:sym typeface="Calibri"/>
              </a:rPr>
              <a:t>                         </a:t>
            </a:r>
          </a:p>
          <a:p>
            <a:pPr algn="ctr" rtl="0" lvl="0" marR="0" indent="0" marL="0">
              <a:spcBef>
                <a:spcPts val="0"/>
              </a:spcBef>
              <a:buNone/>
            </a:pPr>
            <a:r>
              <a:t/>
            </a:r>
            <a:endParaRPr strike="noStrike" u="none" b="0" cap="none" baseline="0" sz="2910" i="0">
              <a:latin typeface="Calibri"/>
              <a:ea typeface="Calibri"/>
              <a:cs typeface="Calibri"/>
              <a:sym typeface="Calibri"/>
            </a:endParaRPr>
          </a:p>
          <a:p>
            <a:pPr algn="ctr" rtl="0" lvl="0" marR="0" indent="0" marL="0">
              <a:spcBef>
                <a:spcPts val="0"/>
              </a:spcBef>
              <a:buSzPct val="25000"/>
              <a:buNone/>
            </a:pPr>
            <a:r>
              <a:rPr strike="noStrike" u="none" b="0" cap="none" baseline="0" sz="2910" lang="en-US" i="0">
                <a:latin typeface="Calibri"/>
                <a:ea typeface="Calibri"/>
                <a:cs typeface="Calibri"/>
                <a:sym typeface="Calibri"/>
              </a:rPr>
              <a:t>Open Access Fund</a:t>
            </a:r>
          </a:p>
        </p:txBody>
      </p:sp>
      <p:sp>
        <p:nvSpPr>
          <p:cNvPr id="247" name="Shape 247"/>
          <p:cNvSpPr txBox="1"/>
          <p:nvPr>
            <p:ph idx="1" type="body"/>
          </p:nvPr>
        </p:nvSpPr>
        <p:spPr>
          <a:xfrm>
            <a:off y="1166725" x="457125"/>
            <a:ext cy="3725699" cx="8229600"/>
          </a:xfrm>
          <a:prstGeom prst="rect">
            <a:avLst/>
          </a:prstGeom>
          <a:noFill/>
          <a:ln>
            <a:noFill/>
          </a:ln>
        </p:spPr>
        <p:txBody>
          <a:bodyPr bIns="0" rIns="0" lIns="0" tIns="0" anchor="t" anchorCtr="0">
            <a:noAutofit/>
          </a:bodyPr>
          <a:lstStyle/>
          <a:p>
            <a:pPr algn="l" rtl="0" lvl="0" marR="0" indent="-342900" marL="342900">
              <a:spcBef>
                <a:spcPts val="0"/>
              </a:spcBef>
              <a:buFont typeface="Arial"/>
              <a:buNone/>
            </a:pPr>
            <a:r>
              <a:t/>
            </a:r>
            <a:endParaRPr strike="noStrike" u="none" b="0" cap="none" baseline="0" sz="2800" i="0">
              <a:solidFill>
                <a:srgbClr val="807F83"/>
              </a:solidFill>
              <a:latin typeface="Calibri"/>
              <a:ea typeface="Calibri"/>
              <a:cs typeface="Calibri"/>
              <a:sym typeface="Calibri"/>
            </a:endParaRPr>
          </a:p>
          <a:p>
            <a:pPr algn="l" rtl="0" lvl="0" marR="0" indent="-342900" marL="342900">
              <a:spcBef>
                <a:spcPts val="0"/>
              </a:spcBef>
              <a:buFont typeface="Arial"/>
              <a:buNone/>
            </a:pPr>
            <a:r>
              <a:t/>
            </a:r>
            <a:endParaRPr strike="noStrike" u="none" b="0" cap="none" baseline="0" sz="2800" i="0">
              <a:latin typeface="Calibri"/>
              <a:ea typeface="Calibri"/>
              <a:cs typeface="Calibri"/>
              <a:sym typeface="Calibri"/>
            </a:endParaRPr>
          </a:p>
          <a:p>
            <a:pPr algn="l" rtl="0" lvl="0" marR="0" indent="-342900" marL="342900">
              <a:spcBef>
                <a:spcPts val="0"/>
              </a:spcBef>
              <a:buFont typeface="Arial"/>
              <a:buNone/>
            </a:pPr>
            <a:r>
              <a:t/>
            </a:r>
            <a:endParaRPr strike="noStrike" u="none" b="1" cap="none" baseline="0" sz="2800" i="0">
              <a:latin typeface="Calibri"/>
              <a:ea typeface="Calibri"/>
              <a:cs typeface="Calibri"/>
              <a:sym typeface="Calibri"/>
            </a:endParaRPr>
          </a:p>
          <a:p>
            <a:pPr algn="l" rtl="0" lvl="0" marR="0" indent="-342900" marL="342900">
              <a:spcBef>
                <a:spcPts val="0"/>
              </a:spcBef>
              <a:buSzPct val="25000"/>
              <a:buFont typeface="Arial"/>
              <a:buNone/>
            </a:pPr>
            <a:r>
              <a:rPr strike="noStrike" u="none" b="1" cap="none" baseline="0" sz="2800" lang="en-US" i="0">
                <a:latin typeface="Calibri"/>
                <a:ea typeface="Calibri"/>
                <a:cs typeface="Calibri"/>
                <a:sym typeface="Calibri"/>
              </a:rPr>
              <a:t>Supports Western researchers</a:t>
            </a:r>
            <a:r>
              <a:rPr strike="noStrike" u="none" b="0" cap="none" baseline="0" sz="2800" lang="en-US" i="0">
                <a:latin typeface="Calibri"/>
                <a:ea typeface="Calibri"/>
                <a:cs typeface="Calibri"/>
                <a:sym typeface="Calibri"/>
              </a:rPr>
              <a:t> who wish to </a:t>
            </a:r>
            <a:r>
              <a:rPr strike="noStrike" u="none" b="1" cap="none" baseline="0" sz="2800" lang="en-US" i="1">
                <a:latin typeface="Calibri"/>
                <a:ea typeface="Calibri"/>
                <a:cs typeface="Calibri"/>
                <a:sym typeface="Calibri"/>
              </a:rPr>
              <a:t>publish </a:t>
            </a:r>
            <a:r>
              <a:rPr strike="noStrike" u="none" b="1" cap="none" baseline="0" sz="2800" lang="en-US" i="0">
                <a:latin typeface="Calibri"/>
                <a:ea typeface="Calibri"/>
                <a:cs typeface="Calibri"/>
                <a:sym typeface="Calibri"/>
              </a:rPr>
              <a:t>scholarly works</a:t>
            </a:r>
            <a:r>
              <a:rPr strike="noStrike" u="none" b="0" cap="none" baseline="0" sz="2800" lang="en-US" i="0">
                <a:latin typeface="Calibri"/>
                <a:ea typeface="Calibri"/>
                <a:cs typeface="Calibri"/>
                <a:sym typeface="Calibri"/>
              </a:rPr>
              <a:t> in </a:t>
            </a:r>
            <a:r>
              <a:rPr strike="noStrike" u="none" b="1" cap="none" baseline="0" sz="2800" lang="en-US" i="1">
                <a:latin typeface="Calibri"/>
                <a:ea typeface="Calibri"/>
                <a:cs typeface="Calibri"/>
                <a:sym typeface="Calibri"/>
              </a:rPr>
              <a:t>Open Access</a:t>
            </a:r>
            <a:r>
              <a:rPr strike="noStrike" u="none" b="1" cap="none" baseline="0" sz="2800" lang="en-US" i="0">
                <a:latin typeface="Calibri"/>
                <a:ea typeface="Calibri"/>
                <a:cs typeface="Calibri"/>
                <a:sym typeface="Calibri"/>
              </a:rPr>
              <a:t> Journals and </a:t>
            </a:r>
            <a:r>
              <a:rPr strike="noStrike" u="none" b="1" cap="none" baseline="0" sz="2800" lang="en-US" i="1">
                <a:latin typeface="Calibri"/>
                <a:ea typeface="Calibri"/>
                <a:cs typeface="Calibri"/>
                <a:sym typeface="Calibri"/>
              </a:rPr>
              <a:t>Open Access</a:t>
            </a:r>
            <a:r>
              <a:rPr strike="noStrike" u="none" b="1" cap="none" baseline="0" sz="2800" lang="en-US" i="0">
                <a:latin typeface="Calibri"/>
                <a:ea typeface="Calibri"/>
                <a:cs typeface="Calibri"/>
                <a:sym typeface="Calibri"/>
              </a:rPr>
              <a:t> books</a:t>
            </a:r>
          </a:p>
          <a:p>
            <a:pPr algn="ctr" rtl="0" lvl="0" marL="342900">
              <a:lnSpc>
                <a:spcPct val="115000"/>
              </a:lnSpc>
              <a:spcBef>
                <a:spcPts val="0"/>
              </a:spcBef>
              <a:buClr>
                <a:schemeClr val="dk1"/>
              </a:buClr>
              <a:buSzPct val="25000"/>
              <a:buFont typeface="Arial"/>
              <a:buNone/>
            </a:pPr>
            <a:r>
              <a:rPr b="1" sz="2400" lang="en-US">
                <a:solidFill>
                  <a:schemeClr val="dk1"/>
                </a:solidFill>
                <a:latin typeface="Calibri"/>
                <a:ea typeface="Calibri"/>
                <a:cs typeface="Calibri"/>
                <a:sym typeface="Calibri"/>
              </a:rPr>
              <a:t>Open to the Western University community of</a:t>
            </a:r>
          </a:p>
          <a:p>
            <a:pPr algn="ctr" rtl="0" lvl="0" marL="342900">
              <a:lnSpc>
                <a:spcPct val="115000"/>
              </a:lnSpc>
              <a:spcBef>
                <a:spcPts val="0"/>
              </a:spcBef>
              <a:buClr>
                <a:schemeClr val="dk1"/>
              </a:buClr>
              <a:buSzPct val="25000"/>
              <a:buFont typeface="Arial"/>
              <a:buNone/>
            </a:pPr>
            <a:r>
              <a:rPr b="1" sz="2400" lang="en-US">
                <a:solidFill>
                  <a:schemeClr val="dk1"/>
                </a:solidFill>
                <a:latin typeface="Calibri"/>
                <a:ea typeface="Calibri"/>
                <a:cs typeface="Calibri"/>
                <a:sym typeface="Calibri"/>
              </a:rPr>
              <a:t>•</a:t>
            </a:r>
            <a:r>
              <a:rPr b="1" sz="1800" lang="en-US">
                <a:solidFill>
                  <a:schemeClr val="dk1"/>
                </a:solidFill>
                <a:latin typeface="Calibri"/>
                <a:ea typeface="Calibri"/>
                <a:cs typeface="Calibri"/>
                <a:sym typeface="Calibri"/>
              </a:rPr>
              <a:t>faculty•librarians</a:t>
            </a:r>
            <a:r>
              <a:rPr b="1" sz="2400" lang="en-US">
                <a:solidFill>
                  <a:schemeClr val="dk1"/>
                </a:solidFill>
                <a:latin typeface="Calibri"/>
                <a:ea typeface="Calibri"/>
                <a:cs typeface="Calibri"/>
                <a:sym typeface="Calibri"/>
              </a:rPr>
              <a:t>•</a:t>
            </a:r>
            <a:r>
              <a:rPr b="1" sz="1800" lang="en-US">
                <a:solidFill>
                  <a:schemeClr val="dk1"/>
                </a:solidFill>
                <a:latin typeface="Calibri"/>
                <a:ea typeface="Calibri"/>
                <a:cs typeface="Calibri"/>
                <a:sym typeface="Calibri"/>
              </a:rPr>
              <a:t>archivists</a:t>
            </a:r>
            <a:r>
              <a:rPr b="1" sz="2400" lang="en-US">
                <a:solidFill>
                  <a:schemeClr val="dk1"/>
                </a:solidFill>
                <a:latin typeface="Calibri"/>
                <a:ea typeface="Calibri"/>
                <a:cs typeface="Calibri"/>
                <a:sym typeface="Calibri"/>
              </a:rPr>
              <a:t>•</a:t>
            </a:r>
            <a:r>
              <a:rPr b="1" sz="1800" lang="en-US">
                <a:solidFill>
                  <a:schemeClr val="dk1"/>
                </a:solidFill>
                <a:latin typeface="Calibri"/>
                <a:ea typeface="Calibri"/>
                <a:cs typeface="Calibri"/>
                <a:sym typeface="Calibri"/>
              </a:rPr>
              <a:t>postdoctoral fellows</a:t>
            </a:r>
            <a:r>
              <a:rPr b="1" sz="2400" lang="en-US">
                <a:solidFill>
                  <a:schemeClr val="dk1"/>
                </a:solidFill>
                <a:latin typeface="Calibri"/>
                <a:ea typeface="Calibri"/>
                <a:cs typeface="Calibri"/>
                <a:sym typeface="Calibri"/>
              </a:rPr>
              <a:t>•</a:t>
            </a:r>
            <a:r>
              <a:rPr b="1" sz="1800" lang="en-US">
                <a:solidFill>
                  <a:schemeClr val="dk1"/>
                </a:solidFill>
                <a:latin typeface="Calibri"/>
                <a:ea typeface="Calibri"/>
                <a:cs typeface="Calibri"/>
                <a:sym typeface="Calibri"/>
              </a:rPr>
              <a:t>graduate students</a:t>
            </a:r>
          </a:p>
          <a:p>
            <a:pPr algn="l" rtl="0" lvl="0" marR="0" indent="-342900" marL="342900">
              <a:spcBef>
                <a:spcPts val="0"/>
              </a:spcBef>
              <a:buFont typeface="Arial"/>
              <a:buNone/>
            </a:pPr>
            <a:r>
              <a:t/>
            </a:r>
            <a:endParaRPr b="1" sz="2800">
              <a:latin typeface="Calibri"/>
              <a:ea typeface="Calibri"/>
              <a:cs typeface="Calibri"/>
              <a:sym typeface="Calibri"/>
            </a:endParaRPr>
          </a:p>
          <a:p>
            <a:pPr algn="l" rtl="0" lvl="0" marR="0" indent="-342900" marL="342900">
              <a:spcBef>
                <a:spcPts val="0"/>
              </a:spcBef>
              <a:buFont typeface="Arial"/>
              <a:buNone/>
            </a:pPr>
            <a:r>
              <a:t/>
            </a:r>
            <a:endParaRPr b="1" sz="2800">
              <a:latin typeface="Calibri"/>
              <a:ea typeface="Calibri"/>
              <a:cs typeface="Calibri"/>
              <a:sym typeface="Calibri"/>
            </a:endParaRPr>
          </a:p>
          <a:p>
            <a:pPr algn="l" rtl="0" lvl="0" marR="0" indent="-342900" marL="342900">
              <a:spcBef>
                <a:spcPts val="0"/>
              </a:spcBef>
              <a:buFont typeface="Arial"/>
              <a:buNone/>
            </a:pPr>
            <a:r>
              <a:t/>
            </a:r>
            <a:endParaRPr b="1" sz="2800">
              <a:latin typeface="Calibri"/>
              <a:ea typeface="Calibri"/>
              <a:cs typeface="Calibri"/>
              <a:sym typeface="Calibri"/>
            </a:endParaRPr>
          </a:p>
        </p:txBody>
      </p:sp>
      <p:pic>
        <p:nvPicPr>
          <p:cNvPr id="248" name="Shape 248"/>
          <p:cNvPicPr preferRelativeResize="0"/>
          <p:nvPr/>
        </p:nvPicPr>
        <p:blipFill rotWithShape="1">
          <a:blip r:embed="rId3">
            <a:alphaModFix/>
          </a:blip>
          <a:srcRect t="0" b="0" r="0" l="0"/>
          <a:stretch/>
        </p:blipFill>
        <p:spPr>
          <a:xfrm>
            <a:off y="446502" x="6960909"/>
            <a:ext cy="1847699" cx="1190700"/>
          </a:xfrm>
          <a:prstGeom prst="rect">
            <a:avLst/>
          </a:prstGeom>
          <a:noFill/>
          <a:ln>
            <a:noFill/>
          </a:ln>
        </p:spPr>
      </p:pic>
      <p:pic>
        <p:nvPicPr>
          <p:cNvPr id="249" name="Shape 249"/>
          <p:cNvPicPr preferRelativeResize="0"/>
          <p:nvPr/>
        </p:nvPicPr>
        <p:blipFill rotWithShape="1">
          <a:blip r:embed="rId4">
            <a:alphaModFix/>
          </a:blip>
          <a:srcRect t="0" b="0" r="0" l="0"/>
          <a:stretch/>
        </p:blipFill>
        <p:spPr>
          <a:xfrm>
            <a:off y="664125" x="2328084"/>
            <a:ext cy="459600" cx="4487701"/>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y="0" x="0"/>
          <a:ext cy="0" cx="0"/>
          <a:chOff y="0" x="0"/>
          <a:chExt cy="0" cx="0"/>
        </a:xfrm>
      </p:grpSpPr>
      <p:pic>
        <p:nvPicPr>
          <p:cNvPr id="254" name="Shape 254"/>
          <p:cNvPicPr preferRelativeResize="0"/>
          <p:nvPr/>
        </p:nvPicPr>
        <p:blipFill rotWithShape="1">
          <a:blip r:embed="rId3">
            <a:alphaModFix/>
          </a:blip>
          <a:srcRect t="0" b="0" r="0" l="0"/>
          <a:stretch/>
        </p:blipFill>
        <p:spPr>
          <a:xfrm>
            <a:off y="1494099" x="5203698"/>
            <a:ext cy="3393825" cx="3450574"/>
          </a:xfrm>
          <a:prstGeom prst="rect">
            <a:avLst/>
          </a:prstGeom>
          <a:noFill/>
          <a:ln>
            <a:noFill/>
          </a:ln>
        </p:spPr>
      </p:pic>
      <p:sp>
        <p:nvSpPr>
          <p:cNvPr id="255" name="Shape 255"/>
          <p:cNvSpPr txBox="1"/>
          <p:nvPr>
            <p:ph type="title"/>
          </p:nvPr>
        </p:nvSpPr>
        <p:spPr>
          <a:xfrm>
            <a:off y="205978" x="457200"/>
            <a:ext cy="857401" cx="8229600"/>
          </a:xfrm>
          <a:prstGeom prst="rect">
            <a:avLst/>
          </a:prstGeom>
          <a:noFill/>
          <a:ln>
            <a:noFill/>
          </a:ln>
        </p:spPr>
        <p:txBody>
          <a:bodyPr bIns="0" rIns="0" lIns="0" tIns="0" anchor="ctr" anchorCtr="0">
            <a:noAutofit/>
          </a:bodyPr>
          <a:lstStyle/>
          <a:p>
            <a:pPr algn="ctr" rtl="0" lvl="0" marR="0" indent="0" marL="0">
              <a:spcBef>
                <a:spcPts val="0"/>
              </a:spcBef>
              <a:buNone/>
            </a:pPr>
            <a:r>
              <a:t/>
            </a:r>
            <a:endParaRPr strike="noStrike" u="none" b="0" cap="none" baseline="0" sz="1400" i="0">
              <a:latin typeface="Arial"/>
              <a:ea typeface="Arial"/>
              <a:cs typeface="Arial"/>
              <a:sym typeface="Arial"/>
            </a:endParaRPr>
          </a:p>
        </p:txBody>
      </p:sp>
      <p:sp>
        <p:nvSpPr>
          <p:cNvPr id="256" name="Shape 256"/>
          <p:cNvSpPr txBox="1"/>
          <p:nvPr>
            <p:ph idx="1" type="body"/>
          </p:nvPr>
        </p:nvSpPr>
        <p:spPr>
          <a:xfrm>
            <a:off y="1645374" x="29723"/>
            <a:ext cy="3498125" cx="5046332"/>
          </a:xfrm>
          <a:prstGeom prst="rect">
            <a:avLst/>
          </a:prstGeom>
          <a:noFill/>
          <a:ln>
            <a:noFill/>
          </a:ln>
        </p:spPr>
        <p:txBody>
          <a:bodyPr bIns="0" rIns="0" lIns="0" tIns="0" anchor="t" anchorCtr="0">
            <a:noAutofit/>
          </a:bodyPr>
          <a:lstStyle/>
          <a:p>
            <a:pPr algn="l" rtl="0" lvl="0" marR="0" indent="0" marL="0">
              <a:spcBef>
                <a:spcPts val="0"/>
              </a:spcBef>
              <a:buSzPct val="25000"/>
              <a:buFont typeface="Arial"/>
              <a:buNone/>
            </a:pPr>
            <a:r>
              <a:rPr strike="noStrike" u="none" b="1" cap="none" baseline="0" sz="3455" lang="en-US" i="1">
                <a:latin typeface="Calibri"/>
                <a:ea typeface="Calibri"/>
                <a:cs typeface="Calibri"/>
                <a:sym typeface="Calibri"/>
              </a:rPr>
              <a:t>Questions?</a:t>
            </a:r>
          </a:p>
          <a:p>
            <a:pPr algn="l" rtl="0" lvl="0" marR="0" indent="0" marL="0">
              <a:spcBef>
                <a:spcPts val="0"/>
              </a:spcBef>
              <a:buSzPct val="25000"/>
              <a:buFont typeface="Arial"/>
              <a:buNone/>
            </a:pPr>
            <a:r>
              <a:rPr strike="noStrike" u="none" b="0" cap="none" baseline="0" sz="3455" lang="en-US" i="0">
                <a:latin typeface="Calibri"/>
                <a:ea typeface="Calibri"/>
                <a:cs typeface="Calibri"/>
                <a:sym typeface="Calibri"/>
              </a:rPr>
              <a:t>Please contact</a:t>
            </a:r>
          </a:p>
          <a:p>
            <a:pPr algn="l" rtl="0" lvl="0" marR="0" indent="0" marL="0">
              <a:spcBef>
                <a:spcPts val="0"/>
              </a:spcBef>
              <a:buSzPct val="25000"/>
              <a:buFont typeface="Arial"/>
              <a:buNone/>
            </a:pPr>
            <a:r>
              <a:rPr strike="noStrike" u="none" b="1" cap="none" baseline="0" sz="3455" lang="en-US" i="0">
                <a:latin typeface="Calibri"/>
                <a:ea typeface="Calibri"/>
                <a:cs typeface="Calibri"/>
                <a:sym typeface="Calibri"/>
              </a:rPr>
              <a:t>wlscholcomm@uwo.ca</a:t>
            </a:r>
          </a:p>
          <a:p>
            <a:pPr algn="l" rtl="0" lvl="0" marR="0" indent="0" marL="0">
              <a:spcBef>
                <a:spcPts val="0"/>
              </a:spcBef>
              <a:buSzPct val="25000"/>
              <a:buFont typeface="Arial"/>
              <a:buNone/>
            </a:pPr>
            <a:r>
              <a:rPr strike="noStrike" u="none" b="0" cap="none" baseline="0" sz="3455" lang="en-US" i="0">
                <a:latin typeface="Calibri"/>
                <a:ea typeface="Calibri"/>
                <a:cs typeface="Calibri"/>
                <a:sym typeface="Calibri"/>
              </a:rPr>
              <a:t>for more information</a:t>
            </a:r>
          </a:p>
          <a:p>
            <a:pPr algn="r" rtl="0" lvl="0" marR="0" indent="0" marL="0">
              <a:spcBef>
                <a:spcPts val="0"/>
              </a:spcBef>
              <a:buSzPct val="25000"/>
              <a:buFont typeface="Arial"/>
              <a:buNone/>
            </a:pPr>
            <a:r>
              <a:rPr strike="noStrike" u="none" b="0" cap="none" baseline="0" sz="3455" lang="en-US" i="0">
                <a:latin typeface="Calibri"/>
                <a:ea typeface="Calibri"/>
                <a:cs typeface="Calibri"/>
                <a:sym typeface="Calibri"/>
              </a:rPr>
              <a:t>THANK YOU!</a:t>
            </a:r>
          </a:p>
          <a:p>
            <a:pPr algn="r" rtl="0" lvl="0" marR="0" indent="0" marL="0">
              <a:spcBef>
                <a:spcPts val="0"/>
              </a:spcBef>
              <a:buSzPct val="25000"/>
              <a:buFont typeface="Arial"/>
              <a:buNone/>
            </a:pPr>
            <a:r>
              <a:rPr strike="noStrike" u="none" b="0" cap="none" baseline="0" sz="3455" lang="en-US" i="0">
                <a:latin typeface="Radley"/>
                <a:ea typeface="Radley"/>
                <a:cs typeface="Radley"/>
                <a:sym typeface="Radley"/>
              </a:rPr>
              <a:t>Joanne Paterson</a:t>
            </a:r>
          </a:p>
        </p:txBody>
      </p:sp>
      <p:pic>
        <p:nvPicPr>
          <p:cNvPr id="257" name="Shape 257"/>
          <p:cNvPicPr preferRelativeResize="0"/>
          <p:nvPr/>
        </p:nvPicPr>
        <p:blipFill rotWithShape="1">
          <a:blip r:embed="rId4">
            <a:alphaModFix/>
          </a:blip>
          <a:srcRect t="0" b="0" r="0" l="0"/>
          <a:stretch/>
        </p:blipFill>
        <p:spPr>
          <a:xfrm>
            <a:off y="60572" x="29723"/>
            <a:ext cy="1365476" cx="9066701"/>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y="0" x="0"/>
          <a:ext cy="0" cx="0"/>
          <a:chOff y="0" x="0"/>
          <a:chExt cy="0" cx="0"/>
        </a:xfrm>
      </p:grpSpPr>
      <p:sp>
        <p:nvSpPr>
          <p:cNvPr id="262" name="Shape 262"/>
          <p:cNvSpPr txBox="1"/>
          <p:nvPr>
            <p:ph type="title"/>
          </p:nvPr>
        </p:nvSpPr>
        <p:spPr>
          <a:xfrm>
            <a:off y="563298" x="457200"/>
            <a:ext cy="1355100" cx="82296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4400" lang="en-US" i="0">
                <a:latin typeface="Calibri"/>
                <a:ea typeface="Calibri"/>
                <a:cs typeface="Calibri"/>
                <a:sym typeface="Calibri"/>
              </a:rPr>
              <a:t>More information</a:t>
            </a:r>
            <a:r>
              <a:rPr strike="noStrike" u="none" b="0" cap="none" baseline="0" sz="4800" lang="en-US" i="0">
                <a:latin typeface="Calibri"/>
                <a:ea typeface="Calibri"/>
                <a:cs typeface="Calibri"/>
                <a:sym typeface="Calibri"/>
              </a:rPr>
              <a:t>?</a:t>
            </a:r>
          </a:p>
          <a:p>
            <a:pPr algn="ctr" rtl="0" lvl="0" marR="0" indent="0" marL="0">
              <a:spcBef>
                <a:spcPts val="0"/>
              </a:spcBef>
              <a:buSzPct val="25000"/>
              <a:buNone/>
            </a:pPr>
            <a:r>
              <a:rPr b="1" sz="1800" lang="en-US" i="1">
                <a:solidFill>
                  <a:schemeClr val="dk1"/>
                </a:solidFill>
              </a:rPr>
              <a:t>Contact your friendly neighbourhood Liaison Librarian</a:t>
            </a:r>
          </a:p>
        </p:txBody>
      </p:sp>
      <p:sp>
        <p:nvSpPr>
          <p:cNvPr id="263" name="Shape 263"/>
          <p:cNvSpPr/>
          <p:nvPr/>
        </p:nvSpPr>
        <p:spPr>
          <a:xfrm>
            <a:off y="2167125" x="131650"/>
            <a:ext cy="2615400" cx="4513200"/>
          </a:xfrm>
          <a:prstGeom prst="rect">
            <a:avLst/>
          </a:prstGeom>
          <a:noFill/>
          <a:ln>
            <a:noFill/>
          </a:ln>
        </p:spPr>
        <p:txBody>
          <a:bodyPr bIns="91400" rIns="91400" lIns="91400" tIns="91400" anchor="t" anchorCtr="0">
            <a:noAutofit/>
          </a:bodyPr>
          <a:lstStyle/>
          <a:p>
            <a:pPr algn="l" rtl="0" lvl="0" marR="0" indent="0" marL="0">
              <a:spcBef>
                <a:spcPts val="0"/>
              </a:spcBef>
              <a:buSzPct val="25000"/>
              <a:buNone/>
            </a:pPr>
            <a:r>
              <a:rPr lang="en-US"/>
              <a:t>W</a:t>
            </a:r>
            <a:r>
              <a:rPr strike="noStrike" u="none" b="0" cap="none" baseline="0" lang="en-US" i="0">
                <a:latin typeface="Arial"/>
                <a:ea typeface="Arial"/>
                <a:cs typeface="Arial"/>
                <a:sym typeface="Arial"/>
              </a:rPr>
              <a:t>estern Libraries </a:t>
            </a:r>
          </a:p>
          <a:p>
            <a:pPr algn="l" rtl="0" lvl="0" marR="0" indent="0" marL="0">
              <a:spcBef>
                <a:spcPts val="0"/>
              </a:spcBef>
              <a:buSzPct val="25000"/>
              <a:buNone/>
            </a:pPr>
            <a:r>
              <a:rPr strike="noStrike" u="none" b="0" cap="none" baseline="0" lang="en-US" i="0">
                <a:latin typeface="Arial"/>
                <a:ea typeface="Arial"/>
                <a:cs typeface="Arial"/>
                <a:sym typeface="Arial"/>
              </a:rPr>
              <a:t>	&gt;&gt;Services  &gt;&gt;Scholarly Publishing</a:t>
            </a:r>
            <a:r>
              <a:rPr strike="noStrike" u="none" b="0" cap="none" baseline="0" sz="1400" lang="en-US" i="0">
                <a:latin typeface="Arial"/>
                <a:ea typeface="Arial"/>
                <a:cs typeface="Arial"/>
                <a:sym typeface="Arial"/>
              </a:rPr>
              <a:t> </a:t>
            </a:r>
          </a:p>
          <a:p>
            <a:pPr algn="l" rtl="0" lvl="0" marR="0" indent="0" marL="0">
              <a:spcBef>
                <a:spcPts val="0"/>
              </a:spcBef>
              <a:buSzPct val="25000"/>
              <a:buNone/>
            </a:pPr>
            <a:r>
              <a:rPr strike="noStrike" u="sng" b="0" cap="none" baseline="0" sz="1400" lang="en-US" i="0">
                <a:solidFill>
                  <a:schemeClr val="hlink"/>
                </a:solidFill>
                <a:latin typeface="Arial"/>
                <a:ea typeface="Arial"/>
                <a:cs typeface="Arial"/>
                <a:sym typeface="Arial"/>
                <a:hlinkClick r:id="rId3"/>
              </a:rPr>
              <a:t>http://www.lib.uwo.ca/scholarship</a:t>
            </a:r>
          </a:p>
          <a:p>
            <a:pPr algn="l" rtl="0" lvl="0" marR="0" indent="0" marL="0">
              <a:spcBef>
                <a:spcPts val="0"/>
              </a:spcBef>
              <a:buNone/>
            </a:pPr>
            <a:r>
              <a:t/>
            </a:r>
            <a:endParaRPr strike="noStrike" u="none" b="0" cap="none" baseline="0" sz="1400" i="0">
              <a:latin typeface="Arial"/>
              <a:ea typeface="Arial"/>
              <a:cs typeface="Arial"/>
              <a:sym typeface="Arial"/>
            </a:endParaRPr>
          </a:p>
          <a:p>
            <a:pPr algn="l" rtl="0" lvl="0" marR="0" indent="0" marL="0">
              <a:spcBef>
                <a:spcPts val="0"/>
              </a:spcBef>
              <a:buSzPct val="25000"/>
              <a:buNone/>
            </a:pPr>
            <a:r>
              <a:rPr strike="noStrike" u="none" b="0" cap="none" baseline="0" sz="1400" lang="en-US" i="0">
                <a:latin typeface="Arial"/>
                <a:ea typeface="Arial"/>
                <a:cs typeface="Arial"/>
                <a:sym typeface="Arial"/>
              </a:rPr>
              <a:t>Open Access By </a:t>
            </a:r>
            <a:r>
              <a:rPr strike="noStrike" u="sng" b="0" cap="none" baseline="0" sz="1400" lang="en-US" i="0">
                <a:solidFill>
                  <a:schemeClr val="hlink"/>
                </a:solidFill>
                <a:latin typeface="Arial"/>
                <a:ea typeface="Arial"/>
                <a:cs typeface="Arial"/>
                <a:sym typeface="Arial"/>
                <a:hlinkClick r:id="rId4"/>
              </a:rPr>
              <a:t>Peter Suber</a:t>
            </a:r>
          </a:p>
          <a:p>
            <a:pPr algn="l" rtl="0" lvl="0" marR="0" indent="0" marL="0">
              <a:spcBef>
                <a:spcPts val="0"/>
              </a:spcBef>
              <a:buSzPct val="25000"/>
              <a:buNone/>
            </a:pPr>
            <a:r>
              <a:rPr strike="noStrike" u="sng" b="0" cap="none" baseline="0" sz="1400" lang="en-US" i="0">
                <a:solidFill>
                  <a:schemeClr val="hlink"/>
                </a:solidFill>
                <a:latin typeface="Arial"/>
                <a:ea typeface="Arial"/>
                <a:cs typeface="Arial"/>
                <a:sym typeface="Arial"/>
                <a:hlinkClick r:id="rId5"/>
              </a:rPr>
              <a:t>http://mitpress.mit.edu/sites/default/files/titles/content/openaccess/Suber_08_chap1.html#chap1</a:t>
            </a:r>
          </a:p>
          <a:p>
            <a:pPr algn="l" rtl="0" lvl="0" marR="0" indent="0" marL="0">
              <a:spcBef>
                <a:spcPts val="0"/>
              </a:spcBef>
              <a:buNone/>
            </a:pPr>
            <a:r>
              <a:t/>
            </a:r>
            <a:endParaRPr strike="noStrike" u="none" b="0" cap="none" baseline="0" sz="1400" i="0">
              <a:latin typeface="Arial"/>
              <a:ea typeface="Arial"/>
              <a:cs typeface="Arial"/>
              <a:sym typeface="Arial"/>
            </a:endParaRPr>
          </a:p>
          <a:p>
            <a:pPr algn="l" rtl="0" lvl="0" marR="0" indent="0" marL="0">
              <a:spcBef>
                <a:spcPts val="0"/>
              </a:spcBef>
              <a:buSzPct val="25000"/>
              <a:buNone/>
            </a:pPr>
            <a:r>
              <a:rPr strike="noStrike" u="none" b="0" cap="none" baseline="0" sz="1400" lang="en-US" i="0">
                <a:latin typeface="Arial"/>
                <a:ea typeface="Arial"/>
                <a:cs typeface="Arial"/>
                <a:sym typeface="Arial"/>
              </a:rPr>
              <a:t>Open Access Explained (PhD Comics)</a:t>
            </a:r>
          </a:p>
          <a:p>
            <a:pPr algn="l" rtl="0" lvl="0" marR="0" indent="0" marL="0">
              <a:spcBef>
                <a:spcPts val="0"/>
              </a:spcBef>
              <a:buSzPct val="25000"/>
              <a:buNone/>
            </a:pPr>
            <a:r>
              <a:rPr strike="noStrike" u="sng" b="0" cap="none" baseline="0" sz="1400" lang="en-US" i="0">
                <a:solidFill>
                  <a:schemeClr val="hlink"/>
                </a:solidFill>
                <a:latin typeface="Arial"/>
                <a:ea typeface="Arial"/>
                <a:cs typeface="Arial"/>
                <a:sym typeface="Arial"/>
                <a:hlinkClick r:id="rId6"/>
              </a:rPr>
              <a:t>https://www.youtube.com/watch?v=L5rVH1KGBCY</a:t>
            </a:r>
          </a:p>
        </p:txBody>
      </p:sp>
      <p:sp>
        <p:nvSpPr>
          <p:cNvPr id="264" name="Shape 264"/>
          <p:cNvSpPr/>
          <p:nvPr/>
        </p:nvSpPr>
        <p:spPr>
          <a:xfrm>
            <a:off y="2167125" x="4786175"/>
            <a:ext cy="2209200" cx="4250400"/>
          </a:xfrm>
          <a:prstGeom prst="rect">
            <a:avLst/>
          </a:prstGeom>
          <a:noFill/>
          <a:ln>
            <a:noFill/>
          </a:ln>
        </p:spPr>
        <p:txBody>
          <a:bodyPr bIns="91400" rIns="91400" lIns="91400" tIns="91400" anchor="t" anchorCtr="0">
            <a:noAutofit/>
          </a:bodyPr>
          <a:lstStyle/>
          <a:p>
            <a:pPr algn="l" rtl="0" lvl="0" marR="0" indent="0" marL="0">
              <a:spcBef>
                <a:spcPts val="0"/>
              </a:spcBef>
              <a:buSzPct val="25000"/>
              <a:buNone/>
            </a:pPr>
            <a:r>
              <a:rPr strike="noStrike" u="none" b="0" cap="none" baseline="0" sz="1400" lang="en-US" i="0">
                <a:latin typeface="Arial"/>
                <a:ea typeface="Arial"/>
                <a:cs typeface="Arial"/>
                <a:sym typeface="Arial"/>
              </a:rPr>
              <a:t>Sherpa Romeo</a:t>
            </a:r>
          </a:p>
          <a:p>
            <a:pPr algn="l" rtl="0" lvl="0" marR="0" indent="0" marL="0">
              <a:spcBef>
                <a:spcPts val="0"/>
              </a:spcBef>
              <a:buSzPct val="25000"/>
              <a:buNone/>
            </a:pPr>
            <a:r>
              <a:rPr strike="noStrike" u="none" b="0" cap="none" baseline="0" sz="1400" lang="en-US" i="0">
                <a:latin typeface="Arial"/>
                <a:ea typeface="Arial"/>
                <a:cs typeface="Arial"/>
                <a:sym typeface="Arial"/>
              </a:rPr>
              <a:t>Publisher copyright policies &amp; self-archiving</a:t>
            </a:r>
          </a:p>
          <a:p>
            <a:pPr algn="l" rtl="0" lvl="0" marR="0" indent="0" marL="0">
              <a:spcBef>
                <a:spcPts val="0"/>
              </a:spcBef>
              <a:buSzPct val="25000"/>
              <a:buNone/>
            </a:pPr>
            <a:r>
              <a:rPr strike="noStrike" u="sng" b="0" cap="none" baseline="0" sz="1400" lang="en-US" i="0">
                <a:solidFill>
                  <a:schemeClr val="hlink"/>
                </a:solidFill>
                <a:latin typeface="Arial"/>
                <a:ea typeface="Arial"/>
                <a:cs typeface="Arial"/>
                <a:sym typeface="Arial"/>
                <a:hlinkClick r:id="rId7"/>
              </a:rPr>
              <a:t>http://www.sherpa.ac.uk/romeo/</a:t>
            </a:r>
          </a:p>
          <a:p>
            <a:pPr algn="l" rtl="0" lvl="0" marR="0" indent="0" marL="0">
              <a:spcBef>
                <a:spcPts val="0"/>
              </a:spcBef>
              <a:buNone/>
            </a:pPr>
            <a:r>
              <a:t/>
            </a:r>
            <a:endParaRPr strike="noStrike" u="none" b="0" cap="none" baseline="0" sz="1400" i="0">
              <a:latin typeface="Arial"/>
              <a:ea typeface="Arial"/>
              <a:cs typeface="Arial"/>
              <a:sym typeface="Arial"/>
            </a:endParaRPr>
          </a:p>
          <a:p>
            <a:pPr algn="l" rtl="0" lvl="0" marR="0" indent="0" marL="0">
              <a:spcBef>
                <a:spcPts val="0"/>
              </a:spcBef>
              <a:buSzPct val="25000"/>
              <a:buNone/>
            </a:pPr>
            <a:r>
              <a:rPr strike="noStrike" u="none" b="0" cap="none" baseline="0" sz="1400" lang="en-US" i="0">
                <a:latin typeface="Arial"/>
                <a:ea typeface="Arial"/>
                <a:cs typeface="Arial"/>
                <a:sym typeface="Arial"/>
              </a:rPr>
              <a:t>Scholarly Open Access Blog</a:t>
            </a:r>
          </a:p>
          <a:p>
            <a:pPr algn="l" rtl="0" lvl="0" marR="0" indent="0" marL="0">
              <a:spcBef>
                <a:spcPts val="0"/>
              </a:spcBef>
              <a:buSzPct val="25000"/>
              <a:buNone/>
            </a:pPr>
            <a:r>
              <a:rPr strike="noStrike" u="none" b="0" cap="none" baseline="0" sz="1400" lang="en-US" i="0">
                <a:latin typeface="Arial"/>
                <a:ea typeface="Arial"/>
                <a:cs typeface="Arial"/>
                <a:sym typeface="Arial"/>
              </a:rPr>
              <a:t>By Jeffrey Bealle (Librarian and skeptic)</a:t>
            </a:r>
          </a:p>
          <a:p>
            <a:pPr algn="l" rtl="0" lvl="0" marR="0" indent="0" marL="0">
              <a:spcBef>
                <a:spcPts val="0"/>
              </a:spcBef>
              <a:buSzPct val="25000"/>
              <a:buNone/>
            </a:pPr>
            <a:r>
              <a:rPr strike="noStrike" u="sng" b="0" cap="none" baseline="0" sz="1400" lang="en-US" i="0">
                <a:solidFill>
                  <a:schemeClr val="hlink"/>
                </a:solidFill>
                <a:latin typeface="Arial"/>
                <a:ea typeface="Arial"/>
                <a:cs typeface="Arial"/>
                <a:sym typeface="Arial"/>
                <a:hlinkClick r:id="rId8"/>
              </a:rPr>
              <a:t>http://scholarlyoa.com/</a:t>
            </a:r>
          </a:p>
          <a:p>
            <a:pPr algn="l" rtl="0" lvl="0" marR="0" indent="0" marL="0">
              <a:spcBef>
                <a:spcPts val="0"/>
              </a:spcBef>
              <a:buNone/>
            </a:pPr>
            <a:r>
              <a:t/>
            </a:r>
            <a:endParaRPr strike="noStrike" u="none" b="0" cap="none" baseline="0" sz="1400" i="0">
              <a:latin typeface="Arial"/>
              <a:ea typeface="Arial"/>
              <a:cs typeface="Arial"/>
              <a:sym typeface="Arial"/>
            </a:endParaRPr>
          </a:p>
          <a:p>
            <a:pPr algn="l" rtl="0" lvl="0" marR="0" indent="0" marL="0">
              <a:spcBef>
                <a:spcPts val="0"/>
              </a:spcBef>
              <a:buSzPct val="25000"/>
              <a:buNone/>
            </a:pPr>
            <a:r>
              <a:rPr strike="noStrike" u="none" b="0" cap="none" baseline="0" sz="1400" lang="en-US" i="0">
                <a:latin typeface="Arial"/>
                <a:ea typeface="Arial"/>
                <a:cs typeface="Arial"/>
                <a:sym typeface="Arial"/>
              </a:rPr>
              <a:t>Directory of Open Access Journals</a:t>
            </a:r>
          </a:p>
          <a:p>
            <a:pPr algn="l" rtl="0" lvl="0" marR="0" indent="0" marL="0">
              <a:spcBef>
                <a:spcPts val="0"/>
              </a:spcBef>
              <a:buSzPct val="25000"/>
              <a:buNone/>
            </a:pPr>
            <a:r>
              <a:rPr strike="noStrike" u="sng" b="0" cap="none" baseline="0" sz="1400" lang="en-US" i="0">
                <a:solidFill>
                  <a:schemeClr val="hlink"/>
                </a:solidFill>
                <a:latin typeface="Arial"/>
                <a:ea typeface="Arial"/>
                <a:cs typeface="Arial"/>
                <a:sym typeface="Arial"/>
                <a:hlinkClick r:id="rId9"/>
              </a:rPr>
              <a:t>http://doaj.org/</a:t>
            </a:r>
          </a:p>
        </p:txBody>
      </p:sp>
      <p:pic>
        <p:nvPicPr>
          <p:cNvPr id="265" name="Shape 265"/>
          <p:cNvPicPr preferRelativeResize="0"/>
          <p:nvPr/>
        </p:nvPicPr>
        <p:blipFill rotWithShape="1">
          <a:blip r:embed="rId10">
            <a:alphaModFix/>
          </a:blip>
          <a:srcRect t="0" b="0" r="0" l="0"/>
          <a:stretch/>
        </p:blipFill>
        <p:spPr>
          <a:xfrm>
            <a:off y="149579" x="3472203"/>
            <a:ext cy="573900" cx="2199600"/>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y="0" x="0"/>
          <a:ext cy="0" cx="0"/>
          <a:chOff y="0" x="0"/>
          <a:chExt cy="0" cx="0"/>
        </a:xfrm>
      </p:grpSpPr>
      <p:sp>
        <p:nvSpPr>
          <p:cNvPr id="72" name="Shape 72"/>
          <p:cNvSpPr txBox="1"/>
          <p:nvPr>
            <p:ph type="title"/>
          </p:nvPr>
        </p:nvSpPr>
        <p:spPr>
          <a:xfrm>
            <a:off y="195484" x="395536"/>
            <a:ext cy="857250" cx="8229600"/>
          </a:xfrm>
          <a:prstGeom prst="rect">
            <a:avLst/>
          </a:prstGeom>
          <a:noFill/>
          <a:ln>
            <a:noFill/>
          </a:ln>
        </p:spPr>
        <p:txBody>
          <a:bodyPr bIns="0" rIns="0" lIns="0" tIns="0" anchor="b" anchorCtr="0">
            <a:noAutofit/>
          </a:bodyPr>
          <a:lstStyle/>
          <a:p>
            <a:pPr algn="l" rtl="0" lvl="0" marR="0" indent="0" marL="0">
              <a:spcBef>
                <a:spcPts val="0"/>
              </a:spcBef>
              <a:buSzPct val="25000"/>
              <a:buNone/>
            </a:pPr>
            <a:r>
              <a:rPr strike="noStrike" u="none" b="1" cap="none" baseline="0" sz="2268" lang="en-US" i="0">
                <a:latin typeface="Calibri"/>
                <a:ea typeface="Calibri"/>
                <a:cs typeface="Calibri"/>
                <a:sym typeface="Calibri"/>
              </a:rPr>
              <a:t> </a:t>
            </a:r>
            <a:br>
              <a:rPr strike="noStrike" u="none" b="1" cap="none" baseline="0" sz="2268" lang="en-US" i="0">
                <a:latin typeface="Calibri"/>
                <a:ea typeface="Calibri"/>
                <a:cs typeface="Calibri"/>
                <a:sym typeface="Calibri"/>
              </a:rPr>
            </a:br>
            <a:r>
              <a:rPr strike="noStrike" u="none" b="1" cap="none" baseline="0" sz="2268" lang="en-US" i="0">
                <a:latin typeface="Calibri"/>
                <a:ea typeface="Calibri"/>
                <a:cs typeface="Calibri"/>
                <a:sym typeface="Calibri"/>
              </a:rPr>
              <a:t> Budapest Open Access Initiative</a:t>
            </a:r>
          </a:p>
        </p:txBody>
      </p:sp>
      <p:sp>
        <p:nvSpPr>
          <p:cNvPr id="73" name="Shape 73"/>
          <p:cNvSpPr txBox="1"/>
          <p:nvPr>
            <p:ph idx="1" type="body"/>
          </p:nvPr>
        </p:nvSpPr>
        <p:spPr>
          <a:xfrm>
            <a:off y="1200149" x="457199"/>
            <a:ext cy="3819872" cx="7283153"/>
          </a:xfrm>
          <a:prstGeom prst="rect">
            <a:avLst/>
          </a:prstGeom>
          <a:noFill/>
          <a:ln>
            <a:noFill/>
          </a:ln>
        </p:spPr>
        <p:txBody>
          <a:bodyPr bIns="0" rIns="0" lIns="0" tIns="0" anchor="t" anchorCtr="0">
            <a:noAutofit/>
          </a:bodyPr>
          <a:lstStyle/>
          <a:p>
            <a:pPr algn="l" rtl="0" lvl="0" marR="0" indent="0" marL="0">
              <a:spcBef>
                <a:spcPts val="0"/>
              </a:spcBef>
              <a:buSzPct val="25000"/>
              <a:buFont typeface="Arial"/>
              <a:buNone/>
            </a:pPr>
            <a:r>
              <a:rPr strike="noStrike" u="none" b="0" cap="none" baseline="0" sz="3200" lang="en-US" i="0">
                <a:latin typeface="Calibri"/>
                <a:ea typeface="Calibri"/>
                <a:cs typeface="Calibri"/>
                <a:sym typeface="Calibri"/>
              </a:rPr>
              <a:t>From the </a:t>
            </a:r>
            <a:r>
              <a:rPr strike="noStrike" u="sng" b="0" cap="none" baseline="0" sz="3200" lang="en-US" i="0">
                <a:solidFill>
                  <a:schemeClr val="hlink"/>
                </a:solidFill>
                <a:latin typeface="Calibri"/>
                <a:ea typeface="Calibri"/>
                <a:cs typeface="Calibri"/>
                <a:sym typeface="Calibri"/>
                <a:hlinkClick r:id="rId3"/>
              </a:rPr>
              <a:t>BOAI</a:t>
            </a:r>
            <a:r>
              <a:rPr strike="noStrike" u="none" b="0" cap="none" baseline="0" sz="3200" lang="en-US" i="0">
                <a:latin typeface="Calibri"/>
                <a:ea typeface="Calibri"/>
                <a:cs typeface="Calibri"/>
                <a:sym typeface="Calibri"/>
              </a:rPr>
              <a:t> definition of 'open access' </a:t>
            </a:r>
            <a:r>
              <a:rPr sz="3200" lang="en-US" i="1">
                <a:latin typeface="Calibri"/>
                <a:ea typeface="Calibri"/>
                <a:cs typeface="Calibri"/>
                <a:sym typeface="Calibri"/>
              </a:rPr>
              <a:t>… </a:t>
            </a:r>
            <a:r>
              <a:rPr strike="noStrike" u="none" b="0" cap="none" baseline="0" sz="3200" lang="en-US" i="1">
                <a:latin typeface="Calibri"/>
                <a:ea typeface="Calibri"/>
                <a:cs typeface="Calibri"/>
                <a:sym typeface="Calibri"/>
              </a:rPr>
              <a:t>right of users to </a:t>
            </a:r>
            <a:r>
              <a:rPr strike="noStrike" u="none" b="1" cap="none" baseline="0" sz="3200" lang="en-US" i="1">
                <a:latin typeface="Calibri"/>
                <a:ea typeface="Calibri"/>
                <a:cs typeface="Calibri"/>
                <a:sym typeface="Calibri"/>
              </a:rPr>
              <a:t>"read, download, copy, distribute, print, search, or link to the full texts of these articles“</a:t>
            </a:r>
          </a:p>
          <a:p>
            <a:pPr algn="r" rtl="0" lvl="0" marR="0" indent="0" marL="0">
              <a:spcBef>
                <a:spcPts val="0"/>
              </a:spcBef>
              <a:buFont typeface="Arial"/>
              <a:buNone/>
            </a:pPr>
            <a:r>
              <a:t/>
            </a:r>
            <a:endParaRPr strike="noStrike" u="none" b="1" cap="none" baseline="0" sz="3200" i="0">
              <a:latin typeface="Calibri"/>
              <a:ea typeface="Calibri"/>
              <a:cs typeface="Calibri"/>
              <a:sym typeface="Calibri"/>
            </a:endParaRPr>
          </a:p>
          <a:p>
            <a:pPr algn="r" rtl="0" lvl="0" marR="0" indent="0" marL="0">
              <a:spcBef>
                <a:spcPts val="0"/>
              </a:spcBef>
              <a:buSzPct val="25000"/>
              <a:buFont typeface="Arial"/>
              <a:buNone/>
            </a:pPr>
            <a:r>
              <a:rPr strike="noStrike" u="none" b="1" cap="none" baseline="0" sz="3200" lang="en-US" i="0">
                <a:latin typeface="Calibri"/>
                <a:ea typeface="Calibri"/>
                <a:cs typeface="Calibri"/>
                <a:sym typeface="Calibri"/>
              </a:rPr>
              <a:t>With attribution</a:t>
            </a:r>
          </a:p>
        </p:txBody>
      </p:sp>
      <p:pic>
        <p:nvPicPr>
          <p:cNvPr id="74" name="Shape 74"/>
          <p:cNvPicPr preferRelativeResize="0"/>
          <p:nvPr/>
        </p:nvPicPr>
        <p:blipFill rotWithShape="1">
          <a:blip r:embed="rId4">
            <a:alphaModFix/>
          </a:blip>
          <a:srcRect t="0" b="0" r="0" l="0"/>
          <a:stretch/>
        </p:blipFill>
        <p:spPr>
          <a:xfrm>
            <a:off y="4083917" x="590599"/>
            <a:ext cy="842917" cx="3456385"/>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y="0" x="0"/>
          <a:ext cy="0" cx="0"/>
          <a:chOff y="0" x="0"/>
          <a:chExt cy="0" cx="0"/>
        </a:xfrm>
      </p:grpSpPr>
      <p:sp>
        <p:nvSpPr>
          <p:cNvPr id="79" name="Shape 79"/>
          <p:cNvSpPr txBox="1"/>
          <p:nvPr>
            <p:ph type="title"/>
          </p:nvPr>
        </p:nvSpPr>
        <p:spPr>
          <a:xfrm>
            <a:off y="205978" x="914400"/>
            <a:ext cy="857250" cx="8229600"/>
          </a:xfrm>
          <a:prstGeom prst="rect">
            <a:avLst/>
          </a:prstGeom>
          <a:noFill/>
          <a:ln>
            <a:noFill/>
          </a:ln>
        </p:spPr>
        <p:txBody>
          <a:bodyPr bIns="0" rIns="0" lIns="0" tIns="0" anchor="b" anchorCtr="0">
            <a:noAutofit/>
          </a:bodyPr>
          <a:lstStyle/>
          <a:p>
            <a:pPr algn="ctr" rtl="0" lvl="0" marR="0" indent="0" marL="0">
              <a:spcBef>
                <a:spcPts val="0"/>
              </a:spcBef>
              <a:buSzPct val="25000"/>
              <a:buNone/>
            </a:pPr>
            <a:r>
              <a:rPr strike="noStrike" u="none" b="1" cap="none" baseline="0" sz="4400" lang="en-US" i="0">
                <a:latin typeface="Calibri"/>
                <a:ea typeface="Calibri"/>
                <a:cs typeface="Calibri"/>
                <a:sym typeface="Calibri"/>
              </a:rPr>
              <a:t>Did you know?</a:t>
            </a:r>
          </a:p>
        </p:txBody>
      </p:sp>
      <p:sp>
        <p:nvSpPr>
          <p:cNvPr id="80" name="Shape 80"/>
          <p:cNvSpPr txBox="1"/>
          <p:nvPr>
            <p:ph idx="1" type="body"/>
          </p:nvPr>
        </p:nvSpPr>
        <p:spPr>
          <a:xfrm>
            <a:off y="1200149" x="457200"/>
            <a:ext cy="3725680" cx="8229600"/>
          </a:xfrm>
          <a:prstGeom prst="rect">
            <a:avLst/>
          </a:prstGeom>
          <a:noFill/>
          <a:ln>
            <a:noFill/>
          </a:ln>
        </p:spPr>
        <p:txBody>
          <a:bodyPr bIns="0" rIns="0" lIns="0" tIns="0" anchor="t" anchorCtr="0">
            <a:noAutofit/>
          </a:bodyPr>
          <a:lstStyle/>
          <a:p>
            <a:pPr algn="l" rtl="0" lvl="0" marR="0" indent="0" marL="0">
              <a:spcBef>
                <a:spcPts val="0"/>
              </a:spcBef>
              <a:buSzPct val="25000"/>
              <a:buFont typeface="Arial"/>
              <a:buNone/>
            </a:pPr>
            <a:r>
              <a:rPr strike="noStrike" u="none" b="0" cap="none" baseline="0" sz="3600" lang="en-US" i="0">
                <a:latin typeface="Calibri"/>
                <a:ea typeface="Calibri"/>
                <a:cs typeface="Calibri"/>
                <a:sym typeface="Calibri"/>
              </a:rPr>
              <a:t>Western Libraries spends</a:t>
            </a:r>
          </a:p>
          <a:p>
            <a:pPr algn="l" rtl="0" lvl="1" marR="0" indent="0" marL="0">
              <a:spcBef>
                <a:spcPts val="0"/>
              </a:spcBef>
              <a:buSzPct val="25000"/>
              <a:buFont typeface="Arial"/>
              <a:buNone/>
            </a:pPr>
            <a:r>
              <a:rPr strike="noStrike" u="none" b="0" cap="none" baseline="0" sz="3200" lang="en-US" i="0">
                <a:latin typeface="Calibri"/>
                <a:ea typeface="Calibri"/>
                <a:cs typeface="Calibri"/>
                <a:sym typeface="Calibri"/>
              </a:rPr>
              <a:t>over </a:t>
            </a:r>
            <a:r>
              <a:rPr strike="noStrike" u="none" b="1" cap="none" baseline="0" sz="3200" lang="en-US" i="0">
                <a:latin typeface="Calibri"/>
                <a:ea typeface="Calibri"/>
                <a:cs typeface="Calibri"/>
                <a:sym typeface="Calibri"/>
              </a:rPr>
              <a:t>$3 million </a:t>
            </a:r>
            <a:r>
              <a:rPr strike="noStrike" u="none" b="0" cap="none" baseline="0" sz="3200" lang="en-US" i="0">
                <a:latin typeface="Calibri"/>
                <a:ea typeface="Calibri"/>
                <a:cs typeface="Calibri"/>
                <a:sym typeface="Calibri"/>
              </a:rPr>
              <a:t>each year for access to </a:t>
            </a:r>
            <a:r>
              <a:rPr strike="noStrike" u="none" b="0" cap="none" baseline="0" sz="3200" lang="en-US" i="1">
                <a:latin typeface="Calibri"/>
                <a:ea typeface="Calibri"/>
                <a:cs typeface="Calibri"/>
                <a:sym typeface="Calibri"/>
              </a:rPr>
              <a:t>Wiley</a:t>
            </a:r>
            <a:r>
              <a:rPr strike="noStrike" u="none" b="0" cap="none" baseline="0" sz="3200" lang="en-US" i="0">
                <a:latin typeface="Calibri"/>
                <a:ea typeface="Calibri"/>
                <a:cs typeface="Calibri"/>
                <a:sym typeface="Calibri"/>
              </a:rPr>
              <a:t>, </a:t>
            </a:r>
            <a:r>
              <a:rPr strike="noStrike" u="none" b="0" cap="none" baseline="0" sz="3200" lang="en-US" i="1">
                <a:latin typeface="Calibri"/>
                <a:ea typeface="Calibri"/>
                <a:cs typeface="Calibri"/>
                <a:sym typeface="Calibri"/>
              </a:rPr>
              <a:t>Taylor &amp; Francis</a:t>
            </a:r>
            <a:r>
              <a:rPr strike="noStrike" u="none" b="0" cap="none" baseline="0" sz="3200" lang="en-US" i="0">
                <a:latin typeface="Calibri"/>
                <a:ea typeface="Calibri"/>
                <a:cs typeface="Calibri"/>
                <a:sym typeface="Calibri"/>
              </a:rPr>
              <a:t>, </a:t>
            </a:r>
            <a:r>
              <a:rPr strike="noStrike" u="none" b="0" cap="none" baseline="0" sz="3200" lang="en-US" i="1">
                <a:latin typeface="Calibri"/>
                <a:ea typeface="Calibri"/>
                <a:cs typeface="Calibri"/>
                <a:sym typeface="Calibri"/>
              </a:rPr>
              <a:t>Springer</a:t>
            </a:r>
            <a:r>
              <a:rPr strike="noStrike" u="none" b="0" cap="none" baseline="0" sz="3200" lang="en-US" i="0">
                <a:latin typeface="Calibri"/>
                <a:ea typeface="Calibri"/>
                <a:cs typeface="Calibri"/>
                <a:sym typeface="Calibri"/>
              </a:rPr>
              <a:t> and </a:t>
            </a:r>
            <a:r>
              <a:rPr strike="noStrike" u="none" b="0" cap="none" baseline="0" sz="3200" lang="en-US" i="1">
                <a:latin typeface="Calibri"/>
                <a:ea typeface="Calibri"/>
                <a:cs typeface="Calibri"/>
                <a:sym typeface="Calibri"/>
              </a:rPr>
              <a:t>Elsevier</a:t>
            </a:r>
            <a:r>
              <a:rPr strike="noStrike" u="none" b="0" cap="none" baseline="0" sz="3200" lang="en-US" i="0">
                <a:latin typeface="Calibri"/>
                <a:ea typeface="Calibri"/>
                <a:cs typeface="Calibri"/>
                <a:sym typeface="Calibri"/>
              </a:rPr>
              <a:t> Journals</a:t>
            </a:r>
          </a:p>
          <a:p>
            <a:pPr algn="l" rtl="0" lvl="1" marR="0" indent="0" marL="0">
              <a:spcBef>
                <a:spcPts val="0"/>
              </a:spcBef>
              <a:buFont typeface="Arial"/>
              <a:buNone/>
            </a:pPr>
            <a:r>
              <a:t/>
            </a:r>
            <a:endParaRPr strike="noStrike" u="none" b="0" cap="none" baseline="0" sz="3200" i="0">
              <a:latin typeface="Calibri"/>
              <a:ea typeface="Calibri"/>
              <a:cs typeface="Calibri"/>
              <a:sym typeface="Calibri"/>
            </a:endParaRPr>
          </a:p>
          <a:p>
            <a:pPr algn="l" rtl="0" lvl="1" marR="0" indent="0" marL="0">
              <a:spcBef>
                <a:spcPts val="0"/>
              </a:spcBef>
              <a:buFont typeface="Arial"/>
              <a:buNone/>
            </a:pPr>
            <a:r>
              <a:t/>
            </a:r>
            <a:endParaRPr sz="3200">
              <a:latin typeface="Calibri"/>
              <a:ea typeface="Calibri"/>
              <a:cs typeface="Calibri"/>
              <a:sym typeface="Calibri"/>
            </a:endParaRPr>
          </a:p>
          <a:p>
            <a:pPr algn="l" rtl="0" lvl="1" marR="0" indent="0" marL="0">
              <a:spcBef>
                <a:spcPts val="0"/>
              </a:spcBef>
              <a:buSzPct val="25000"/>
              <a:buFont typeface="Arial"/>
              <a:buNone/>
            </a:pPr>
            <a:r>
              <a:rPr strike="noStrike" u="none" b="0" cap="none" baseline="0" sz="3200" lang="en-US" i="0">
                <a:latin typeface="Calibri"/>
                <a:ea typeface="Calibri"/>
                <a:cs typeface="Calibri"/>
                <a:sym typeface="Calibri"/>
              </a:rPr>
              <a:t>And about  </a:t>
            </a:r>
            <a:r>
              <a:rPr strike="noStrike" u="none" b="1" cap="none" baseline="0" sz="3200" lang="en-US" i="0">
                <a:latin typeface="Calibri"/>
                <a:ea typeface="Calibri"/>
                <a:cs typeface="Calibri"/>
                <a:sym typeface="Calibri"/>
              </a:rPr>
              <a:t>$10 million in total to </a:t>
            </a:r>
            <a:r>
              <a:rPr strike="noStrike" u="none" b="0" cap="none" baseline="0" sz="3200" lang="en-US" i="0">
                <a:latin typeface="Calibri"/>
                <a:ea typeface="Calibri"/>
                <a:cs typeface="Calibri"/>
                <a:sym typeface="Calibri"/>
              </a:rPr>
              <a:t>license access to Journals annually</a:t>
            </a:r>
          </a:p>
        </p:txBody>
      </p:sp>
      <p:pic>
        <p:nvPicPr>
          <p:cNvPr id="81" name="Shape 81"/>
          <p:cNvPicPr preferRelativeResize="0"/>
          <p:nvPr/>
        </p:nvPicPr>
        <p:blipFill rotWithShape="1">
          <a:blip r:embed="rId3">
            <a:alphaModFix/>
          </a:blip>
          <a:srcRect t="0" b="0" r="0" l="0"/>
          <a:stretch/>
        </p:blipFill>
        <p:spPr>
          <a:xfrm>
            <a:off y="0" x="867050"/>
            <a:ext cy="1269207" cx="1909071"/>
          </a:xfrm>
          <a:prstGeom prst="rect">
            <a:avLst/>
          </a:prstGeom>
          <a:noFill/>
          <a:ln>
            <a:noFill/>
          </a:ln>
        </p:spPr>
      </p:pic>
      <p:pic>
        <p:nvPicPr>
          <p:cNvPr id="82" name="Shape 82"/>
          <p:cNvPicPr preferRelativeResize="0"/>
          <p:nvPr/>
        </p:nvPicPr>
        <p:blipFill rotWithShape="1">
          <a:blip r:embed="rId4">
            <a:alphaModFix/>
          </a:blip>
          <a:srcRect t="0" b="0" r="0" l="0"/>
          <a:stretch/>
        </p:blipFill>
        <p:spPr>
          <a:xfrm>
            <a:off y="2812650" x="7616525"/>
            <a:ext cy="965399" cx="965399"/>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y="0" x="0"/>
          <a:ext cy="0" cx="0"/>
          <a:chOff y="0" x="0"/>
          <a:chExt cy="0" cx="0"/>
        </a:xfrm>
      </p:grpSpPr>
      <p:sp>
        <p:nvSpPr>
          <p:cNvPr id="87" name="Shape 87"/>
          <p:cNvSpPr txBox="1"/>
          <p:nvPr>
            <p:ph type="title"/>
          </p:nvPr>
        </p:nvSpPr>
        <p:spPr>
          <a:xfrm>
            <a:off y="205978" x="457200"/>
            <a:ext cy="857250" cx="8229600"/>
          </a:xfrm>
          <a:prstGeom prst="rect">
            <a:avLst/>
          </a:prstGeom>
          <a:noFill/>
          <a:ln>
            <a:noFill/>
          </a:ln>
        </p:spPr>
        <p:txBody>
          <a:bodyPr bIns="0" rIns="0" lIns="0" tIns="0" anchor="b" anchorCtr="0">
            <a:noAutofit/>
          </a:bodyPr>
          <a:lstStyle/>
          <a:p>
            <a:pPr algn="ctr" rtl="0" lvl="0" marR="0" indent="0" marL="0">
              <a:spcBef>
                <a:spcPts val="0"/>
              </a:spcBef>
              <a:buSzPct val="25000"/>
              <a:buNone/>
            </a:pPr>
            <a:r>
              <a:rPr strike="noStrike" u="none" b="1" cap="none" baseline="0" sz="4400" lang="en-US" i="1">
                <a:latin typeface="Calibri"/>
                <a:ea typeface="Calibri"/>
                <a:cs typeface="Calibri"/>
                <a:sym typeface="Calibri"/>
              </a:rPr>
              <a:t>Where can I publish?</a:t>
            </a:r>
          </a:p>
        </p:txBody>
      </p:sp>
      <p:sp>
        <p:nvSpPr>
          <p:cNvPr id="88" name="Shape 88"/>
          <p:cNvSpPr txBox="1"/>
          <p:nvPr>
            <p:ph idx="1" type="body"/>
          </p:nvPr>
        </p:nvSpPr>
        <p:spPr>
          <a:xfrm>
            <a:off y="1142412" x="385029"/>
            <a:ext cy="3725679" cx="8229600"/>
          </a:xfrm>
          <a:prstGeom prst="rect">
            <a:avLst/>
          </a:prstGeom>
          <a:noFill/>
          <a:ln>
            <a:noFill/>
          </a:ln>
        </p:spPr>
        <p:txBody>
          <a:bodyPr bIns="0" rIns="0" lIns="0" tIns="0" anchor="t" anchorCtr="0">
            <a:noAutofit/>
          </a:bodyPr>
          <a:lstStyle/>
          <a:p>
            <a:pPr algn="l" rtl="0" lvl="0" marR="0" indent="0" marL="0">
              <a:spcBef>
                <a:spcPts val="0"/>
              </a:spcBef>
              <a:buSzPct val="25000"/>
              <a:buFont typeface="Arial"/>
              <a:buNone/>
            </a:pPr>
            <a:r>
              <a:rPr strike="noStrike" u="none" b="0" cap="none" baseline="0" sz="3200" lang="en-US" i="0">
                <a:latin typeface="Calibri"/>
                <a:ea typeface="Calibri"/>
                <a:cs typeface="Calibri"/>
                <a:sym typeface="Calibri"/>
              </a:rPr>
              <a:t>Consider </a:t>
            </a:r>
          </a:p>
          <a:p>
            <a:pPr algn="l" rtl="0" lvl="0" marR="0" indent="0" marL="0">
              <a:spcBef>
                <a:spcPts val="0"/>
              </a:spcBef>
              <a:buFont typeface="Arial"/>
              <a:buNone/>
            </a:pPr>
            <a:r>
              <a:t/>
            </a:r>
            <a:endParaRPr strike="noStrike" u="none" b="0" cap="none" baseline="0" sz="3200" i="0">
              <a:latin typeface="Calibri"/>
              <a:ea typeface="Calibri"/>
              <a:cs typeface="Calibri"/>
              <a:sym typeface="Calibri"/>
            </a:endParaRPr>
          </a:p>
          <a:p>
            <a:pPr algn="l" rtl="0" lvl="0" marR="0" indent="0" marL="0">
              <a:spcBef>
                <a:spcPts val="0"/>
              </a:spcBef>
              <a:buFont typeface="Arial"/>
              <a:buNone/>
            </a:pPr>
            <a:r>
              <a:t/>
            </a:r>
            <a:endParaRPr strike="noStrike" u="none" b="0" cap="none" baseline="0" sz="3200" i="0">
              <a:latin typeface="Calibri"/>
              <a:ea typeface="Calibri"/>
              <a:cs typeface="Calibri"/>
              <a:sym typeface="Calibri"/>
            </a:endParaRPr>
          </a:p>
          <a:p>
            <a:pPr algn="l" rtl="0" lvl="0" marR="0" indent="0" marL="0">
              <a:lnSpc>
                <a:spcPct val="150000"/>
              </a:lnSpc>
              <a:spcBef>
                <a:spcPts val="0"/>
              </a:spcBef>
              <a:buClr>
                <a:srgbClr val="333333"/>
              </a:buClr>
              <a:buSzPct val="25000"/>
              <a:buFont typeface="Arial"/>
              <a:buNone/>
            </a:pPr>
            <a:r>
              <a:rPr strike="noStrike" u="none" b="0" cap="none" baseline="0" sz="1000" lang="en-US" i="0">
                <a:solidFill>
                  <a:srgbClr val="333333"/>
                </a:solidFill>
                <a:latin typeface="Helvetica Neue"/>
                <a:ea typeface="Helvetica Neue"/>
                <a:cs typeface="Helvetica Neue"/>
                <a:sym typeface="Helvetica Neue"/>
              </a:rPr>
              <a:t> </a:t>
            </a:r>
          </a:p>
          <a:p>
            <a:pPr algn="l" rtl="0" lvl="0" marR="0" indent="0" marL="0">
              <a:spcBef>
                <a:spcPts val="0"/>
              </a:spcBef>
              <a:buFont typeface="Arial"/>
              <a:buNone/>
            </a:pPr>
            <a:r>
              <a:t/>
            </a:r>
            <a:endParaRPr strike="noStrike" u="none" b="0" cap="none" baseline="0" sz="3200" i="0">
              <a:latin typeface="Calibri"/>
              <a:ea typeface="Calibri"/>
              <a:cs typeface="Calibri"/>
              <a:sym typeface="Calibri"/>
            </a:endParaRPr>
          </a:p>
          <a:p>
            <a:pPr algn="l" rtl="0" lvl="0" marR="0" indent="0" marL="0">
              <a:spcBef>
                <a:spcPts val="0"/>
              </a:spcBef>
              <a:buFont typeface="Arial"/>
              <a:buNone/>
            </a:pPr>
            <a:r>
              <a:t/>
            </a:r>
            <a:endParaRPr strike="noStrike" u="none" b="0" cap="none" baseline="0" sz="3200" i="0">
              <a:latin typeface="Calibri"/>
              <a:ea typeface="Calibri"/>
              <a:cs typeface="Calibri"/>
              <a:sym typeface="Calibri"/>
            </a:endParaRPr>
          </a:p>
        </p:txBody>
      </p:sp>
      <p:pic>
        <p:nvPicPr>
          <p:cNvPr id="89" name="Shape 89"/>
          <p:cNvPicPr preferRelativeResize="0"/>
          <p:nvPr/>
        </p:nvPicPr>
        <p:blipFill rotWithShape="1">
          <a:blip r:embed="rId3">
            <a:alphaModFix/>
          </a:blip>
          <a:srcRect t="0" b="0" r="0" l="0"/>
          <a:stretch/>
        </p:blipFill>
        <p:spPr>
          <a:xfrm>
            <a:off y="1747925" x="828375"/>
            <a:ext cy="630875" cx="2709876"/>
          </a:xfrm>
          <a:prstGeom prst="rect">
            <a:avLst/>
          </a:prstGeom>
          <a:noFill/>
          <a:ln>
            <a:noFill/>
          </a:ln>
        </p:spPr>
      </p:pic>
      <p:pic>
        <p:nvPicPr>
          <p:cNvPr id="90" name="Shape 90"/>
          <p:cNvPicPr preferRelativeResize="0"/>
          <p:nvPr/>
        </p:nvPicPr>
        <p:blipFill rotWithShape="1">
          <a:blip r:embed="rId4">
            <a:alphaModFix/>
          </a:blip>
          <a:srcRect t="0" b="0" r="0" l="0"/>
          <a:stretch/>
        </p:blipFill>
        <p:spPr>
          <a:xfrm>
            <a:off y="2693148" x="828373"/>
            <a:ext cy="962101" cx="2873900"/>
          </a:xfrm>
          <a:prstGeom prst="rect">
            <a:avLst/>
          </a:prstGeom>
          <a:noFill/>
          <a:ln>
            <a:noFill/>
          </a:ln>
        </p:spPr>
      </p:pic>
      <p:pic>
        <p:nvPicPr>
          <p:cNvPr id="91" name="Shape 91"/>
          <p:cNvPicPr preferRelativeResize="0"/>
          <p:nvPr/>
        </p:nvPicPr>
        <p:blipFill rotWithShape="1">
          <a:blip r:embed="rId5">
            <a:alphaModFix/>
          </a:blip>
          <a:srcRect t="0" b="0" r="0" l="2200"/>
          <a:stretch/>
        </p:blipFill>
        <p:spPr>
          <a:xfrm>
            <a:off y="3234001" x="3517489"/>
            <a:ext cy="1374597" cx="5168084"/>
          </a:xfrm>
          <a:prstGeom prst="rect">
            <a:avLst/>
          </a:prstGeom>
          <a:noFill/>
          <a:ln>
            <a:noFill/>
          </a:ln>
        </p:spPr>
      </p:pic>
      <p:pic>
        <p:nvPicPr>
          <p:cNvPr id="92" name="Shape 92"/>
          <p:cNvPicPr preferRelativeResize="0"/>
          <p:nvPr/>
        </p:nvPicPr>
        <p:blipFill rotWithShape="1">
          <a:blip r:embed="rId6">
            <a:alphaModFix/>
          </a:blip>
          <a:srcRect t="0" b="0" r="0" l="0"/>
          <a:stretch/>
        </p:blipFill>
        <p:spPr>
          <a:xfrm>
            <a:off y="1785563" x="4224658"/>
            <a:ext cy="555600" cx="4410399"/>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y="0" x="0"/>
          <a:ext cy="0" cx="0"/>
          <a:chOff y="0" x="0"/>
          <a:chExt cy="0" cx="0"/>
        </a:xfrm>
      </p:grpSpPr>
      <p:sp>
        <p:nvSpPr>
          <p:cNvPr id="97" name="Shape 97"/>
          <p:cNvSpPr txBox="1"/>
          <p:nvPr>
            <p:ph idx="12" type="sldNum"/>
          </p:nvPr>
        </p:nvSpPr>
        <p:spPr>
          <a:xfrm>
            <a:off y="4714067" x="6553200"/>
            <a:ext cy="380235" cx="2133599"/>
          </a:xfrm>
          <a:prstGeom prst="rect">
            <a:avLst/>
          </a:prstGeom>
          <a:noFill/>
          <a:ln>
            <a:noFill/>
          </a:ln>
        </p:spPr>
        <p:txBody>
          <a:bodyPr bIns="91400" rIns="91400" lIns="91400" tIns="91400" anchor="ctr" anchorCtr="0">
            <a:noAutofit/>
          </a:bodyPr>
          <a:lstStyle/>
          <a:p>
            <a:pPr algn="r" rtl="0" lvl="0" marR="0" indent="0" marL="0">
              <a:spcBef>
                <a:spcPts val="0"/>
              </a:spcBef>
              <a:buSzPct val="25000"/>
              <a:buNone/>
            </a:pPr>
            <a:fld id="{00000000-1234-1234-1234-123412341234}" type="slidenum">
              <a:rPr strike="noStrike" u="none" b="0" cap="none" baseline="0" sz="1400" lang="en-US" i="0">
                <a:solidFill>
                  <a:schemeClr val="dk1"/>
                </a:solidFill>
                <a:latin typeface="Helvetica Neue"/>
                <a:ea typeface="Helvetica Neue"/>
                <a:cs typeface="Helvetica Neue"/>
                <a:sym typeface="Helvetica Neue"/>
              </a:rPr>
              <a:t>‹#›</a:t>
            </a:fld>
          </a:p>
        </p:txBody>
      </p:sp>
      <p:pic>
        <p:nvPicPr>
          <p:cNvPr id="98" name="Shape 98"/>
          <p:cNvPicPr preferRelativeResize="0"/>
          <p:nvPr/>
        </p:nvPicPr>
        <p:blipFill rotWithShape="1">
          <a:blip r:embed="rId3">
            <a:alphaModFix/>
          </a:blip>
          <a:srcRect t="0" b="0" r="0" l="0"/>
          <a:stretch/>
        </p:blipFill>
        <p:spPr>
          <a:xfrm>
            <a:off y="211926" x="49783"/>
            <a:ext cy="4822799" cx="4987800"/>
          </a:xfrm>
          <a:prstGeom prst="rect">
            <a:avLst/>
          </a:prstGeom>
          <a:noFill/>
          <a:ln>
            <a:noFill/>
          </a:ln>
        </p:spPr>
      </p:pic>
      <p:sp>
        <p:nvSpPr>
          <p:cNvPr id="99" name="Shape 99"/>
          <p:cNvSpPr txBox="1"/>
          <p:nvPr>
            <p:ph type="title"/>
          </p:nvPr>
        </p:nvSpPr>
        <p:spPr>
          <a:xfrm>
            <a:off y="685800" x="685800"/>
            <a:ext cy="1508019" cx="7772400"/>
          </a:xfrm>
          <a:prstGeom prst="rect">
            <a:avLst/>
          </a:prstGeom>
          <a:noFill/>
          <a:ln>
            <a:noFill/>
          </a:ln>
        </p:spPr>
        <p:txBody>
          <a:bodyPr bIns="91400" rIns="91400" lIns="91400" tIns="91400" anchor="ctr" anchorCtr="0">
            <a:noAutofit/>
          </a:bodyPr>
          <a:lstStyle/>
          <a:p>
            <a:pPr algn="r" rtl="0" lvl="0" marR="0" indent="0" marL="0">
              <a:spcBef>
                <a:spcPts val="0"/>
              </a:spcBef>
              <a:buSzPct val="25000"/>
              <a:buNone/>
            </a:pPr>
            <a:r>
              <a:rPr strike="noStrike" u="none" b="0" cap="none" baseline="0" sz="3200" lang="en-US" i="0">
                <a:latin typeface="Calibri"/>
                <a:ea typeface="Calibri"/>
                <a:cs typeface="Calibri"/>
                <a:sym typeface="Calibri"/>
              </a:rPr>
              <a:t>Deposit your </a:t>
            </a:r>
            <a:r>
              <a:rPr strike="noStrike" u="none" b="1" cap="none" baseline="0" sz="3200" lang="en-US" i="0">
                <a:latin typeface="Calibri"/>
                <a:ea typeface="Calibri"/>
                <a:cs typeface="Calibri"/>
                <a:sym typeface="Calibri"/>
              </a:rPr>
              <a:t>data</a:t>
            </a:r>
            <a:r>
              <a:rPr strike="noStrike" u="none" b="0" cap="none" baseline="0" sz="3200" lang="en-US" i="0">
                <a:latin typeface="Calibri"/>
                <a:ea typeface="Calibri"/>
                <a:cs typeface="Calibri"/>
                <a:sym typeface="Calibri"/>
              </a:rPr>
              <a:t>, too!</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title"/>
          </p:nvPr>
        </p:nvSpPr>
        <p:spPr>
          <a:xfrm>
            <a:off y="1399370" x="685800"/>
            <a:ext cy="1102500" cx="7772400"/>
          </a:xfrm>
          <a:prstGeom prst="rect">
            <a:avLst/>
          </a:prstGeom>
          <a:noFill/>
          <a:ln>
            <a:noFill/>
          </a:ln>
        </p:spPr>
        <p:txBody>
          <a:bodyPr bIns="0" rIns="0" lIns="0" tIns="0" anchor="b" anchorCtr="0">
            <a:noAutofit/>
          </a:bodyPr>
          <a:lstStyle/>
          <a:p>
            <a:pPr algn="ctr" rtl="0" lvl="0" marR="0" indent="0" marL="0">
              <a:spcBef>
                <a:spcPts val="0"/>
              </a:spcBef>
              <a:buSzPct val="25000"/>
              <a:buNone/>
            </a:pPr>
            <a:r>
              <a:rPr strike="noStrike" u="none" b="1" cap="none" baseline="0" sz="4400" lang="en-US" i="1">
                <a:latin typeface="Calibri"/>
                <a:ea typeface="Calibri"/>
                <a:cs typeface="Calibri"/>
                <a:sym typeface="Calibri"/>
              </a:rPr>
              <a:t>Scholarship@Western</a:t>
            </a:r>
          </a:p>
        </p:txBody>
      </p:sp>
      <p:sp>
        <p:nvSpPr>
          <p:cNvPr id="105" name="Shape 105"/>
          <p:cNvSpPr txBox="1"/>
          <p:nvPr>
            <p:ph idx="1" type="body"/>
          </p:nvPr>
        </p:nvSpPr>
        <p:spPr>
          <a:xfrm>
            <a:off y="2486650" x="685800"/>
            <a:ext cy="1800900" cx="7772400"/>
          </a:xfrm>
          <a:prstGeom prst="rect">
            <a:avLst/>
          </a:prstGeom>
          <a:noFill/>
          <a:ln>
            <a:noFill/>
          </a:ln>
        </p:spPr>
        <p:txBody>
          <a:bodyPr bIns="0" rIns="0" lIns="0" tIns="0" anchor="t" anchorCtr="0">
            <a:noAutofit/>
          </a:bodyPr>
          <a:lstStyle/>
          <a:p>
            <a:pPr algn="ctr" rtl="0" lvl="0" marR="0" indent="0" marL="0">
              <a:spcBef>
                <a:spcPts val="0"/>
              </a:spcBef>
              <a:buSzPct val="25000"/>
              <a:buFont typeface="Arial"/>
              <a:buNone/>
            </a:pPr>
            <a:r>
              <a:rPr strike="noStrike" u="none" b="0" cap="none" baseline="0" sz="3200" lang="en-US" i="1">
                <a:latin typeface="Calibri"/>
                <a:ea typeface="Calibri"/>
                <a:cs typeface="Calibri"/>
                <a:sym typeface="Calibri"/>
              </a:rPr>
              <a:t>the University’s Open Access Repository</a:t>
            </a:r>
          </a:p>
          <a:p>
            <a:pPr algn="ctr" rtl="0" lvl="0" marR="0" indent="0" marL="0">
              <a:spcBef>
                <a:spcPts val="0"/>
              </a:spcBef>
              <a:buSzPct val="25000"/>
              <a:buFont typeface="Arial"/>
              <a:buNone/>
            </a:pPr>
            <a:r>
              <a:rPr strike="noStrike" u="none" b="0" cap="none" baseline="0" sz="3200" lang="en-US" i="1">
                <a:latin typeface="Calibri"/>
                <a:ea typeface="Calibri"/>
                <a:cs typeface="Calibri"/>
                <a:sym typeface="Calibri"/>
              </a:rPr>
              <a:t>showcasing Western’s research </a:t>
            </a:r>
          </a:p>
          <a:p>
            <a:pPr algn="ctr" rtl="0" lvl="0" marR="0" indent="0" marL="0">
              <a:spcBef>
                <a:spcPts val="0"/>
              </a:spcBef>
              <a:buSzPct val="25000"/>
              <a:buFont typeface="Arial"/>
              <a:buNone/>
            </a:pPr>
            <a:r>
              <a:rPr strike="noStrike" u="none" b="0" cap="none" baseline="0" sz="3200" lang="en-US" i="1">
                <a:latin typeface="Calibri"/>
                <a:ea typeface="Calibri"/>
                <a:cs typeface="Calibri"/>
                <a:sym typeface="Calibri"/>
              </a:rPr>
              <a:t>to the world.</a:t>
            </a:r>
          </a:p>
        </p:txBody>
      </p:sp>
      <p:pic>
        <p:nvPicPr>
          <p:cNvPr id="106" name="Shape 106"/>
          <p:cNvPicPr preferRelativeResize="0"/>
          <p:nvPr/>
        </p:nvPicPr>
        <p:blipFill rotWithShape="1">
          <a:blip r:embed="rId3">
            <a:alphaModFix/>
          </a:blip>
          <a:srcRect t="0" b="0" r="0" l="0"/>
          <a:stretch/>
        </p:blipFill>
        <p:spPr>
          <a:xfrm>
            <a:off y="3244800" x="7682975"/>
            <a:ext cy="1696399" cx="1093049"/>
          </a:xfrm>
          <a:prstGeom prst="rect">
            <a:avLst/>
          </a:prstGeom>
          <a:noFill/>
          <a:ln>
            <a:noFill/>
          </a:ln>
        </p:spPr>
      </p:pic>
      <p:pic>
        <p:nvPicPr>
          <p:cNvPr id="107" name="Shape 107"/>
          <p:cNvPicPr preferRelativeResize="0"/>
          <p:nvPr/>
        </p:nvPicPr>
        <p:blipFill rotWithShape="1">
          <a:blip r:embed="rId4">
            <a:alphaModFix/>
          </a:blip>
          <a:srcRect t="0" b="0" r="0" l="0"/>
          <a:stretch/>
        </p:blipFill>
        <p:spPr>
          <a:xfrm>
            <a:off y="876354" x="435804"/>
            <a:ext cy="573841" cx="219972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sp>
        <p:nvSpPr>
          <p:cNvPr id="112" name="Shape 112"/>
          <p:cNvSpPr txBox="1"/>
          <p:nvPr>
            <p:ph type="title"/>
          </p:nvPr>
        </p:nvSpPr>
        <p:spPr>
          <a:xfrm>
            <a:off y="205978" x="457200"/>
            <a:ext cy="857250" cx="8229600"/>
          </a:xfrm>
          <a:prstGeom prst="rect">
            <a:avLst/>
          </a:prstGeom>
          <a:noFill/>
          <a:ln>
            <a:noFill/>
          </a:ln>
        </p:spPr>
        <p:txBody>
          <a:bodyPr bIns="0" rIns="0" lIns="0" tIns="0" anchor="b" anchorCtr="0">
            <a:noAutofit/>
          </a:bodyPr>
          <a:lstStyle/>
          <a:p>
            <a:pPr algn="ctr" rtl="0" lvl="0" marR="0" indent="0" marL="0">
              <a:spcBef>
                <a:spcPts val="0"/>
              </a:spcBef>
              <a:buSzPct val="25000"/>
              <a:buNone/>
            </a:pPr>
            <a:r>
              <a:rPr strike="noStrike" u="none" b="1" cap="none" baseline="0" sz="4400" lang="en-US" i="1">
                <a:latin typeface="Calibri"/>
                <a:ea typeface="Calibri"/>
                <a:cs typeface="Calibri"/>
                <a:sym typeface="Calibri"/>
              </a:rPr>
              <a:t>Scholarship@Western </a:t>
            </a:r>
          </a:p>
        </p:txBody>
      </p:sp>
      <p:sp>
        <p:nvSpPr>
          <p:cNvPr id="113" name="Shape 113"/>
          <p:cNvSpPr txBox="1"/>
          <p:nvPr>
            <p:ph idx="1" type="body"/>
          </p:nvPr>
        </p:nvSpPr>
        <p:spPr>
          <a:xfrm>
            <a:off y="1129300" x="457200"/>
            <a:ext cy="3725699" cx="8229600"/>
          </a:xfrm>
          <a:prstGeom prst="rect">
            <a:avLst/>
          </a:prstGeom>
          <a:noFill/>
          <a:ln>
            <a:noFill/>
          </a:ln>
        </p:spPr>
        <p:txBody>
          <a:bodyPr bIns="0" rIns="0" lIns="0" tIns="0" anchor="t" anchorCtr="0">
            <a:noAutofit/>
          </a:bodyPr>
          <a:lstStyle/>
          <a:p>
            <a:pPr algn="l" rtl="0" lvl="0" marR="0" indent="-342900" marL="342900">
              <a:spcBef>
                <a:spcPts val="0"/>
              </a:spcBef>
              <a:buSzPct val="25000"/>
              <a:buFont typeface="Arial"/>
              <a:buNone/>
            </a:pPr>
            <a:r>
              <a:rPr strike="noStrike" u="none" b="1" cap="none" baseline="0" sz="3200" lang="en-US" i="1">
                <a:latin typeface="Calibri"/>
                <a:ea typeface="Calibri"/>
                <a:cs typeface="Calibri"/>
                <a:sym typeface="Calibri"/>
              </a:rPr>
              <a:t>What’s in it for me?</a:t>
            </a:r>
          </a:p>
          <a:p>
            <a:pPr algn="l" rtl="0" lvl="0" marR="0" indent="-957941" marL="996041">
              <a:lnSpc>
                <a:spcPct val="115000"/>
              </a:lnSpc>
              <a:spcBef>
                <a:spcPts val="0"/>
              </a:spcBef>
              <a:buClr>
                <a:srgbClr val="000000"/>
              </a:buClr>
              <a:buSzPct val="100000"/>
              <a:buFont typeface="Arial"/>
              <a:buChar char="•"/>
            </a:pPr>
            <a:r>
              <a:rPr strike="noStrike" u="none" b="0" cap="none" baseline="0" sz="3200" lang="en-US" i="0">
                <a:latin typeface="Calibri"/>
                <a:ea typeface="Calibri"/>
                <a:cs typeface="Calibri"/>
                <a:sym typeface="Calibri"/>
              </a:rPr>
              <a:t>Wide dissemination of your work</a:t>
            </a:r>
          </a:p>
          <a:p>
            <a:pPr algn="l" rtl="0" lvl="0" marR="0" indent="-957942" marL="996042">
              <a:lnSpc>
                <a:spcPct val="115000"/>
              </a:lnSpc>
              <a:spcBef>
                <a:spcPts val="0"/>
              </a:spcBef>
              <a:buClr>
                <a:srgbClr val="000000"/>
              </a:buClr>
              <a:buSzPct val="100000"/>
              <a:buFont typeface="Arial"/>
              <a:buChar char="•"/>
            </a:pPr>
            <a:r>
              <a:rPr strike="noStrike" u="none" b="0" cap="none" baseline="0" sz="3200" lang="en-US" i="0">
                <a:latin typeface="Calibri"/>
                <a:ea typeface="Calibri"/>
                <a:cs typeface="Calibri"/>
                <a:sym typeface="Calibri"/>
              </a:rPr>
              <a:t>More citations means more impact</a:t>
            </a:r>
          </a:p>
          <a:p>
            <a:pPr algn="l" rtl="0" lvl="0" marR="0" indent="-957942" marL="996042">
              <a:lnSpc>
                <a:spcPct val="115000"/>
              </a:lnSpc>
              <a:spcBef>
                <a:spcPts val="0"/>
              </a:spcBef>
              <a:buClr>
                <a:srgbClr val="000000"/>
              </a:buClr>
              <a:buSzPct val="100000"/>
              <a:buFont typeface="Arial"/>
              <a:buChar char="•"/>
            </a:pPr>
            <a:r>
              <a:rPr strike="noStrike" u="none" b="0" cap="none" baseline="0" sz="3200" lang="en-US" i="0">
                <a:latin typeface="Calibri"/>
                <a:ea typeface="Calibri"/>
                <a:cs typeface="Calibri"/>
                <a:sym typeface="Calibri"/>
              </a:rPr>
              <a:t>Raises your profile, your department’s    profile, the institution’s profile</a:t>
            </a:r>
          </a:p>
          <a:p>
            <a:pPr algn="l" rtl="0" lvl="0" marR="0" indent="-957942" marL="996042">
              <a:lnSpc>
                <a:spcPct val="115000"/>
              </a:lnSpc>
              <a:spcBef>
                <a:spcPts val="0"/>
              </a:spcBef>
              <a:buClr>
                <a:srgbClr val="000000"/>
              </a:buClr>
              <a:buSzPct val="100000"/>
              <a:buFont typeface="Arial"/>
              <a:buChar char="•"/>
            </a:pPr>
            <a:r>
              <a:rPr strike="noStrike" u="none" b="0" cap="none" baseline="0" sz="3200" lang="en-US" i="0">
                <a:latin typeface="Calibri"/>
                <a:ea typeface="Calibri"/>
                <a:cs typeface="Calibri"/>
                <a:sym typeface="Calibri"/>
              </a:rPr>
              <a:t>Alt Metrics: monthly download counts </a:t>
            </a:r>
          </a:p>
        </p:txBody>
      </p:sp>
      <p:pic>
        <p:nvPicPr>
          <p:cNvPr id="114" name="Shape 114"/>
          <p:cNvPicPr preferRelativeResize="0"/>
          <p:nvPr/>
        </p:nvPicPr>
        <p:blipFill rotWithShape="1">
          <a:blip r:embed="rId3">
            <a:alphaModFix/>
          </a:blip>
          <a:srcRect t="0" b="0" r="0" l="0"/>
          <a:stretch/>
        </p:blipFill>
        <p:spPr>
          <a:xfrm>
            <a:off y="496466" x="7367364"/>
            <a:ext cy="1800199" cx="1763687"/>
          </a:xfrm>
          <a:prstGeom prst="rect">
            <a:avLst/>
          </a:prstGeom>
          <a:noFill/>
          <a:ln>
            <a:noFill/>
          </a:ln>
        </p:spPr>
      </p:pic>
    </p:spTree>
  </p:cSld>
  <p:clrMapOvr>
    <a:masterClrMapping/>
  </p:clrMapOvr>
  <p:transition spd="slow">
    <p:fade/>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13">
                                            <p:txEl>
                                              <p:pRg st="0" end="0"/>
                                            </p:txEl>
                                          </p:spTgt>
                                        </p:tgtEl>
                                        <p:attrNameLst>
                                          <p:attrName>style.visibility</p:attrName>
                                        </p:attrNameLst>
                                      </p:cBhvr>
                                      <p:to>
                                        <p:strVal val="visible"/>
                                      </p:to>
                                    </p:set>
                                    <p:anim calcmode="lin" valueType="num">
                                      <p:cBhvr additive="base">
                                        <p:cTn dur="500"/>
                                        <p:tgtEl>
                                          <p:spTgt spid="113">
                                            <p:txEl>
                                              <p:pRg st="0" end="0"/>
                                            </p:txEl>
                                          </p:spTgt>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13">
                                            <p:txEl>
                                              <p:pRg st="1" end="1"/>
                                            </p:txEl>
                                          </p:spTgt>
                                        </p:tgtEl>
                                        <p:attrNameLst>
                                          <p:attrName>style.visibility</p:attrName>
                                        </p:attrNameLst>
                                      </p:cBhvr>
                                      <p:to>
                                        <p:strVal val="visible"/>
                                      </p:to>
                                    </p:set>
                                    <p:anim calcmode="lin" valueType="num">
                                      <p:cBhvr additive="base">
                                        <p:cTn dur="500"/>
                                        <p:tgtEl>
                                          <p:spTgt spid="113">
                                            <p:txEl>
                                              <p:pRg st="1" end="1"/>
                                            </p:txEl>
                                          </p:spTgt>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13">
                                            <p:txEl>
                                              <p:pRg st="2" end="2"/>
                                            </p:txEl>
                                          </p:spTgt>
                                        </p:tgtEl>
                                        <p:attrNameLst>
                                          <p:attrName>style.visibility</p:attrName>
                                        </p:attrNameLst>
                                      </p:cBhvr>
                                      <p:to>
                                        <p:strVal val="visible"/>
                                      </p:to>
                                    </p:set>
                                    <p:anim calcmode="lin" valueType="num">
                                      <p:cBhvr additive="base">
                                        <p:cTn dur="500"/>
                                        <p:tgtEl>
                                          <p:spTgt spid="113">
                                            <p:txEl>
                                              <p:pRg st="2" end="2"/>
                                            </p:txEl>
                                          </p:spTgt>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13">
                                            <p:txEl>
                                              <p:pRg st="3" end="3"/>
                                            </p:txEl>
                                          </p:spTgt>
                                        </p:tgtEl>
                                        <p:attrNameLst>
                                          <p:attrName>style.visibility</p:attrName>
                                        </p:attrNameLst>
                                      </p:cBhvr>
                                      <p:to>
                                        <p:strVal val="visible"/>
                                      </p:to>
                                    </p:set>
                                    <p:anim calcmode="lin" valueType="num">
                                      <p:cBhvr additive="base">
                                        <p:cTn dur="500"/>
                                        <p:tgtEl>
                                          <p:spTgt spid="113">
                                            <p:txEl>
                                              <p:pRg st="3" end="3"/>
                                            </p:txEl>
                                          </p:spTgt>
                                        </p:tgtEl>
                                        <p:attrNameLst>
                                          <p:attrName>ppt_x</p:attrName>
                                        </p:attrNameLst>
                                      </p:cBhvr>
                                      <p:tavLst>
                                        <p:tav tm="0" fmla="">
                                          <p:val>
                                            <p:strVal val="#ppt_x-1"/>
                                          </p:val>
                                        </p:tav>
                                        <p:tav tm="100000" fmla="">
                                          <p:val>
                                            <p:strVal val="#ppt_x"/>
                                          </p:val>
                                        </p:tav>
                                      </p:tavLst>
                                    </p:anim>
                                  </p:childTnLst>
                                </p:cTn>
                              </p:par>
                            </p:childTnLst>
                          </p:cTn>
                        </p:par>
                      </p:childTnLst>
                    </p:cTn>
                  </p:par>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13">
                                            <p:txEl>
                                              <p:pRg st="4" end="4"/>
                                            </p:txEl>
                                          </p:spTgt>
                                        </p:tgtEl>
                                        <p:attrNameLst>
                                          <p:attrName>style.visibility</p:attrName>
                                        </p:attrNameLst>
                                      </p:cBhvr>
                                      <p:to>
                                        <p:strVal val="visible"/>
                                      </p:to>
                                    </p:set>
                                    <p:anim calcmode="lin" valueType="num">
                                      <p:cBhvr additive="base">
                                        <p:cTn dur="500"/>
                                        <p:tgtEl>
                                          <p:spTgt spid="113">
                                            <p:txEl>
                                              <p:pRg st="4" end="4"/>
                                            </p:txEl>
                                          </p:spTgt>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y="0" x="0"/>
          <a:ext cy="0" cx="0"/>
          <a:chOff y="0" x="0"/>
          <a:chExt cy="0" cx="0"/>
        </a:xfrm>
      </p:grpSpPr>
      <p:sp>
        <p:nvSpPr>
          <p:cNvPr id="119" name="Shape 119"/>
          <p:cNvSpPr txBox="1"/>
          <p:nvPr>
            <p:ph type="title"/>
          </p:nvPr>
        </p:nvSpPr>
        <p:spPr>
          <a:xfrm>
            <a:off y="205978" x="457200"/>
            <a:ext cy="857250" cx="8229600"/>
          </a:xfrm>
          <a:prstGeom prst="rect">
            <a:avLst/>
          </a:prstGeom>
          <a:noFill/>
          <a:ln>
            <a:noFill/>
          </a:ln>
        </p:spPr>
        <p:txBody>
          <a:bodyPr bIns="0" rIns="0" lIns="0" tIns="0" anchor="b" anchorCtr="0">
            <a:noAutofit/>
          </a:bodyPr>
          <a:lstStyle/>
          <a:p>
            <a:pPr algn="ctr" rtl="0" lvl="0" marR="0" indent="0" marL="0">
              <a:spcBef>
                <a:spcPts val="0"/>
              </a:spcBef>
              <a:buSzPct val="25000"/>
              <a:buNone/>
            </a:pPr>
            <a:r>
              <a:rPr strike="noStrike" u="none" b="1" cap="none" baseline="0" sz="4400" lang="en-US" i="1">
                <a:latin typeface="Calibri"/>
                <a:ea typeface="Calibri"/>
                <a:cs typeface="Calibri"/>
                <a:sym typeface="Calibri"/>
              </a:rPr>
              <a:t>Scholarship@Western</a:t>
            </a:r>
          </a:p>
        </p:txBody>
      </p:sp>
      <p:sp>
        <p:nvSpPr>
          <p:cNvPr id="120" name="Shape 120"/>
          <p:cNvSpPr txBox="1"/>
          <p:nvPr>
            <p:ph idx="1" type="body"/>
          </p:nvPr>
        </p:nvSpPr>
        <p:spPr>
          <a:xfrm>
            <a:off y="1200150" x="497350"/>
            <a:ext cy="3725699" cx="4312500"/>
          </a:xfrm>
          <a:prstGeom prst="rect">
            <a:avLst/>
          </a:prstGeom>
          <a:noFill/>
          <a:ln>
            <a:noFill/>
          </a:ln>
        </p:spPr>
        <p:txBody>
          <a:bodyPr bIns="0" rIns="0" lIns="0" tIns="0" anchor="t" anchorCtr="0">
            <a:noAutofit/>
          </a:bodyPr>
          <a:lstStyle/>
          <a:p>
            <a:pPr algn="l" rtl="0" lvl="0" marR="0">
              <a:spcBef>
                <a:spcPts val="0"/>
              </a:spcBef>
              <a:buNone/>
            </a:pPr>
            <a:r>
              <a:rPr strike="noStrike" u="none" b="0" cap="none" baseline="0" sz="3400" lang="en-US" i="0">
                <a:latin typeface="Calibri"/>
                <a:ea typeface="Calibri"/>
                <a:cs typeface="Calibri"/>
                <a:sym typeface="Calibri"/>
              </a:rPr>
              <a:t>indexes your work in Google and </a:t>
            </a:r>
          </a:p>
          <a:p>
            <a:pPr algn="l" rtl="0" lvl="0" marR="0" indent="0" marL="914400">
              <a:spcBef>
                <a:spcPts val="0"/>
              </a:spcBef>
              <a:buNone/>
            </a:pPr>
            <a:r>
              <a:rPr sz="3400" lang="en-US">
                <a:latin typeface="Calibri"/>
                <a:ea typeface="Calibri"/>
                <a:cs typeface="Calibri"/>
                <a:sym typeface="Calibri"/>
              </a:rPr>
              <a:t> </a:t>
            </a:r>
            <a:r>
              <a:rPr strike="noStrike" u="none" b="0" cap="none" baseline="0" sz="3400" lang="en-US" i="0">
                <a:latin typeface="Calibri"/>
                <a:ea typeface="Calibri"/>
                <a:cs typeface="Calibri"/>
                <a:sym typeface="Calibri"/>
              </a:rPr>
              <a:t>Google scholar </a:t>
            </a:r>
          </a:p>
        </p:txBody>
      </p:sp>
      <p:sp>
        <p:nvSpPr>
          <p:cNvPr id="121" name="Shape 121"/>
          <p:cNvSpPr/>
          <p:nvPr/>
        </p:nvSpPr>
        <p:spPr>
          <a:xfrm>
            <a:off y="1200149" x="4692271"/>
            <a:ext cy="3472151" cx="3994524"/>
          </a:xfrm>
          <a:prstGeom prst="rect">
            <a:avLst/>
          </a:prstGeom>
          <a:noFill/>
          <a:ln>
            <a:noFill/>
          </a:ln>
        </p:spPr>
        <p:txBody>
          <a:bodyPr bIns="91400" rIns="91400" lIns="91400" tIns="91400" anchor="t" anchorCtr="0">
            <a:noAutofit/>
          </a:bodyPr>
          <a:lstStyle/>
          <a:p>
            <a:pPr algn="l" rtl="0" lvl="0" marR="0" indent="25400" marL="215900">
              <a:spcBef>
                <a:spcPts val="0"/>
              </a:spcBef>
              <a:buNone/>
            </a:pPr>
            <a:r>
              <a:t/>
            </a:r>
            <a:endParaRPr strike="noStrike" u="none" b="0" cap="none" baseline="0" sz="3200" i="0">
              <a:latin typeface="Calibri"/>
              <a:ea typeface="Calibri"/>
              <a:cs typeface="Calibri"/>
              <a:sym typeface="Calibri"/>
            </a:endParaRPr>
          </a:p>
          <a:p>
            <a:pPr algn="l" rtl="0" lvl="0" marR="0" indent="25400" marL="215900">
              <a:spcBef>
                <a:spcPts val="0"/>
              </a:spcBef>
              <a:buNone/>
            </a:pPr>
            <a:r>
              <a:t/>
            </a:r>
            <a:endParaRPr strike="noStrike" u="none" b="0" cap="none" baseline="0" sz="3200" i="0">
              <a:latin typeface="Calibri"/>
              <a:ea typeface="Calibri"/>
              <a:cs typeface="Calibri"/>
              <a:sym typeface="Calibri"/>
            </a:endParaRPr>
          </a:p>
          <a:p>
            <a:pPr algn="l" rtl="0" lvl="0" marR="0" indent="0" marL="0">
              <a:spcBef>
                <a:spcPts val="0"/>
              </a:spcBef>
              <a:buNone/>
            </a:pPr>
            <a:r>
              <a:t/>
            </a:r>
            <a:endParaRPr strike="noStrike" u="none" b="0" cap="none" baseline="0" sz="3200" i="0">
              <a:latin typeface="Calibri"/>
              <a:ea typeface="Calibri"/>
              <a:cs typeface="Calibri"/>
              <a:sym typeface="Calibri"/>
            </a:endParaRPr>
          </a:p>
          <a:p>
            <a:pPr algn="l" rtl="0" lvl="0" marR="0" indent="0" marL="914400">
              <a:spcBef>
                <a:spcPts val="0"/>
              </a:spcBef>
              <a:buNone/>
            </a:pPr>
            <a:r>
              <a:rPr strike="noStrike" u="none" b="0" cap="none" baseline="0" sz="3200" lang="en-US" i="0">
                <a:latin typeface="Calibri"/>
                <a:ea typeface="Calibri"/>
                <a:cs typeface="Calibri"/>
                <a:sym typeface="Calibri"/>
              </a:rPr>
              <a:t>and Summon, Western Libraries </a:t>
            </a:r>
          </a:p>
          <a:p>
            <a:pPr algn="l" rtl="0" lvl="0" marR="0" indent="342900" marL="457200">
              <a:spcBef>
                <a:spcPts val="0"/>
              </a:spcBef>
              <a:buSzPct val="25000"/>
              <a:buNone/>
            </a:pPr>
            <a:r>
              <a:rPr strike="noStrike" u="none" b="0" cap="none" baseline="0" sz="3200" lang="en-US" i="0">
                <a:latin typeface="Calibri"/>
                <a:ea typeface="Calibri"/>
                <a:cs typeface="Calibri"/>
                <a:sym typeface="Calibri"/>
              </a:rPr>
              <a:t> discovery tool</a:t>
            </a:r>
          </a:p>
        </p:txBody>
      </p:sp>
      <p:pic>
        <p:nvPicPr>
          <p:cNvPr id="122" name="Shape 122"/>
          <p:cNvPicPr preferRelativeResize="0"/>
          <p:nvPr/>
        </p:nvPicPr>
        <p:blipFill rotWithShape="1">
          <a:blip r:embed="rId3">
            <a:alphaModFix/>
          </a:blip>
          <a:srcRect t="0" b="0" r="0" l="0"/>
          <a:stretch/>
        </p:blipFill>
        <p:spPr>
          <a:xfrm>
            <a:off y="1200150" x="4692276"/>
            <a:ext cy="1453922" cx="3575574"/>
          </a:xfrm>
          <a:prstGeom prst="rect">
            <a:avLst/>
          </a:prstGeom>
          <a:noFill/>
          <a:ln>
            <a:noFill/>
          </a:ln>
        </p:spPr>
      </p:pic>
      <p:pic>
        <p:nvPicPr>
          <p:cNvPr id="123" name="Shape 123"/>
          <p:cNvPicPr preferRelativeResize="0"/>
          <p:nvPr/>
        </p:nvPicPr>
        <p:blipFill rotWithShape="1">
          <a:blip r:embed="rId4">
            <a:alphaModFix/>
          </a:blip>
          <a:srcRect t="0" b="0" r="0" l="0"/>
          <a:stretch/>
        </p:blipFill>
        <p:spPr>
          <a:xfrm>
            <a:off y="2759402" x="328122"/>
            <a:ext cy="2384100" cx="4151999"/>
          </a:xfrm>
          <a:prstGeom prst="rect">
            <a:avLst/>
          </a:prstGeom>
          <a:noFill/>
          <a:ln>
            <a:noFill/>
          </a:ln>
        </p:spPr>
      </p:pic>
      <p:sp>
        <p:nvSpPr>
          <p:cNvPr id="124" name="Shape 124"/>
          <p:cNvSpPr/>
          <p:nvPr/>
        </p:nvSpPr>
        <p:spPr>
          <a:xfrm rot="8081770">
            <a:off y="3905928" x="892970"/>
            <a:ext cy="1285665" cx="864110"/>
          </a:xfrm>
          <a:custGeom>
            <a:pathLst>
              <a:path w="21600" extrusionOk="0" h="21600">
                <a:moveTo>
                  <a:pt y="10800" x="0"/>
                </a:moveTo>
                <a:lnTo>
                  <a:pt y="10800" x="5400"/>
                </a:lnTo>
                <a:lnTo>
                  <a:pt y="0" x="5400"/>
                </a:lnTo>
                <a:lnTo>
                  <a:pt y="0" x="16200"/>
                </a:lnTo>
                <a:lnTo>
                  <a:pt y="10800" x="16200"/>
                </a:lnTo>
                <a:lnTo>
                  <a:pt y="10800" x="21600"/>
                </a:lnTo>
                <a:lnTo>
                  <a:pt y="21600" x="10800"/>
                </a:lnTo>
                <a:close/>
              </a:path>
            </a:pathLst>
          </a:custGeom>
          <a:solidFill>
            <a:srgbClr val="4F81BD"/>
          </a:solidFill>
          <a:ln w="25400" cap="flat">
            <a:solidFill>
              <a:srgbClr val="3A5E8A"/>
            </a:solidFill>
            <a:prstDash val="solid"/>
            <a:round/>
            <a:headEnd w="med" len="med" type="none"/>
            <a:tailEnd w="med" len="med" type="none"/>
          </a:ln>
        </p:spPr>
        <p:txBody>
          <a:bodyPr bIns="0" rIns="0" lIns="0" tIns="0" anchor="ctr" anchorCtr="0">
            <a:noAutofit/>
          </a:bodyPr>
          <a:lstStyle/>
          <a:p>
            <a:pPr algn="ctr" rtl="0" lvl="0" marR="0" indent="0" marL="0">
              <a:spcBef>
                <a:spcPts val="0"/>
              </a:spcBef>
              <a:buNone/>
            </a:pPr>
            <a:r>
              <a:t/>
            </a:r>
            <a:endParaRPr strike="noStrike" u="none" b="0" cap="none" baseline="0" sz="1400" i="0">
              <a:solidFill>
                <a:srgbClr val="FFFFFF"/>
              </a:solidFill>
              <a:latin typeface="Arial"/>
              <a:ea typeface="Arial"/>
              <a:cs typeface="Arial"/>
              <a:sym typeface="Arial"/>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